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1" r:id="rId5"/>
    <p:sldId id="260" r:id="rId6"/>
    <p:sldId id="262" r:id="rId7"/>
    <p:sldId id="259" r:id="rId8"/>
  </p:sldIdLst>
  <p:sldSz cx="15840075" cy="8999538"/>
  <p:notesSz cx="6858000" cy="9144000"/>
  <p:defaultTextStyle>
    <a:defPPr>
      <a:defRPr lang="ru-RU"/>
    </a:defPPr>
    <a:lvl1pPr marL="0" algn="l" defTabSz="1192286" rtl="0" eaLnBrk="1" latinLnBrk="0" hangingPunct="1">
      <a:defRPr sz="2347" kern="1200">
        <a:solidFill>
          <a:schemeClr val="tx1"/>
        </a:solidFill>
        <a:latin typeface="+mn-lt"/>
        <a:ea typeface="+mn-ea"/>
        <a:cs typeface="+mn-cs"/>
      </a:defRPr>
    </a:lvl1pPr>
    <a:lvl2pPr marL="596143" algn="l" defTabSz="1192286" rtl="0" eaLnBrk="1" latinLnBrk="0" hangingPunct="1">
      <a:defRPr sz="2347" kern="1200">
        <a:solidFill>
          <a:schemeClr val="tx1"/>
        </a:solidFill>
        <a:latin typeface="+mn-lt"/>
        <a:ea typeface="+mn-ea"/>
        <a:cs typeface="+mn-cs"/>
      </a:defRPr>
    </a:lvl2pPr>
    <a:lvl3pPr marL="1192286" algn="l" defTabSz="1192286" rtl="0" eaLnBrk="1" latinLnBrk="0" hangingPunct="1">
      <a:defRPr sz="2347" kern="1200">
        <a:solidFill>
          <a:schemeClr val="tx1"/>
        </a:solidFill>
        <a:latin typeface="+mn-lt"/>
        <a:ea typeface="+mn-ea"/>
        <a:cs typeface="+mn-cs"/>
      </a:defRPr>
    </a:lvl3pPr>
    <a:lvl4pPr marL="1788429" algn="l" defTabSz="1192286" rtl="0" eaLnBrk="1" latinLnBrk="0" hangingPunct="1">
      <a:defRPr sz="2347" kern="1200">
        <a:solidFill>
          <a:schemeClr val="tx1"/>
        </a:solidFill>
        <a:latin typeface="+mn-lt"/>
        <a:ea typeface="+mn-ea"/>
        <a:cs typeface="+mn-cs"/>
      </a:defRPr>
    </a:lvl4pPr>
    <a:lvl5pPr marL="2384572" algn="l" defTabSz="1192286" rtl="0" eaLnBrk="1" latinLnBrk="0" hangingPunct="1">
      <a:defRPr sz="2347" kern="1200">
        <a:solidFill>
          <a:schemeClr val="tx1"/>
        </a:solidFill>
        <a:latin typeface="+mn-lt"/>
        <a:ea typeface="+mn-ea"/>
        <a:cs typeface="+mn-cs"/>
      </a:defRPr>
    </a:lvl5pPr>
    <a:lvl6pPr marL="2980715" algn="l" defTabSz="1192286" rtl="0" eaLnBrk="1" latinLnBrk="0" hangingPunct="1">
      <a:defRPr sz="2347" kern="1200">
        <a:solidFill>
          <a:schemeClr val="tx1"/>
        </a:solidFill>
        <a:latin typeface="+mn-lt"/>
        <a:ea typeface="+mn-ea"/>
        <a:cs typeface="+mn-cs"/>
      </a:defRPr>
    </a:lvl6pPr>
    <a:lvl7pPr marL="3576858" algn="l" defTabSz="1192286" rtl="0" eaLnBrk="1" latinLnBrk="0" hangingPunct="1">
      <a:defRPr sz="2347" kern="1200">
        <a:solidFill>
          <a:schemeClr val="tx1"/>
        </a:solidFill>
        <a:latin typeface="+mn-lt"/>
        <a:ea typeface="+mn-ea"/>
        <a:cs typeface="+mn-cs"/>
      </a:defRPr>
    </a:lvl7pPr>
    <a:lvl8pPr marL="4173002" algn="l" defTabSz="1192286" rtl="0" eaLnBrk="1" latinLnBrk="0" hangingPunct="1">
      <a:defRPr sz="2347" kern="1200">
        <a:solidFill>
          <a:schemeClr val="tx1"/>
        </a:solidFill>
        <a:latin typeface="+mn-lt"/>
        <a:ea typeface="+mn-ea"/>
        <a:cs typeface="+mn-cs"/>
      </a:defRPr>
    </a:lvl8pPr>
    <a:lvl9pPr marL="4769145" algn="l" defTabSz="1192286" rtl="0" eaLnBrk="1" latinLnBrk="0" hangingPunct="1">
      <a:defRPr sz="234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81" d="100"/>
          <a:sy n="81" d="100"/>
        </p:scale>
        <p:origin x="114" y="3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0010" y="1472842"/>
            <a:ext cx="11880056" cy="3133172"/>
          </a:xfrm>
        </p:spPr>
        <p:txBody>
          <a:bodyPr anchor="b"/>
          <a:lstStyle>
            <a:lvl1pPr algn="ctr">
              <a:defRPr sz="7795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80010" y="4726842"/>
            <a:ext cx="11880056" cy="2172804"/>
          </a:xfrm>
        </p:spPr>
        <p:txBody>
          <a:bodyPr/>
          <a:lstStyle>
            <a:lvl1pPr marL="0" indent="0" algn="ctr">
              <a:buNone/>
              <a:defRPr sz="3118"/>
            </a:lvl1pPr>
            <a:lvl2pPr marL="593994" indent="0" algn="ctr">
              <a:buNone/>
              <a:defRPr sz="2598"/>
            </a:lvl2pPr>
            <a:lvl3pPr marL="1187988" indent="0" algn="ctr">
              <a:buNone/>
              <a:defRPr sz="2339"/>
            </a:lvl3pPr>
            <a:lvl4pPr marL="1781983" indent="0" algn="ctr">
              <a:buNone/>
              <a:defRPr sz="2079"/>
            </a:lvl4pPr>
            <a:lvl5pPr marL="2375977" indent="0" algn="ctr">
              <a:buNone/>
              <a:defRPr sz="2079"/>
            </a:lvl5pPr>
            <a:lvl6pPr marL="2969971" indent="0" algn="ctr">
              <a:buNone/>
              <a:defRPr sz="2079"/>
            </a:lvl6pPr>
            <a:lvl7pPr marL="3563965" indent="0" algn="ctr">
              <a:buNone/>
              <a:defRPr sz="2079"/>
            </a:lvl7pPr>
            <a:lvl8pPr marL="4157960" indent="0" algn="ctr">
              <a:buNone/>
              <a:defRPr sz="2079"/>
            </a:lvl8pPr>
            <a:lvl9pPr marL="4751954" indent="0" algn="ctr">
              <a:buNone/>
              <a:defRPr sz="2079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9D000-C37F-4475-9A41-732F3F4895FB}" type="datetimeFigureOut">
              <a:rPr lang="ru-RU" smtClean="0"/>
              <a:t>29.06.2018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5A534-B625-4D94-91C4-DED35A1490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3431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9D000-C37F-4475-9A41-732F3F4895FB}" type="datetimeFigureOut">
              <a:rPr lang="ru-RU" smtClean="0"/>
              <a:t>29.06.2018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5A534-B625-4D94-91C4-DED35A1490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8198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335554" y="479142"/>
            <a:ext cx="3415516" cy="762669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89005" y="479142"/>
            <a:ext cx="10048548" cy="762669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9D000-C37F-4475-9A41-732F3F4895FB}" type="datetimeFigureOut">
              <a:rPr lang="ru-RU" smtClean="0"/>
              <a:t>29.06.2018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5A534-B625-4D94-91C4-DED35A1490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0949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9D000-C37F-4475-9A41-732F3F4895FB}" type="datetimeFigureOut">
              <a:rPr lang="ru-RU" smtClean="0"/>
              <a:t>29.06.2018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5A534-B625-4D94-91C4-DED35A1490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0609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0755" y="2243636"/>
            <a:ext cx="13662065" cy="3743557"/>
          </a:xfrm>
        </p:spPr>
        <p:txBody>
          <a:bodyPr anchor="b"/>
          <a:lstStyle>
            <a:lvl1pPr>
              <a:defRPr sz="7795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0755" y="6022609"/>
            <a:ext cx="13662065" cy="1968648"/>
          </a:xfrm>
        </p:spPr>
        <p:txBody>
          <a:bodyPr/>
          <a:lstStyle>
            <a:lvl1pPr marL="0" indent="0">
              <a:buNone/>
              <a:defRPr sz="3118">
                <a:solidFill>
                  <a:schemeClr val="tx1">
                    <a:tint val="75000"/>
                  </a:schemeClr>
                </a:solidFill>
              </a:defRPr>
            </a:lvl1pPr>
            <a:lvl2pPr marL="593994" indent="0">
              <a:buNone/>
              <a:defRPr sz="2598">
                <a:solidFill>
                  <a:schemeClr val="tx1">
                    <a:tint val="75000"/>
                  </a:schemeClr>
                </a:solidFill>
              </a:defRPr>
            </a:lvl2pPr>
            <a:lvl3pPr marL="1187988" indent="0">
              <a:buNone/>
              <a:defRPr sz="2339">
                <a:solidFill>
                  <a:schemeClr val="tx1">
                    <a:tint val="75000"/>
                  </a:schemeClr>
                </a:solidFill>
              </a:defRPr>
            </a:lvl3pPr>
            <a:lvl4pPr marL="1781983" indent="0">
              <a:buNone/>
              <a:defRPr sz="2079">
                <a:solidFill>
                  <a:schemeClr val="tx1">
                    <a:tint val="75000"/>
                  </a:schemeClr>
                </a:solidFill>
              </a:defRPr>
            </a:lvl4pPr>
            <a:lvl5pPr marL="2375977" indent="0">
              <a:buNone/>
              <a:defRPr sz="2079">
                <a:solidFill>
                  <a:schemeClr val="tx1">
                    <a:tint val="75000"/>
                  </a:schemeClr>
                </a:solidFill>
              </a:defRPr>
            </a:lvl5pPr>
            <a:lvl6pPr marL="2969971" indent="0">
              <a:buNone/>
              <a:defRPr sz="2079">
                <a:solidFill>
                  <a:schemeClr val="tx1">
                    <a:tint val="75000"/>
                  </a:schemeClr>
                </a:solidFill>
              </a:defRPr>
            </a:lvl6pPr>
            <a:lvl7pPr marL="3563965" indent="0">
              <a:buNone/>
              <a:defRPr sz="2079">
                <a:solidFill>
                  <a:schemeClr val="tx1">
                    <a:tint val="75000"/>
                  </a:schemeClr>
                </a:solidFill>
              </a:defRPr>
            </a:lvl7pPr>
            <a:lvl8pPr marL="4157960" indent="0">
              <a:buNone/>
              <a:defRPr sz="2079">
                <a:solidFill>
                  <a:schemeClr val="tx1">
                    <a:tint val="75000"/>
                  </a:schemeClr>
                </a:solidFill>
              </a:defRPr>
            </a:lvl8pPr>
            <a:lvl9pPr marL="4751954" indent="0">
              <a:buNone/>
              <a:defRPr sz="207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9D000-C37F-4475-9A41-732F3F4895FB}" type="datetimeFigureOut">
              <a:rPr lang="ru-RU" smtClean="0"/>
              <a:t>29.06.2018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5A534-B625-4D94-91C4-DED35A1490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7006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89005" y="2395710"/>
            <a:ext cx="6732032" cy="571012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19038" y="2395710"/>
            <a:ext cx="6732032" cy="571012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9D000-C37F-4475-9A41-732F3F4895FB}" type="datetimeFigureOut">
              <a:rPr lang="ru-RU" smtClean="0"/>
              <a:t>29.06.2018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5A534-B625-4D94-91C4-DED35A1490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9900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1068" y="479143"/>
            <a:ext cx="13662065" cy="173949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1069" y="2206137"/>
            <a:ext cx="6701094" cy="1081194"/>
          </a:xfrm>
        </p:spPr>
        <p:txBody>
          <a:bodyPr anchor="b"/>
          <a:lstStyle>
            <a:lvl1pPr marL="0" indent="0">
              <a:buNone/>
              <a:defRPr sz="3118" b="1"/>
            </a:lvl1pPr>
            <a:lvl2pPr marL="593994" indent="0">
              <a:buNone/>
              <a:defRPr sz="2598" b="1"/>
            </a:lvl2pPr>
            <a:lvl3pPr marL="1187988" indent="0">
              <a:buNone/>
              <a:defRPr sz="2339" b="1"/>
            </a:lvl3pPr>
            <a:lvl4pPr marL="1781983" indent="0">
              <a:buNone/>
              <a:defRPr sz="2079" b="1"/>
            </a:lvl4pPr>
            <a:lvl5pPr marL="2375977" indent="0">
              <a:buNone/>
              <a:defRPr sz="2079" b="1"/>
            </a:lvl5pPr>
            <a:lvl6pPr marL="2969971" indent="0">
              <a:buNone/>
              <a:defRPr sz="2079" b="1"/>
            </a:lvl6pPr>
            <a:lvl7pPr marL="3563965" indent="0">
              <a:buNone/>
              <a:defRPr sz="2079" b="1"/>
            </a:lvl7pPr>
            <a:lvl8pPr marL="4157960" indent="0">
              <a:buNone/>
              <a:defRPr sz="2079" b="1"/>
            </a:lvl8pPr>
            <a:lvl9pPr marL="4751954" indent="0">
              <a:buNone/>
              <a:defRPr sz="2079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1069" y="3287331"/>
            <a:ext cx="6701094" cy="483516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019038" y="2206137"/>
            <a:ext cx="6734095" cy="1081194"/>
          </a:xfrm>
        </p:spPr>
        <p:txBody>
          <a:bodyPr anchor="b"/>
          <a:lstStyle>
            <a:lvl1pPr marL="0" indent="0">
              <a:buNone/>
              <a:defRPr sz="3118" b="1"/>
            </a:lvl1pPr>
            <a:lvl2pPr marL="593994" indent="0">
              <a:buNone/>
              <a:defRPr sz="2598" b="1"/>
            </a:lvl2pPr>
            <a:lvl3pPr marL="1187988" indent="0">
              <a:buNone/>
              <a:defRPr sz="2339" b="1"/>
            </a:lvl3pPr>
            <a:lvl4pPr marL="1781983" indent="0">
              <a:buNone/>
              <a:defRPr sz="2079" b="1"/>
            </a:lvl4pPr>
            <a:lvl5pPr marL="2375977" indent="0">
              <a:buNone/>
              <a:defRPr sz="2079" b="1"/>
            </a:lvl5pPr>
            <a:lvl6pPr marL="2969971" indent="0">
              <a:buNone/>
              <a:defRPr sz="2079" b="1"/>
            </a:lvl6pPr>
            <a:lvl7pPr marL="3563965" indent="0">
              <a:buNone/>
              <a:defRPr sz="2079" b="1"/>
            </a:lvl7pPr>
            <a:lvl8pPr marL="4157960" indent="0">
              <a:buNone/>
              <a:defRPr sz="2079" b="1"/>
            </a:lvl8pPr>
            <a:lvl9pPr marL="4751954" indent="0">
              <a:buNone/>
              <a:defRPr sz="2079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019038" y="3287331"/>
            <a:ext cx="6734095" cy="483516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9D000-C37F-4475-9A41-732F3F4895FB}" type="datetimeFigureOut">
              <a:rPr lang="ru-RU" smtClean="0"/>
              <a:t>29.06.2018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5A534-B625-4D94-91C4-DED35A1490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1689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9D000-C37F-4475-9A41-732F3F4895FB}" type="datetimeFigureOut">
              <a:rPr lang="ru-RU" smtClean="0"/>
              <a:t>29.06.2018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5A534-B625-4D94-91C4-DED35A1490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1253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9D000-C37F-4475-9A41-732F3F4895FB}" type="datetimeFigureOut">
              <a:rPr lang="ru-RU" smtClean="0"/>
              <a:t>29.06.2018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5A534-B625-4D94-91C4-DED35A1490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707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1069" y="599969"/>
            <a:ext cx="5108836" cy="2099892"/>
          </a:xfrm>
        </p:spPr>
        <p:txBody>
          <a:bodyPr anchor="b"/>
          <a:lstStyle>
            <a:lvl1pPr>
              <a:defRPr sz="4157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4095" y="1295767"/>
            <a:ext cx="8019038" cy="6395505"/>
          </a:xfrm>
        </p:spPr>
        <p:txBody>
          <a:bodyPr/>
          <a:lstStyle>
            <a:lvl1pPr>
              <a:defRPr sz="4157"/>
            </a:lvl1pPr>
            <a:lvl2pPr>
              <a:defRPr sz="3638"/>
            </a:lvl2pPr>
            <a:lvl3pPr>
              <a:defRPr sz="3118"/>
            </a:lvl3pPr>
            <a:lvl4pPr>
              <a:defRPr sz="2598"/>
            </a:lvl4pPr>
            <a:lvl5pPr>
              <a:defRPr sz="2598"/>
            </a:lvl5pPr>
            <a:lvl6pPr>
              <a:defRPr sz="2598"/>
            </a:lvl6pPr>
            <a:lvl7pPr>
              <a:defRPr sz="2598"/>
            </a:lvl7pPr>
            <a:lvl8pPr>
              <a:defRPr sz="2598"/>
            </a:lvl8pPr>
            <a:lvl9pPr>
              <a:defRPr sz="2598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1069" y="2699862"/>
            <a:ext cx="5108836" cy="5001827"/>
          </a:xfrm>
        </p:spPr>
        <p:txBody>
          <a:bodyPr/>
          <a:lstStyle>
            <a:lvl1pPr marL="0" indent="0">
              <a:buNone/>
              <a:defRPr sz="2079"/>
            </a:lvl1pPr>
            <a:lvl2pPr marL="593994" indent="0">
              <a:buNone/>
              <a:defRPr sz="1819"/>
            </a:lvl2pPr>
            <a:lvl3pPr marL="1187988" indent="0">
              <a:buNone/>
              <a:defRPr sz="1559"/>
            </a:lvl3pPr>
            <a:lvl4pPr marL="1781983" indent="0">
              <a:buNone/>
              <a:defRPr sz="1299"/>
            </a:lvl4pPr>
            <a:lvl5pPr marL="2375977" indent="0">
              <a:buNone/>
              <a:defRPr sz="1299"/>
            </a:lvl5pPr>
            <a:lvl6pPr marL="2969971" indent="0">
              <a:buNone/>
              <a:defRPr sz="1299"/>
            </a:lvl6pPr>
            <a:lvl7pPr marL="3563965" indent="0">
              <a:buNone/>
              <a:defRPr sz="1299"/>
            </a:lvl7pPr>
            <a:lvl8pPr marL="4157960" indent="0">
              <a:buNone/>
              <a:defRPr sz="1299"/>
            </a:lvl8pPr>
            <a:lvl9pPr marL="4751954" indent="0">
              <a:buNone/>
              <a:defRPr sz="1299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9D000-C37F-4475-9A41-732F3F4895FB}" type="datetimeFigureOut">
              <a:rPr lang="ru-RU" smtClean="0"/>
              <a:t>29.06.2018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5A534-B625-4D94-91C4-DED35A1490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9115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1069" y="599969"/>
            <a:ext cx="5108836" cy="2099892"/>
          </a:xfrm>
        </p:spPr>
        <p:txBody>
          <a:bodyPr anchor="b"/>
          <a:lstStyle>
            <a:lvl1pPr>
              <a:defRPr sz="4157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34095" y="1295767"/>
            <a:ext cx="8019038" cy="6395505"/>
          </a:xfrm>
        </p:spPr>
        <p:txBody>
          <a:bodyPr anchor="t"/>
          <a:lstStyle>
            <a:lvl1pPr marL="0" indent="0">
              <a:buNone/>
              <a:defRPr sz="4157"/>
            </a:lvl1pPr>
            <a:lvl2pPr marL="593994" indent="0">
              <a:buNone/>
              <a:defRPr sz="3638"/>
            </a:lvl2pPr>
            <a:lvl3pPr marL="1187988" indent="0">
              <a:buNone/>
              <a:defRPr sz="3118"/>
            </a:lvl3pPr>
            <a:lvl4pPr marL="1781983" indent="0">
              <a:buNone/>
              <a:defRPr sz="2598"/>
            </a:lvl4pPr>
            <a:lvl5pPr marL="2375977" indent="0">
              <a:buNone/>
              <a:defRPr sz="2598"/>
            </a:lvl5pPr>
            <a:lvl6pPr marL="2969971" indent="0">
              <a:buNone/>
              <a:defRPr sz="2598"/>
            </a:lvl6pPr>
            <a:lvl7pPr marL="3563965" indent="0">
              <a:buNone/>
              <a:defRPr sz="2598"/>
            </a:lvl7pPr>
            <a:lvl8pPr marL="4157960" indent="0">
              <a:buNone/>
              <a:defRPr sz="2598"/>
            </a:lvl8pPr>
            <a:lvl9pPr marL="4751954" indent="0">
              <a:buNone/>
              <a:defRPr sz="2598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1069" y="2699862"/>
            <a:ext cx="5108836" cy="5001827"/>
          </a:xfrm>
        </p:spPr>
        <p:txBody>
          <a:bodyPr/>
          <a:lstStyle>
            <a:lvl1pPr marL="0" indent="0">
              <a:buNone/>
              <a:defRPr sz="2079"/>
            </a:lvl1pPr>
            <a:lvl2pPr marL="593994" indent="0">
              <a:buNone/>
              <a:defRPr sz="1819"/>
            </a:lvl2pPr>
            <a:lvl3pPr marL="1187988" indent="0">
              <a:buNone/>
              <a:defRPr sz="1559"/>
            </a:lvl3pPr>
            <a:lvl4pPr marL="1781983" indent="0">
              <a:buNone/>
              <a:defRPr sz="1299"/>
            </a:lvl4pPr>
            <a:lvl5pPr marL="2375977" indent="0">
              <a:buNone/>
              <a:defRPr sz="1299"/>
            </a:lvl5pPr>
            <a:lvl6pPr marL="2969971" indent="0">
              <a:buNone/>
              <a:defRPr sz="1299"/>
            </a:lvl6pPr>
            <a:lvl7pPr marL="3563965" indent="0">
              <a:buNone/>
              <a:defRPr sz="1299"/>
            </a:lvl7pPr>
            <a:lvl8pPr marL="4157960" indent="0">
              <a:buNone/>
              <a:defRPr sz="1299"/>
            </a:lvl8pPr>
            <a:lvl9pPr marL="4751954" indent="0">
              <a:buNone/>
              <a:defRPr sz="1299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9D000-C37F-4475-9A41-732F3F4895FB}" type="datetimeFigureOut">
              <a:rPr lang="ru-RU" smtClean="0"/>
              <a:t>29.06.2018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5A534-B625-4D94-91C4-DED35A1490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3847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89005" y="479143"/>
            <a:ext cx="13662065" cy="17394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9005" y="2395710"/>
            <a:ext cx="13662065" cy="57101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89005" y="8341239"/>
            <a:ext cx="3564017" cy="4791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5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29D000-C37F-4475-9A41-732F3F4895FB}" type="datetimeFigureOut">
              <a:rPr lang="ru-RU" smtClean="0"/>
              <a:t>29.06.2018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47025" y="8341239"/>
            <a:ext cx="5346025" cy="4791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5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87053" y="8341239"/>
            <a:ext cx="3564017" cy="4791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5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75A534-B625-4D94-91C4-DED35A1490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3270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187988" rtl="0" eaLnBrk="1" latinLnBrk="0" hangingPunct="1">
        <a:lnSpc>
          <a:spcPct val="90000"/>
        </a:lnSpc>
        <a:spcBef>
          <a:spcPct val="0"/>
        </a:spcBef>
        <a:buNone/>
        <a:defRPr sz="571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96997" indent="-296997" algn="l" defTabSz="1187988" rtl="0" eaLnBrk="1" latinLnBrk="0" hangingPunct="1">
        <a:lnSpc>
          <a:spcPct val="90000"/>
        </a:lnSpc>
        <a:spcBef>
          <a:spcPts val="1299"/>
        </a:spcBef>
        <a:buFont typeface="Arial" panose="020B0604020202020204" pitchFamily="34" charset="0"/>
        <a:buChar char="•"/>
        <a:defRPr sz="3638" kern="1200">
          <a:solidFill>
            <a:schemeClr val="tx1"/>
          </a:solidFill>
          <a:latin typeface="+mn-lt"/>
          <a:ea typeface="+mn-ea"/>
          <a:cs typeface="+mn-cs"/>
        </a:defRPr>
      </a:lvl1pPr>
      <a:lvl2pPr marL="890991" indent="-296997" algn="l" defTabSz="118798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3118" kern="1200">
          <a:solidFill>
            <a:schemeClr val="tx1"/>
          </a:solidFill>
          <a:latin typeface="+mn-lt"/>
          <a:ea typeface="+mn-ea"/>
          <a:cs typeface="+mn-cs"/>
        </a:defRPr>
      </a:lvl2pPr>
      <a:lvl3pPr marL="1484986" indent="-296997" algn="l" defTabSz="118798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598" kern="1200">
          <a:solidFill>
            <a:schemeClr val="tx1"/>
          </a:solidFill>
          <a:latin typeface="+mn-lt"/>
          <a:ea typeface="+mn-ea"/>
          <a:cs typeface="+mn-cs"/>
        </a:defRPr>
      </a:lvl3pPr>
      <a:lvl4pPr marL="2078980" indent="-296997" algn="l" defTabSz="118798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9" kern="1200">
          <a:solidFill>
            <a:schemeClr val="tx1"/>
          </a:solidFill>
          <a:latin typeface="+mn-lt"/>
          <a:ea typeface="+mn-ea"/>
          <a:cs typeface="+mn-cs"/>
        </a:defRPr>
      </a:lvl4pPr>
      <a:lvl5pPr marL="2672974" indent="-296997" algn="l" defTabSz="118798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9" kern="1200">
          <a:solidFill>
            <a:schemeClr val="tx1"/>
          </a:solidFill>
          <a:latin typeface="+mn-lt"/>
          <a:ea typeface="+mn-ea"/>
          <a:cs typeface="+mn-cs"/>
        </a:defRPr>
      </a:lvl5pPr>
      <a:lvl6pPr marL="3266968" indent="-296997" algn="l" defTabSz="118798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9" kern="1200">
          <a:solidFill>
            <a:schemeClr val="tx1"/>
          </a:solidFill>
          <a:latin typeface="+mn-lt"/>
          <a:ea typeface="+mn-ea"/>
          <a:cs typeface="+mn-cs"/>
        </a:defRPr>
      </a:lvl6pPr>
      <a:lvl7pPr marL="3860963" indent="-296997" algn="l" defTabSz="118798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9" kern="1200">
          <a:solidFill>
            <a:schemeClr val="tx1"/>
          </a:solidFill>
          <a:latin typeface="+mn-lt"/>
          <a:ea typeface="+mn-ea"/>
          <a:cs typeface="+mn-cs"/>
        </a:defRPr>
      </a:lvl7pPr>
      <a:lvl8pPr marL="4454957" indent="-296997" algn="l" defTabSz="118798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9" kern="1200">
          <a:solidFill>
            <a:schemeClr val="tx1"/>
          </a:solidFill>
          <a:latin typeface="+mn-lt"/>
          <a:ea typeface="+mn-ea"/>
          <a:cs typeface="+mn-cs"/>
        </a:defRPr>
      </a:lvl8pPr>
      <a:lvl9pPr marL="5048951" indent="-296997" algn="l" defTabSz="118798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87988" rtl="0" eaLnBrk="1" latinLnBrk="0" hangingPunct="1">
        <a:defRPr sz="2339" kern="1200">
          <a:solidFill>
            <a:schemeClr val="tx1"/>
          </a:solidFill>
          <a:latin typeface="+mn-lt"/>
          <a:ea typeface="+mn-ea"/>
          <a:cs typeface="+mn-cs"/>
        </a:defRPr>
      </a:lvl1pPr>
      <a:lvl2pPr marL="593994" algn="l" defTabSz="1187988" rtl="0" eaLnBrk="1" latinLnBrk="0" hangingPunct="1">
        <a:defRPr sz="2339" kern="1200">
          <a:solidFill>
            <a:schemeClr val="tx1"/>
          </a:solidFill>
          <a:latin typeface="+mn-lt"/>
          <a:ea typeface="+mn-ea"/>
          <a:cs typeface="+mn-cs"/>
        </a:defRPr>
      </a:lvl2pPr>
      <a:lvl3pPr marL="1187988" algn="l" defTabSz="1187988" rtl="0" eaLnBrk="1" latinLnBrk="0" hangingPunct="1">
        <a:defRPr sz="2339" kern="1200">
          <a:solidFill>
            <a:schemeClr val="tx1"/>
          </a:solidFill>
          <a:latin typeface="+mn-lt"/>
          <a:ea typeface="+mn-ea"/>
          <a:cs typeface="+mn-cs"/>
        </a:defRPr>
      </a:lvl3pPr>
      <a:lvl4pPr marL="1781983" algn="l" defTabSz="1187988" rtl="0" eaLnBrk="1" latinLnBrk="0" hangingPunct="1">
        <a:defRPr sz="2339" kern="1200">
          <a:solidFill>
            <a:schemeClr val="tx1"/>
          </a:solidFill>
          <a:latin typeface="+mn-lt"/>
          <a:ea typeface="+mn-ea"/>
          <a:cs typeface="+mn-cs"/>
        </a:defRPr>
      </a:lvl4pPr>
      <a:lvl5pPr marL="2375977" algn="l" defTabSz="1187988" rtl="0" eaLnBrk="1" latinLnBrk="0" hangingPunct="1">
        <a:defRPr sz="2339" kern="1200">
          <a:solidFill>
            <a:schemeClr val="tx1"/>
          </a:solidFill>
          <a:latin typeface="+mn-lt"/>
          <a:ea typeface="+mn-ea"/>
          <a:cs typeface="+mn-cs"/>
        </a:defRPr>
      </a:lvl5pPr>
      <a:lvl6pPr marL="2969971" algn="l" defTabSz="1187988" rtl="0" eaLnBrk="1" latinLnBrk="0" hangingPunct="1">
        <a:defRPr sz="2339" kern="1200">
          <a:solidFill>
            <a:schemeClr val="tx1"/>
          </a:solidFill>
          <a:latin typeface="+mn-lt"/>
          <a:ea typeface="+mn-ea"/>
          <a:cs typeface="+mn-cs"/>
        </a:defRPr>
      </a:lvl6pPr>
      <a:lvl7pPr marL="3563965" algn="l" defTabSz="1187988" rtl="0" eaLnBrk="1" latinLnBrk="0" hangingPunct="1">
        <a:defRPr sz="2339" kern="1200">
          <a:solidFill>
            <a:schemeClr val="tx1"/>
          </a:solidFill>
          <a:latin typeface="+mn-lt"/>
          <a:ea typeface="+mn-ea"/>
          <a:cs typeface="+mn-cs"/>
        </a:defRPr>
      </a:lvl7pPr>
      <a:lvl8pPr marL="4157960" algn="l" defTabSz="1187988" rtl="0" eaLnBrk="1" latinLnBrk="0" hangingPunct="1">
        <a:defRPr sz="2339" kern="1200">
          <a:solidFill>
            <a:schemeClr val="tx1"/>
          </a:solidFill>
          <a:latin typeface="+mn-lt"/>
          <a:ea typeface="+mn-ea"/>
          <a:cs typeface="+mn-cs"/>
        </a:defRPr>
      </a:lvl8pPr>
      <a:lvl9pPr marL="4751954" algn="l" defTabSz="1187988" rtl="0" eaLnBrk="1" latinLnBrk="0" hangingPunct="1">
        <a:defRPr sz="233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1" y="0"/>
            <a:ext cx="15831393" cy="899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5428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1" y="0"/>
            <a:ext cx="15831393" cy="899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661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1" y="0"/>
            <a:ext cx="15831393" cy="899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0763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1" y="0"/>
            <a:ext cx="15831393" cy="899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1014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1" y="0"/>
            <a:ext cx="15831393" cy="899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4300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1" y="0"/>
            <a:ext cx="15831393" cy="899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959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1" y="0"/>
            <a:ext cx="15831393" cy="899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67472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</TotalTime>
  <Words>0</Words>
  <Application>Microsoft Office PowerPoint</Application>
  <PresentationFormat>Произвольный</PresentationFormat>
  <Paragraphs>0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Ксения Титова</dc:creator>
  <cp:lastModifiedBy>Ксения Титова</cp:lastModifiedBy>
  <cp:revision>2</cp:revision>
  <dcterms:created xsi:type="dcterms:W3CDTF">2018-06-28T13:31:25Z</dcterms:created>
  <dcterms:modified xsi:type="dcterms:W3CDTF">2018-06-29T08:51:40Z</dcterms:modified>
</cp:coreProperties>
</file>