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7"/>
  </p:notesMasterIdLst>
  <p:sldIdLst>
    <p:sldId id="256" r:id="rId2"/>
    <p:sldId id="290" r:id="rId3"/>
    <p:sldId id="289" r:id="rId4"/>
    <p:sldId id="291" r:id="rId5"/>
    <p:sldId id="286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07FB46-60D9-488D-8DA3-6F882068E2AF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22291A-9160-404D-B19A-B2688BCC8C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928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684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309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54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59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500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055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74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835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435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716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117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643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1844824"/>
            <a:ext cx="88713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cap="all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Внутренний контроль качества аудита: подходы к оценке эффективности</a:t>
            </a:r>
            <a:r>
              <a:rPr lang="ru-RU" sz="4000" b="1" cap="all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endParaRPr lang="ru-RU" sz="4000" b="1" cap="all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7" name="Рисунок 6" descr="C:\Users\Ирина\Documents\Фирма\Логотип\InkedПустая визитка — копия_LI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4" t="50791" r="3084" b="4801"/>
          <a:stretch/>
        </p:blipFill>
        <p:spPr bwMode="auto">
          <a:xfrm>
            <a:off x="0" y="6241090"/>
            <a:ext cx="9144000" cy="609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95536" y="188640"/>
            <a:ext cx="82594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Федеральное государственное образовательное бюджетное учреждение высшего образования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«Финансовый университет 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при Правительстве Российской Федерации»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" y="4886873"/>
            <a:ext cx="9143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Ветрова Ирина Федоровна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доктор экономических наук,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Профессор Департамента учета, анализа и аудита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571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1" name="Прямая соединительная линия 120"/>
          <p:cNvCxnSpPr/>
          <p:nvPr/>
        </p:nvCxnSpPr>
        <p:spPr>
          <a:xfrm flipH="1">
            <a:off x="5786417" y="2593599"/>
            <a:ext cx="5139" cy="2759119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>
            <a:off x="3091024" y="2590482"/>
            <a:ext cx="0" cy="2773667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 стрелкой 136"/>
          <p:cNvCxnSpPr/>
          <p:nvPr/>
        </p:nvCxnSpPr>
        <p:spPr>
          <a:xfrm>
            <a:off x="4437589" y="3829364"/>
            <a:ext cx="0" cy="576064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 стрелкой 107"/>
          <p:cNvCxnSpPr/>
          <p:nvPr/>
        </p:nvCxnSpPr>
        <p:spPr>
          <a:xfrm>
            <a:off x="4437589" y="4930137"/>
            <a:ext cx="0" cy="265571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3995936" y="4930137"/>
            <a:ext cx="0" cy="265571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 стрелкой 106"/>
          <p:cNvCxnSpPr/>
          <p:nvPr/>
        </p:nvCxnSpPr>
        <p:spPr>
          <a:xfrm>
            <a:off x="4860032" y="4930137"/>
            <a:ext cx="0" cy="265571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1984" name="Picture 32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6172200"/>
            <a:ext cx="20383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195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64488" cy="1143000"/>
          </a:xfrm>
          <a:noFill/>
          <a:ln/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/>
            </a:r>
            <a:b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МСКК 1 «</a:t>
            </a:r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Контроль качества в аудиторских организациях…»</a:t>
            </a: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/>
            </a:r>
            <a:b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en-US" altLang="ru-RU" sz="3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altLang="ru-RU" sz="3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altLang="ru-RU" sz="32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30" name="Рисунок 29" descr="C:\Users\Ирина\Documents\Фирма\Логотип\InkedПустая визитка — копия_LI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4" t="50791" r="3084" b="4801"/>
          <a:stretch/>
        </p:blipFill>
        <p:spPr bwMode="auto">
          <a:xfrm>
            <a:off x="0" y="6241090"/>
            <a:ext cx="9144000" cy="609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48" name="Полотно 6"/>
          <p:cNvGrpSpPr/>
          <p:nvPr/>
        </p:nvGrpSpPr>
        <p:grpSpPr>
          <a:xfrm>
            <a:off x="143507" y="1273080"/>
            <a:ext cx="8856985" cy="5112568"/>
            <a:chOff x="0" y="0"/>
            <a:chExt cx="9575165" cy="6371590"/>
          </a:xfrm>
        </p:grpSpPr>
        <p:sp>
          <p:nvSpPr>
            <p:cNvPr id="49" name="Прямоугольник 48"/>
            <p:cNvSpPr/>
            <p:nvPr/>
          </p:nvSpPr>
          <p:spPr>
            <a:xfrm>
              <a:off x="0" y="0"/>
              <a:ext cx="9575165" cy="6371590"/>
            </a:xfrm>
            <a:prstGeom prst="rect">
              <a:avLst/>
            </a:prstGeom>
            <a:ln>
              <a:noFill/>
            </a:ln>
          </p:spPr>
        </p:sp>
        <p:sp>
          <p:nvSpPr>
            <p:cNvPr id="50" name="Надпись 2"/>
            <p:cNvSpPr txBox="1"/>
            <p:nvPr/>
          </p:nvSpPr>
          <p:spPr>
            <a:xfrm>
              <a:off x="3457999" y="2704092"/>
              <a:ext cx="2368549" cy="919410"/>
            </a:xfrm>
            <a:prstGeom prst="rect">
              <a:avLst/>
            </a:prstGeom>
            <a:solidFill>
              <a:schemeClr val="lt1"/>
            </a:solidFill>
            <a:ln w="28575">
              <a:solidFill>
                <a:srgbClr val="0070C0"/>
              </a:solidFill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6000"/>
                </a:lnSpc>
                <a:spcAft>
                  <a:spcPts val="0"/>
                </a:spcAft>
              </a:pPr>
              <a:r>
                <a:rPr lang="ru-RU" sz="1200" b="1" dirty="0">
                  <a:solidFill>
                    <a:srgbClr val="0070C0"/>
                  </a:solidFill>
                  <a:effectLst/>
                  <a:latin typeface="Bookman Old Style" panose="02050604050505020204" pitchFamily="18" charset="0"/>
                  <a:ea typeface="Calibri" panose="020F0502020204030204" pitchFamily="34" charset="0"/>
                </a:rPr>
                <a:t>Корпоративная культура,</a:t>
              </a:r>
              <a:endPara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lnSpc>
                  <a:spcPct val="106000"/>
                </a:lnSpc>
                <a:spcAft>
                  <a:spcPts val="0"/>
                </a:spcAft>
              </a:pPr>
              <a:r>
                <a:rPr lang="ru-RU" sz="1200" b="1" dirty="0">
                  <a:solidFill>
                    <a:srgbClr val="0070C0"/>
                  </a:solidFill>
                  <a:effectLst/>
                  <a:latin typeface="Bookman Old Style" panose="02050604050505020204" pitchFamily="18" charset="0"/>
                  <a:ea typeface="Calibri" panose="020F0502020204030204" pitchFamily="34" charset="0"/>
                </a:rPr>
                <a:t>направленная </a:t>
              </a:r>
              <a:endPara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lnSpc>
                  <a:spcPct val="106000"/>
                </a:lnSpc>
                <a:spcAft>
                  <a:spcPts val="0"/>
                </a:spcAft>
              </a:pPr>
              <a:r>
                <a:rPr lang="ru-RU" sz="1200" b="1" dirty="0">
                  <a:solidFill>
                    <a:srgbClr val="0070C0"/>
                  </a:solidFill>
                  <a:effectLst/>
                  <a:latin typeface="Bookman Old Style" panose="02050604050505020204" pitchFamily="18" charset="0"/>
                  <a:ea typeface="Calibri" panose="020F0502020204030204" pitchFamily="34" charset="0"/>
                </a:rPr>
                <a:t>на качество</a:t>
              </a:r>
              <a:endPara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1" name="Надпись 4"/>
            <p:cNvSpPr txBox="1"/>
            <p:nvPr/>
          </p:nvSpPr>
          <p:spPr>
            <a:xfrm>
              <a:off x="3527214" y="1243551"/>
              <a:ext cx="2360295" cy="561975"/>
            </a:xfrm>
            <a:prstGeom prst="rect">
              <a:avLst/>
            </a:prstGeom>
            <a:solidFill>
              <a:schemeClr val="lt1"/>
            </a:solidFill>
            <a:ln w="28575">
              <a:solidFill>
                <a:srgbClr val="0070C0"/>
              </a:solidFill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6000"/>
                </a:lnSpc>
                <a:spcAft>
                  <a:spcPts val="0"/>
                </a:spcAft>
              </a:pPr>
              <a:r>
                <a:rPr lang="ru-RU" sz="1200" b="1">
                  <a:solidFill>
                    <a:srgbClr val="0070C0"/>
                  </a:solidFill>
                  <a:effectLst/>
                  <a:latin typeface="Bookman Old Style" panose="02050604050505020204" pitchFamily="18" charset="0"/>
                  <a:ea typeface="Calibri" panose="020F0502020204030204" pitchFamily="34" charset="0"/>
                </a:rPr>
                <a:t>Принятие и продолжение</a:t>
              </a:r>
              <a:endParaRPr lang="ru-R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lnSpc>
                  <a:spcPct val="106000"/>
                </a:lnSpc>
                <a:spcAft>
                  <a:spcPts val="0"/>
                </a:spcAft>
              </a:pPr>
              <a:r>
                <a:rPr lang="ru-RU" sz="1200" b="1">
                  <a:solidFill>
                    <a:srgbClr val="0070C0"/>
                  </a:solidFill>
                  <a:effectLst/>
                  <a:latin typeface="Bookman Old Style" panose="02050604050505020204" pitchFamily="18" charset="0"/>
                  <a:ea typeface="Calibri" panose="020F0502020204030204" pitchFamily="34" charset="0"/>
                </a:rPr>
                <a:t>отношений с клиентами</a:t>
              </a:r>
              <a:endParaRPr lang="ru-R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2" name="Надпись 3"/>
            <p:cNvSpPr txBox="1"/>
            <p:nvPr/>
          </p:nvSpPr>
          <p:spPr>
            <a:xfrm>
              <a:off x="3661607" y="3884057"/>
              <a:ext cx="1976120" cy="655569"/>
            </a:xfrm>
            <a:prstGeom prst="rect">
              <a:avLst/>
            </a:prstGeom>
            <a:solidFill>
              <a:schemeClr val="lt1"/>
            </a:solidFill>
            <a:ln w="28575">
              <a:solidFill>
                <a:srgbClr val="0070C0"/>
              </a:solidFill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6000"/>
                </a:lnSpc>
                <a:spcAft>
                  <a:spcPts val="0"/>
                </a:spcAft>
              </a:pPr>
              <a:r>
                <a:rPr lang="ru-RU" sz="1200" b="1" dirty="0">
                  <a:solidFill>
                    <a:srgbClr val="0070C0"/>
                  </a:solidFill>
                  <a:effectLst/>
                  <a:latin typeface="Bookman Old Style" panose="02050604050505020204" pitchFamily="18" charset="0"/>
                  <a:ea typeface="Calibri" panose="020F0502020204030204" pitchFamily="34" charset="0"/>
                </a:rPr>
                <a:t>Выполнение </a:t>
              </a:r>
              <a:endParaRPr lang="ru-RU" sz="1200" b="1" dirty="0" smtClean="0">
                <a:solidFill>
                  <a:srgbClr val="0070C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</a:endParaRPr>
            </a:p>
            <a:p>
              <a:pPr algn="ctr">
                <a:lnSpc>
                  <a:spcPct val="106000"/>
                </a:lnSpc>
                <a:spcAft>
                  <a:spcPts val="0"/>
                </a:spcAft>
              </a:pPr>
              <a:r>
                <a:rPr lang="ru-RU" sz="1200" b="1" dirty="0" smtClean="0">
                  <a:solidFill>
                    <a:srgbClr val="0070C0"/>
                  </a:solidFill>
                  <a:effectLst/>
                  <a:latin typeface="Bookman Old Style" panose="02050604050505020204" pitchFamily="18" charset="0"/>
                  <a:ea typeface="Calibri" panose="020F0502020204030204" pitchFamily="34" charset="0"/>
                </a:rPr>
                <a:t>задания</a:t>
              </a:r>
              <a:endPara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3" name="Овал 52"/>
            <p:cNvSpPr/>
            <p:nvPr/>
          </p:nvSpPr>
          <p:spPr>
            <a:xfrm>
              <a:off x="35999" y="0"/>
              <a:ext cx="9521072" cy="6371590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707010" y="644470"/>
              <a:ext cx="8229600" cy="5069302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  <a:prstDash val="lgDashDot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55" name="Овал 54"/>
            <p:cNvSpPr/>
            <p:nvPr/>
          </p:nvSpPr>
          <p:spPr>
            <a:xfrm>
              <a:off x="358219" y="307602"/>
              <a:ext cx="8927184" cy="5752887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56" name="Надпись 3"/>
            <p:cNvSpPr txBox="1"/>
            <p:nvPr/>
          </p:nvSpPr>
          <p:spPr>
            <a:xfrm>
              <a:off x="3721524" y="4912916"/>
              <a:ext cx="1841499" cy="381634"/>
            </a:xfrm>
            <a:prstGeom prst="rect">
              <a:avLst/>
            </a:prstGeom>
            <a:solidFill>
              <a:schemeClr val="lt1"/>
            </a:solidFill>
            <a:ln w="28575">
              <a:solidFill>
                <a:srgbClr val="0070C0"/>
              </a:solidFill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5000"/>
                </a:lnSpc>
                <a:spcAft>
                  <a:spcPts val="0"/>
                </a:spcAft>
              </a:pPr>
              <a:r>
                <a:rPr lang="ru-RU" sz="1200" b="1" dirty="0">
                  <a:solidFill>
                    <a:srgbClr val="0070C0"/>
                  </a:solidFill>
                  <a:effectLst/>
                  <a:latin typeface="Bookman Old Style" panose="02050604050505020204" pitchFamily="18" charset="0"/>
                  <a:ea typeface="Calibri" panose="020F0502020204030204" pitchFamily="34" charset="0"/>
                </a:rPr>
                <a:t>Документирование</a:t>
              </a:r>
              <a:endPara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7" name="Надпись 4"/>
            <p:cNvSpPr txBox="1"/>
            <p:nvPr/>
          </p:nvSpPr>
          <p:spPr>
            <a:xfrm>
              <a:off x="5264124" y="1905645"/>
              <a:ext cx="2305524" cy="594995"/>
            </a:xfrm>
            <a:prstGeom prst="rect">
              <a:avLst/>
            </a:prstGeom>
            <a:solidFill>
              <a:schemeClr val="lt1"/>
            </a:solidFill>
            <a:ln w="28575">
              <a:solidFill>
                <a:srgbClr val="0070C0"/>
              </a:solidFill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5000"/>
                </a:lnSpc>
                <a:spcAft>
                  <a:spcPts val="0"/>
                </a:spcAft>
              </a:pPr>
              <a:r>
                <a:rPr lang="ru-RU" sz="1200" b="1" dirty="0" smtClean="0">
                  <a:solidFill>
                    <a:srgbClr val="0070C0"/>
                  </a:solidFill>
                  <a:effectLst/>
                  <a:latin typeface="Bookman Old Style" panose="02050604050505020204" pitchFamily="18" charset="0"/>
                  <a:ea typeface="Calibri" panose="020F0502020204030204" pitchFamily="34" charset="0"/>
                </a:rPr>
                <a:t>Политика</a:t>
              </a:r>
              <a:r>
                <a:rPr lang="ru-RU" sz="12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ru-RU" sz="1200" b="1" dirty="0" smtClean="0">
                  <a:solidFill>
                    <a:srgbClr val="0070C0"/>
                  </a:solidFill>
                  <a:effectLst/>
                  <a:latin typeface="Bookman Old Style" panose="02050604050505020204" pitchFamily="18" charset="0"/>
                  <a:ea typeface="Calibri" panose="020F0502020204030204" pitchFamily="34" charset="0"/>
                </a:rPr>
                <a:t>и </a:t>
              </a:r>
              <a:r>
                <a:rPr lang="ru-RU" sz="1200" b="1" dirty="0">
                  <a:solidFill>
                    <a:srgbClr val="0070C0"/>
                  </a:solidFill>
                  <a:effectLst/>
                  <a:latin typeface="Bookman Old Style" panose="02050604050505020204" pitchFamily="18" charset="0"/>
                  <a:ea typeface="Calibri" panose="020F0502020204030204" pitchFamily="34" charset="0"/>
                </a:rPr>
                <a:t>процедуры</a:t>
              </a:r>
              <a:endPara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8" name="Надпись 4"/>
            <p:cNvSpPr txBox="1"/>
            <p:nvPr/>
          </p:nvSpPr>
          <p:spPr>
            <a:xfrm>
              <a:off x="1746597" y="1906281"/>
              <a:ext cx="2418212" cy="594359"/>
            </a:xfrm>
            <a:prstGeom prst="rect">
              <a:avLst/>
            </a:prstGeom>
            <a:solidFill>
              <a:schemeClr val="lt1"/>
            </a:solidFill>
            <a:ln w="28575">
              <a:solidFill>
                <a:srgbClr val="0070C0"/>
              </a:solidFill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5000"/>
                </a:lnSpc>
                <a:spcAft>
                  <a:spcPts val="0"/>
                </a:spcAft>
              </a:pPr>
              <a:r>
                <a:rPr lang="ru-RU" sz="1200" b="1" dirty="0">
                  <a:solidFill>
                    <a:srgbClr val="0070C0"/>
                  </a:solidFill>
                  <a:effectLst/>
                  <a:latin typeface="Bookman Old Style" panose="02050604050505020204" pitchFamily="18" charset="0"/>
                  <a:ea typeface="Calibri" panose="020F0502020204030204" pitchFamily="34" charset="0"/>
                </a:rPr>
                <a:t>Этические </a:t>
              </a:r>
              <a:r>
                <a:rPr lang="ru-RU" sz="1200" b="1" dirty="0" smtClean="0">
                  <a:solidFill>
                    <a:srgbClr val="0070C0"/>
                  </a:solidFill>
                  <a:effectLst/>
                  <a:latin typeface="Bookman Old Style" panose="02050604050505020204" pitchFamily="18" charset="0"/>
                  <a:ea typeface="Calibri" panose="020F0502020204030204" pitchFamily="34" charset="0"/>
                </a:rPr>
                <a:t>требования</a:t>
              </a:r>
              <a:endPara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9" name="Надпись 20"/>
            <p:cNvSpPr txBox="1"/>
            <p:nvPr/>
          </p:nvSpPr>
          <p:spPr>
            <a:xfrm>
              <a:off x="3983942" y="5429291"/>
              <a:ext cx="1684020" cy="32956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1" vert="horz" wrap="none" lIns="91440" tIns="45720" rIns="91440" bIns="45720" numCol="1" spcCol="0" rtlCol="0" fromWordArt="0" anchor="t" anchorCtr="0" forceAA="0" compatLnSpc="1">
              <a:prstTxWarp prst="textDeflateTop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b="1" spc="100" dirty="0">
                  <a:solidFill>
                    <a:srgbClr val="FF0000"/>
                  </a:solidFill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мониторинг</a:t>
              </a:r>
              <a:endParaRPr lang="ru-RU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Надпись 20"/>
            <p:cNvSpPr txBox="1"/>
            <p:nvPr/>
          </p:nvSpPr>
          <p:spPr>
            <a:xfrm>
              <a:off x="3865350" y="608525"/>
              <a:ext cx="1684020" cy="32893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1" vert="horz" wrap="none" lIns="91440" tIns="45720" rIns="91440" bIns="45720" numCol="1" spcCol="0" rtlCol="0" fromWordArt="0" anchor="t" anchorCtr="0" forceAA="0" compatLnSpc="1">
              <a:prstTxWarp prst="textDeflateBottom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ru-RU" sz="1600" b="1" spc="100" dirty="0">
                  <a:solidFill>
                    <a:srgbClr val="FF0000"/>
                  </a:solidFill>
                  <a:effectLst/>
                  <a:latin typeface="Bookman Old Style" panose="02050604050505020204" pitchFamily="18" charset="0"/>
                  <a:ea typeface="Calibri" panose="020F0502020204030204" pitchFamily="34" charset="0"/>
                </a:rPr>
                <a:t>мониторинг</a:t>
              </a:r>
              <a:endPara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2" name="Надпись 20"/>
            <p:cNvSpPr txBox="1"/>
            <p:nvPr/>
          </p:nvSpPr>
          <p:spPr>
            <a:xfrm>
              <a:off x="2932128" y="5758862"/>
              <a:ext cx="4088765" cy="3016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1" vert="horz" wrap="none" lIns="91440" tIns="45720" rIns="91440" bIns="45720" numCol="1" spcCol="0" rtlCol="0" fromWordArt="0" anchor="t" anchorCtr="0" forceAA="0" compatLnSpc="1">
              <a:prstTxWarp prst="textArchDown">
                <a:avLst/>
              </a:prstTxWarp>
              <a:noAutofit/>
            </a:bodyPr>
            <a:lstStyle/>
            <a:p>
              <a:pPr>
                <a:lnSpc>
                  <a:spcPct val="105000"/>
                </a:lnSpc>
                <a:spcAft>
                  <a:spcPts val="800"/>
                </a:spcAft>
              </a:pPr>
              <a:r>
                <a:rPr lang="ru-RU" sz="1600" b="1" spc="100" dirty="0">
                  <a:solidFill>
                    <a:srgbClr val="FF0000"/>
                  </a:solidFill>
                  <a:effectLst/>
                  <a:latin typeface="Bookman Old Style" panose="02050604050505020204" pitchFamily="18" charset="0"/>
                  <a:ea typeface="Calibri" panose="020F0502020204030204" pitchFamily="34" charset="0"/>
                </a:rPr>
                <a:t>Система </a:t>
              </a:r>
              <a:r>
                <a:rPr lang="ru-RU" sz="1600" b="1" spc="100" dirty="0" smtClean="0">
                  <a:solidFill>
                    <a:srgbClr val="FF0000"/>
                  </a:solidFill>
                  <a:effectLst/>
                  <a:latin typeface="Bookman Old Style" panose="02050604050505020204" pitchFamily="18" charset="0"/>
                  <a:ea typeface="Calibri" panose="020F0502020204030204" pitchFamily="34" charset="0"/>
                </a:rPr>
                <a:t>внутреннего </a:t>
              </a:r>
              <a:r>
                <a:rPr lang="ru-RU" sz="1600" b="1" spc="100" dirty="0">
                  <a:solidFill>
                    <a:srgbClr val="FF0000"/>
                  </a:solidFill>
                  <a:effectLst/>
                  <a:latin typeface="Bookman Old Style" panose="02050604050505020204" pitchFamily="18" charset="0"/>
                  <a:ea typeface="Calibri" panose="020F0502020204030204" pitchFamily="34" charset="0"/>
                </a:rPr>
                <a:t>контроля</a:t>
              </a:r>
              <a:endPara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5000"/>
                </a:lnSpc>
                <a:spcAft>
                  <a:spcPts val="800"/>
                </a:spcAft>
              </a:pPr>
              <a:r>
                <a:rPr lang="ru-RU" sz="1600" b="1" spc="100" dirty="0">
                  <a:solidFill>
                    <a:srgbClr val="FF0000"/>
                  </a:solidFill>
                  <a:effectLst/>
                  <a:latin typeface="Bookman Old Style" panose="02050604050505020204" pitchFamily="18" charset="0"/>
                  <a:ea typeface="Calibri" panose="020F0502020204030204" pitchFamily="34" charset="0"/>
                </a:rPr>
                <a:t> </a:t>
              </a:r>
              <a:endPara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5000"/>
                </a:lnSpc>
                <a:spcAft>
                  <a:spcPts val="800"/>
                </a:spcAft>
              </a:pPr>
              <a:r>
                <a:rPr lang="ru-RU" sz="1600" b="1" spc="100" dirty="0">
                  <a:solidFill>
                    <a:srgbClr val="FF0000"/>
                  </a:solidFill>
                  <a:effectLst/>
                  <a:latin typeface="Bookman Old Style" panose="02050604050505020204" pitchFamily="18" charset="0"/>
                  <a:ea typeface="Calibri" panose="020F0502020204030204" pitchFamily="34" charset="0"/>
                </a:rPr>
                <a:t> </a:t>
              </a:r>
              <a:endPara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5000"/>
                </a:lnSpc>
                <a:spcAft>
                  <a:spcPts val="800"/>
                </a:spcAft>
              </a:pPr>
              <a:r>
                <a:rPr lang="ru-RU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4" name="Надпись 4"/>
            <p:cNvSpPr txBox="1"/>
            <p:nvPr/>
          </p:nvSpPr>
          <p:spPr>
            <a:xfrm>
              <a:off x="1944503" y="3223651"/>
              <a:ext cx="1048385" cy="593725"/>
            </a:xfrm>
            <a:prstGeom prst="rect">
              <a:avLst/>
            </a:prstGeom>
            <a:solidFill>
              <a:schemeClr val="lt1"/>
            </a:solidFill>
            <a:ln w="28575">
              <a:solidFill>
                <a:srgbClr val="0070C0"/>
              </a:solidFill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5000"/>
                </a:lnSpc>
                <a:spcAft>
                  <a:spcPts val="0"/>
                </a:spcAft>
              </a:pPr>
              <a:r>
                <a:rPr lang="ru-RU" sz="1200" b="1">
                  <a:solidFill>
                    <a:srgbClr val="0070C0"/>
                  </a:solidFill>
                  <a:effectLst/>
                  <a:latin typeface="Bookman Old Style" panose="02050604050505020204" pitchFamily="18" charset="0"/>
                  <a:ea typeface="Calibri" panose="020F0502020204030204" pitchFamily="34" charset="0"/>
                </a:rPr>
                <a:t>Кадровые </a:t>
              </a:r>
              <a:endParaRPr lang="ru-R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lnSpc>
                  <a:spcPct val="105000"/>
                </a:lnSpc>
                <a:spcAft>
                  <a:spcPts val="0"/>
                </a:spcAft>
              </a:pPr>
              <a:r>
                <a:rPr lang="ru-RU" sz="1200" b="1">
                  <a:solidFill>
                    <a:srgbClr val="0070C0"/>
                  </a:solidFill>
                  <a:effectLst/>
                  <a:latin typeface="Bookman Old Style" panose="02050604050505020204" pitchFamily="18" charset="0"/>
                  <a:ea typeface="Calibri" panose="020F0502020204030204" pitchFamily="34" charset="0"/>
                </a:rPr>
                <a:t>ресурсы</a:t>
              </a:r>
              <a:endParaRPr lang="ru-R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cxnSp>
        <p:nvCxnSpPr>
          <p:cNvPr id="67" name="Прямая соединительная линия 66"/>
          <p:cNvCxnSpPr/>
          <p:nvPr/>
        </p:nvCxnSpPr>
        <p:spPr>
          <a:xfrm>
            <a:off x="1644414" y="4636228"/>
            <a:ext cx="1878026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1644414" y="2485544"/>
            <a:ext cx="1706661" cy="650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644414" y="2492050"/>
            <a:ext cx="0" cy="214417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5553422" y="2474437"/>
            <a:ext cx="1706661" cy="650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7260083" y="2492050"/>
            <a:ext cx="0" cy="214417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51" idx="1"/>
          </p:cNvCxnSpPr>
          <p:nvPr/>
        </p:nvCxnSpPr>
        <p:spPr>
          <a:xfrm flipV="1">
            <a:off x="3226652" y="2496371"/>
            <a:ext cx="179512" cy="12986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306137" y="4636228"/>
            <a:ext cx="1713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5581620" y="2463329"/>
            <a:ext cx="170706" cy="11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58" idx="2"/>
            <a:endCxn id="50" idx="1"/>
          </p:cNvCxnSpPr>
          <p:nvPr/>
        </p:nvCxnSpPr>
        <p:spPr>
          <a:xfrm>
            <a:off x="2877519" y="3279595"/>
            <a:ext cx="464622" cy="53211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2123728" y="3284984"/>
            <a:ext cx="0" cy="576064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2911915" y="3971417"/>
            <a:ext cx="430226" cy="0"/>
          </a:xfrm>
          <a:prstGeom prst="straightConnector1">
            <a:avLst/>
          </a:prstGeom>
          <a:ln w="285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2875911" y="4331825"/>
            <a:ext cx="646529" cy="151036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>
            <a:stCxn id="57" idx="2"/>
            <a:endCxn id="50" idx="3"/>
          </p:cNvCxnSpPr>
          <p:nvPr/>
        </p:nvCxnSpPr>
        <p:spPr>
          <a:xfrm flipH="1">
            <a:off x="5533038" y="3279595"/>
            <a:ext cx="546060" cy="532118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 flipH="1">
            <a:off x="5350342" y="3284984"/>
            <a:ext cx="1525914" cy="1197877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/>
          <p:nvPr/>
        </p:nvCxnSpPr>
        <p:spPr>
          <a:xfrm>
            <a:off x="5339024" y="4631360"/>
            <a:ext cx="1921059" cy="14751"/>
          </a:xfrm>
          <a:prstGeom prst="line">
            <a:avLst/>
          </a:prstGeom>
          <a:ln w="28575">
            <a:solidFill>
              <a:srgbClr val="0070C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 стрелкой 103"/>
          <p:cNvCxnSpPr/>
          <p:nvPr/>
        </p:nvCxnSpPr>
        <p:spPr>
          <a:xfrm>
            <a:off x="3091024" y="2605030"/>
            <a:ext cx="300795" cy="0"/>
          </a:xfrm>
          <a:prstGeom prst="straightConnector1">
            <a:avLst/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Прямая со стрелкой 139"/>
          <p:cNvCxnSpPr>
            <a:endCxn id="56" idx="1"/>
          </p:cNvCxnSpPr>
          <p:nvPr/>
        </p:nvCxnSpPr>
        <p:spPr>
          <a:xfrm>
            <a:off x="3076254" y="5364149"/>
            <a:ext cx="509646" cy="4170"/>
          </a:xfrm>
          <a:prstGeom prst="straightConnector1">
            <a:avLst/>
          </a:prstGeom>
          <a:ln w="28575">
            <a:solidFill>
              <a:srgbClr val="0070C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 стрелкой 108"/>
          <p:cNvCxnSpPr>
            <a:endCxn id="56" idx="3"/>
          </p:cNvCxnSpPr>
          <p:nvPr/>
        </p:nvCxnSpPr>
        <p:spPr>
          <a:xfrm flipH="1">
            <a:off x="5289278" y="5364149"/>
            <a:ext cx="496888" cy="4170"/>
          </a:xfrm>
          <a:prstGeom prst="straightConnector1">
            <a:avLst/>
          </a:prstGeom>
          <a:ln w="28575">
            <a:solidFill>
              <a:srgbClr val="0070C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 стрелкой 111"/>
          <p:cNvCxnSpPr/>
          <p:nvPr/>
        </p:nvCxnSpPr>
        <p:spPr>
          <a:xfrm flipH="1">
            <a:off x="5589426" y="2605030"/>
            <a:ext cx="196740" cy="0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Надпись 20"/>
          <p:cNvSpPr txBox="1"/>
          <p:nvPr/>
        </p:nvSpPr>
        <p:spPr>
          <a:xfrm>
            <a:off x="2723486" y="6135454"/>
            <a:ext cx="3782089" cy="242024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1" vert="horz" wrap="none" lIns="91440" tIns="45720" rIns="91440" bIns="45720" numCol="1" spcCol="0" rtlCol="0" fromWordArt="0" anchor="t" anchorCtr="0" forceAA="0" compatLnSpc="1">
            <a:prstTxWarp prst="textArchDown">
              <a:avLst/>
            </a:prstTxWarp>
            <a:no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ru-RU" sz="1600" b="1" spc="100" dirty="0" smtClean="0">
                <a:solidFill>
                  <a:srgbClr val="FF0000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Контур ответственности руководства за качество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ru-RU" sz="1600" b="1" spc="100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</a:rPr>
              <a:t> 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ru-RU" sz="1600" b="1" spc="100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</a:rPr>
              <a:t> 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43844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3-</a:t>
            </a: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D</a:t>
            </a: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модель сквозного контроля </a:t>
            </a:r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качества</a:t>
            </a:r>
            <a:endParaRPr lang="en-US" altLang="ru-RU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17" name="Рисунок 16" descr="C:\Users\Ирина\Documents\Фирма\Логотип\InkedПустая визитка — копия_LI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4" t="50791" r="3084" b="4801"/>
          <a:stretch/>
        </p:blipFill>
        <p:spPr bwMode="auto">
          <a:xfrm>
            <a:off x="0" y="6241090"/>
            <a:ext cx="9144000" cy="609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Rectangle 14"/>
          <p:cNvSpPr>
            <a:spLocks noChangeArrowheads="1"/>
          </p:cNvSpPr>
          <p:nvPr/>
        </p:nvSpPr>
        <p:spPr bwMode="auto">
          <a:xfrm>
            <a:off x="1619672" y="161956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" name="Полотно 10"/>
          <p:cNvGrpSpPr>
            <a:grpSpLocks/>
          </p:cNvGrpSpPr>
          <p:nvPr/>
        </p:nvGrpSpPr>
        <p:grpSpPr bwMode="auto">
          <a:xfrm>
            <a:off x="215251" y="1507328"/>
            <a:ext cx="8779747" cy="4939000"/>
            <a:chOff x="-9923" y="-1307"/>
            <a:chExt cx="81216" cy="49390"/>
          </a:xfrm>
        </p:grpSpPr>
        <p:sp>
          <p:nvSpPr>
            <p:cNvPr id="4" name="AutoShape 13"/>
            <p:cNvSpPr>
              <a:spLocks noChangeAspect="1" noChangeArrowheads="1"/>
            </p:cNvSpPr>
            <p:nvPr/>
          </p:nvSpPr>
          <p:spPr bwMode="auto">
            <a:xfrm>
              <a:off x="-8639" y="-1307"/>
              <a:ext cx="79932" cy="49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TextBox 24"/>
            <p:cNvSpPr txBox="1">
              <a:spLocks noChangeArrowheads="1"/>
            </p:cNvSpPr>
            <p:nvPr/>
          </p:nvSpPr>
          <p:spPr bwMode="auto">
            <a:xfrm>
              <a:off x="3026" y="32023"/>
              <a:ext cx="49270" cy="7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51128" tIns="25564" rIns="51128" bIns="25564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Внутренний контроль </a:t>
              </a:r>
              <a:endPara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качества аудита</a:t>
              </a:r>
              <a:r>
                <a:rPr kumimoji="0" lang="ru-RU" altLang="ru-RU" sz="1400" b="1" i="0" u="none" strike="noStrike" cap="none" normalizeH="0" dirty="0" smtClean="0">
                  <a:ln>
                    <a:noFill/>
                  </a:ln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(аудиторских услуг)</a:t>
              </a:r>
              <a:r>
                <a:rPr kumimoji="0" lang="ru-RU" altLang="ru-RU" sz="1400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(контроль соответствия)</a:t>
              </a:r>
              <a:endPara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TextBox 24"/>
            <p:cNvSpPr txBox="1">
              <a:spLocks noChangeArrowheads="1"/>
            </p:cNvSpPr>
            <p:nvPr/>
          </p:nvSpPr>
          <p:spPr bwMode="auto">
            <a:xfrm>
              <a:off x="42956" y="10387"/>
              <a:ext cx="25725" cy="9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51128" tIns="25564" rIns="51128" bIns="25564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Внутренний контроль процесса аудита (оказания аудиторских услуг)</a:t>
              </a:r>
              <a:endPara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endParaRPr>
            </a:p>
          </p:txBody>
        </p:sp>
        <p:sp>
          <p:nvSpPr>
            <p:cNvPr id="10" name="TextBox 24"/>
            <p:cNvSpPr txBox="1">
              <a:spLocks noChangeArrowheads="1"/>
            </p:cNvSpPr>
            <p:nvPr/>
          </p:nvSpPr>
          <p:spPr bwMode="auto">
            <a:xfrm>
              <a:off x="-9923" y="9416"/>
              <a:ext cx="23539" cy="11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51128" tIns="25564" rIns="51128" bIns="25564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Входной внутренний контроль качества</a:t>
              </a:r>
              <a:r>
                <a:rPr kumimoji="0" lang="ru-RU" altLang="ru-RU" sz="1400" b="1" i="0" u="none" strike="noStrike" cap="none" normalizeH="0" dirty="0" smtClean="0">
                  <a:ln>
                    <a:noFill/>
                  </a:ln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внутрифирменных стандартов аудита (аудиторских услуг)</a:t>
              </a:r>
              <a:endPara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endParaRPr>
            </a:p>
          </p:txBody>
        </p:sp>
        <p:sp>
          <p:nvSpPr>
            <p:cNvPr id="11" name="Стрелка вверх 8"/>
            <p:cNvSpPr>
              <a:spLocks noChangeArrowheads="1"/>
            </p:cNvSpPr>
            <p:nvPr/>
          </p:nvSpPr>
          <p:spPr bwMode="auto">
            <a:xfrm rot="5400000">
              <a:off x="28261" y="17773"/>
              <a:ext cx="1139" cy="49721"/>
            </a:xfrm>
            <a:prstGeom prst="upArrow">
              <a:avLst>
                <a:gd name="adj1" fmla="val 50000"/>
                <a:gd name="adj2" fmla="val 50120"/>
              </a:avLst>
            </a:prstGeom>
            <a:solidFill>
              <a:srgbClr val="0070C0"/>
            </a:solidFill>
            <a:ln>
              <a:noFill/>
            </a:ln>
            <a:effectLst>
              <a:outerShdw dist="27940" dir="5400000" algn="ctr" rotWithShape="0">
                <a:srgbClr val="000000">
                  <a:alpha val="31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51128" tIns="25564" rIns="51128" bIns="25564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TextBox 24"/>
            <p:cNvSpPr txBox="1">
              <a:spLocks noChangeArrowheads="1"/>
            </p:cNvSpPr>
            <p:nvPr/>
          </p:nvSpPr>
          <p:spPr bwMode="auto">
            <a:xfrm>
              <a:off x="37522" y="41644"/>
              <a:ext cx="18617" cy="5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51128" tIns="25564" rIns="51128" bIns="25564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           </a:t>
              </a:r>
              <a:r>
                <a:rPr kumimoji="0" lang="en-US" altLang="ru-RU" sz="1400" b="0" i="0" u="none" strike="noStrike" cap="none" normalizeH="0" baseline="0" dirty="0" err="1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Время</a:t>
              </a:r>
              <a:r>
                <a:rPr kumimoji="0" lang="en-US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</a:t>
              </a:r>
              <a:r>
                <a:rPr kumimoji="0" lang="en-US" altLang="ru-RU" sz="1600" b="0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Стрелка вверх 21"/>
            <p:cNvSpPr>
              <a:spLocks noChangeArrowheads="1"/>
            </p:cNvSpPr>
            <p:nvPr/>
          </p:nvSpPr>
          <p:spPr bwMode="auto">
            <a:xfrm rot="5400000">
              <a:off x="28134" y="-21078"/>
              <a:ext cx="1107" cy="50956"/>
            </a:xfrm>
            <a:prstGeom prst="upArrow">
              <a:avLst>
                <a:gd name="adj1" fmla="val 50000"/>
                <a:gd name="adj2" fmla="val 50080"/>
              </a:avLst>
            </a:prstGeom>
            <a:solidFill>
              <a:srgbClr val="0070C0"/>
            </a:solidFill>
            <a:ln>
              <a:noFill/>
            </a:ln>
            <a:effectLst>
              <a:outerShdw dist="27940" dir="5400000" algn="ctr" rotWithShape="0">
                <a:srgbClr val="000000">
                  <a:alpha val="31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51128" tIns="25564" rIns="51128" bIns="25564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Надпись 12"/>
            <p:cNvSpPr txBox="1">
              <a:spLocks noChangeArrowheads="1"/>
            </p:cNvSpPr>
            <p:nvPr/>
          </p:nvSpPr>
          <p:spPr bwMode="auto">
            <a:xfrm>
              <a:off x="31166" y="571"/>
              <a:ext cx="9550" cy="327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Рейтинг</a:t>
              </a:r>
              <a:r>
                <a:rPr kumimoji="0" lang="ru-RU" altLang="ru-RU" sz="1400" b="1" i="0" u="none" strike="noStrike" cap="none" normalizeH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Стрелка вверх 23"/>
            <p:cNvSpPr>
              <a:spLocks noChangeArrowheads="1"/>
            </p:cNvSpPr>
            <p:nvPr/>
          </p:nvSpPr>
          <p:spPr bwMode="auto">
            <a:xfrm rot="-5400000">
              <a:off x="27833" y="-19806"/>
              <a:ext cx="1099" cy="50616"/>
            </a:xfrm>
            <a:prstGeom prst="upArrow">
              <a:avLst>
                <a:gd name="adj1" fmla="val 50000"/>
                <a:gd name="adj2" fmla="val 49894"/>
              </a:avLst>
            </a:prstGeom>
            <a:solidFill>
              <a:srgbClr val="0070C0"/>
            </a:solidFill>
            <a:ln>
              <a:noFill/>
            </a:ln>
            <a:effectLst>
              <a:outerShdw dist="27940" dir="5400000" algn="ctr" rotWithShape="0">
                <a:srgbClr val="000000">
                  <a:alpha val="31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51128" tIns="25564" rIns="51128" bIns="25564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1" name="Ромб 20"/>
          <p:cNvSpPr/>
          <p:nvPr/>
        </p:nvSpPr>
        <p:spPr>
          <a:xfrm>
            <a:off x="2643261" y="3207816"/>
            <a:ext cx="3009531" cy="1538090"/>
          </a:xfrm>
          <a:prstGeom prst="diamond">
            <a:avLst/>
          </a:prstGeom>
          <a:noFill/>
          <a:ln>
            <a:solidFill>
              <a:srgbClr val="0070C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2660845" y="2369694"/>
            <a:ext cx="1803423" cy="2376211"/>
          </a:xfrm>
          <a:custGeom>
            <a:avLst/>
            <a:gdLst>
              <a:gd name="connsiteX0" fmla="*/ 0 w 1496691"/>
              <a:gd name="connsiteY0" fmla="*/ 740842 h 740842"/>
              <a:gd name="connsiteX1" fmla="*/ 748346 w 1496691"/>
              <a:gd name="connsiteY1" fmla="*/ 0 h 740842"/>
              <a:gd name="connsiteX2" fmla="*/ 1496691 w 1496691"/>
              <a:gd name="connsiteY2" fmla="*/ 740842 h 740842"/>
              <a:gd name="connsiteX3" fmla="*/ 0 w 1496691"/>
              <a:gd name="connsiteY3" fmla="*/ 740842 h 740842"/>
              <a:gd name="connsiteX0" fmla="*/ 0 w 1496691"/>
              <a:gd name="connsiteY0" fmla="*/ 1804711 h 1804711"/>
              <a:gd name="connsiteX1" fmla="*/ 1161584 w 1496691"/>
              <a:gd name="connsiteY1" fmla="*/ 0 h 1804711"/>
              <a:gd name="connsiteX2" fmla="*/ 1496691 w 1496691"/>
              <a:gd name="connsiteY2" fmla="*/ 1804711 h 1804711"/>
              <a:gd name="connsiteX3" fmla="*/ 0 w 1496691"/>
              <a:gd name="connsiteY3" fmla="*/ 1804711 h 1804711"/>
              <a:gd name="connsiteX0" fmla="*/ 0 w 1479107"/>
              <a:gd name="connsiteY0" fmla="*/ 1039781 h 1804711"/>
              <a:gd name="connsiteX1" fmla="*/ 1144000 w 1479107"/>
              <a:gd name="connsiteY1" fmla="*/ 0 h 1804711"/>
              <a:gd name="connsiteX2" fmla="*/ 1479107 w 1479107"/>
              <a:gd name="connsiteY2" fmla="*/ 1804711 h 1804711"/>
              <a:gd name="connsiteX3" fmla="*/ 0 w 1479107"/>
              <a:gd name="connsiteY3" fmla="*/ 1039781 h 1804711"/>
              <a:gd name="connsiteX0" fmla="*/ 0 w 1803423"/>
              <a:gd name="connsiteY0" fmla="*/ 1611281 h 2376211"/>
              <a:gd name="connsiteX1" fmla="*/ 1803423 w 1803423"/>
              <a:gd name="connsiteY1" fmla="*/ 0 h 2376211"/>
              <a:gd name="connsiteX2" fmla="*/ 1479107 w 1803423"/>
              <a:gd name="connsiteY2" fmla="*/ 2376211 h 2376211"/>
              <a:gd name="connsiteX3" fmla="*/ 0 w 1803423"/>
              <a:gd name="connsiteY3" fmla="*/ 1611281 h 2376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3423" h="2376211">
                <a:moveTo>
                  <a:pt x="0" y="1611281"/>
                </a:moveTo>
                <a:lnTo>
                  <a:pt x="1803423" y="0"/>
                </a:lnTo>
                <a:lnTo>
                  <a:pt x="1479107" y="2376211"/>
                </a:lnTo>
                <a:lnTo>
                  <a:pt x="0" y="1611281"/>
                </a:lnTo>
                <a:close/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4143292" y="2373143"/>
            <a:ext cx="1494247" cy="2383831"/>
          </a:xfrm>
          <a:custGeom>
            <a:avLst/>
            <a:gdLst>
              <a:gd name="connsiteX0" fmla="*/ 0 w 360040"/>
              <a:gd name="connsiteY0" fmla="*/ 1944216 h 1944216"/>
              <a:gd name="connsiteX1" fmla="*/ 180020 w 360040"/>
              <a:gd name="connsiteY1" fmla="*/ 0 h 1944216"/>
              <a:gd name="connsiteX2" fmla="*/ 360040 w 360040"/>
              <a:gd name="connsiteY2" fmla="*/ 1944216 h 1944216"/>
              <a:gd name="connsiteX3" fmla="*/ 0 w 360040"/>
              <a:gd name="connsiteY3" fmla="*/ 1944216 h 1944216"/>
              <a:gd name="connsiteX0" fmla="*/ 0 w 1353571"/>
              <a:gd name="connsiteY0" fmla="*/ 1944216 h 1944216"/>
              <a:gd name="connsiteX1" fmla="*/ 180020 w 1353571"/>
              <a:gd name="connsiteY1" fmla="*/ 0 h 1944216"/>
              <a:gd name="connsiteX2" fmla="*/ 1353571 w 1353571"/>
              <a:gd name="connsiteY2" fmla="*/ 1346339 h 1944216"/>
              <a:gd name="connsiteX3" fmla="*/ 0 w 1353571"/>
              <a:gd name="connsiteY3" fmla="*/ 1944216 h 1944216"/>
              <a:gd name="connsiteX0" fmla="*/ 0 w 1467871"/>
              <a:gd name="connsiteY0" fmla="*/ 2128855 h 2128855"/>
              <a:gd name="connsiteX1" fmla="*/ 294320 w 1467871"/>
              <a:gd name="connsiteY1" fmla="*/ 0 h 2128855"/>
              <a:gd name="connsiteX2" fmla="*/ 1467871 w 1467871"/>
              <a:gd name="connsiteY2" fmla="*/ 1346339 h 2128855"/>
              <a:gd name="connsiteX3" fmla="*/ 0 w 1467871"/>
              <a:gd name="connsiteY3" fmla="*/ 2128855 h 2128855"/>
              <a:gd name="connsiteX0" fmla="*/ 0 w 1467871"/>
              <a:gd name="connsiteY0" fmla="*/ 2366247 h 2366247"/>
              <a:gd name="connsiteX1" fmla="*/ 285527 w 1467871"/>
              <a:gd name="connsiteY1" fmla="*/ 0 h 2366247"/>
              <a:gd name="connsiteX2" fmla="*/ 1467871 w 1467871"/>
              <a:gd name="connsiteY2" fmla="*/ 1583731 h 2366247"/>
              <a:gd name="connsiteX3" fmla="*/ 0 w 1467871"/>
              <a:gd name="connsiteY3" fmla="*/ 2366247 h 2366247"/>
              <a:gd name="connsiteX0" fmla="*/ 0 w 1476663"/>
              <a:gd name="connsiteY0" fmla="*/ 2357454 h 2357454"/>
              <a:gd name="connsiteX1" fmla="*/ 294319 w 1476663"/>
              <a:gd name="connsiteY1" fmla="*/ 0 h 2357454"/>
              <a:gd name="connsiteX2" fmla="*/ 1476663 w 1476663"/>
              <a:gd name="connsiteY2" fmla="*/ 1583731 h 2357454"/>
              <a:gd name="connsiteX3" fmla="*/ 0 w 1476663"/>
              <a:gd name="connsiteY3" fmla="*/ 2357454 h 2357454"/>
              <a:gd name="connsiteX0" fmla="*/ 0 w 1476663"/>
              <a:gd name="connsiteY0" fmla="*/ 2410208 h 2410208"/>
              <a:gd name="connsiteX1" fmla="*/ 294319 w 1476663"/>
              <a:gd name="connsiteY1" fmla="*/ 0 h 2410208"/>
              <a:gd name="connsiteX2" fmla="*/ 1476663 w 1476663"/>
              <a:gd name="connsiteY2" fmla="*/ 1636485 h 2410208"/>
              <a:gd name="connsiteX3" fmla="*/ 0 w 1476663"/>
              <a:gd name="connsiteY3" fmla="*/ 2410208 h 2410208"/>
              <a:gd name="connsiteX0" fmla="*/ 0 w 1476663"/>
              <a:gd name="connsiteY0" fmla="*/ 2410208 h 2410208"/>
              <a:gd name="connsiteX1" fmla="*/ 288032 w 1476663"/>
              <a:gd name="connsiteY1" fmla="*/ 97496 h 2410208"/>
              <a:gd name="connsiteX2" fmla="*/ 294319 w 1476663"/>
              <a:gd name="connsiteY2" fmla="*/ 0 h 2410208"/>
              <a:gd name="connsiteX3" fmla="*/ 1476663 w 1476663"/>
              <a:gd name="connsiteY3" fmla="*/ 1636485 h 2410208"/>
              <a:gd name="connsiteX4" fmla="*/ 0 w 1476663"/>
              <a:gd name="connsiteY4" fmla="*/ 2410208 h 2410208"/>
              <a:gd name="connsiteX0" fmla="*/ 0 w 1476663"/>
              <a:gd name="connsiteY0" fmla="*/ 2383831 h 2383831"/>
              <a:gd name="connsiteX1" fmla="*/ 288032 w 1476663"/>
              <a:gd name="connsiteY1" fmla="*/ 71119 h 2383831"/>
              <a:gd name="connsiteX2" fmla="*/ 294319 w 1476663"/>
              <a:gd name="connsiteY2" fmla="*/ 0 h 2383831"/>
              <a:gd name="connsiteX3" fmla="*/ 1476663 w 1476663"/>
              <a:gd name="connsiteY3" fmla="*/ 1610108 h 2383831"/>
              <a:gd name="connsiteX4" fmla="*/ 0 w 1476663"/>
              <a:gd name="connsiteY4" fmla="*/ 2383831 h 2383831"/>
              <a:gd name="connsiteX0" fmla="*/ 0 w 1494247"/>
              <a:gd name="connsiteY0" fmla="*/ 2383831 h 2383831"/>
              <a:gd name="connsiteX1" fmla="*/ 305616 w 1494247"/>
              <a:gd name="connsiteY1" fmla="*/ 71119 h 2383831"/>
              <a:gd name="connsiteX2" fmla="*/ 311903 w 1494247"/>
              <a:gd name="connsiteY2" fmla="*/ 0 h 2383831"/>
              <a:gd name="connsiteX3" fmla="*/ 1494247 w 1494247"/>
              <a:gd name="connsiteY3" fmla="*/ 1610108 h 2383831"/>
              <a:gd name="connsiteX4" fmla="*/ 0 w 1494247"/>
              <a:gd name="connsiteY4" fmla="*/ 2383831 h 2383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4247" h="2383831">
                <a:moveTo>
                  <a:pt x="0" y="2383831"/>
                </a:moveTo>
                <a:cubicBezTo>
                  <a:pt x="90149" y="1598273"/>
                  <a:pt x="215467" y="856677"/>
                  <a:pt x="305616" y="71119"/>
                </a:cubicBezTo>
                <a:lnTo>
                  <a:pt x="311903" y="0"/>
                </a:lnTo>
                <a:lnTo>
                  <a:pt x="1494247" y="1610108"/>
                </a:lnTo>
                <a:lnTo>
                  <a:pt x="0" y="2383831"/>
                </a:lnTo>
                <a:close/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2660847" y="2373368"/>
            <a:ext cx="1813886" cy="1621078"/>
          </a:xfrm>
          <a:custGeom>
            <a:avLst/>
            <a:gdLst>
              <a:gd name="connsiteX0" fmla="*/ 0 w 1482447"/>
              <a:gd name="connsiteY0" fmla="*/ 952863 h 952863"/>
              <a:gd name="connsiteX1" fmla="*/ 741224 w 1482447"/>
              <a:gd name="connsiteY1" fmla="*/ 0 h 952863"/>
              <a:gd name="connsiteX2" fmla="*/ 1482447 w 1482447"/>
              <a:gd name="connsiteY2" fmla="*/ 952863 h 952863"/>
              <a:gd name="connsiteX3" fmla="*/ 0 w 1482447"/>
              <a:gd name="connsiteY3" fmla="*/ 952863 h 952863"/>
              <a:gd name="connsiteX0" fmla="*/ 0 w 1778716"/>
              <a:gd name="connsiteY0" fmla="*/ 1550740 h 1550740"/>
              <a:gd name="connsiteX1" fmla="*/ 1778716 w 1778716"/>
              <a:gd name="connsiteY1" fmla="*/ 0 h 1550740"/>
              <a:gd name="connsiteX2" fmla="*/ 1482447 w 1778716"/>
              <a:gd name="connsiteY2" fmla="*/ 1550740 h 1550740"/>
              <a:gd name="connsiteX3" fmla="*/ 0 w 1778716"/>
              <a:gd name="connsiteY3" fmla="*/ 1550740 h 1550740"/>
              <a:gd name="connsiteX0" fmla="*/ 0 w 1778716"/>
              <a:gd name="connsiteY0" fmla="*/ 1550740 h 1550740"/>
              <a:gd name="connsiteX1" fmla="*/ 1778716 w 1778716"/>
              <a:gd name="connsiteY1" fmla="*/ 0 h 1550740"/>
              <a:gd name="connsiteX2" fmla="*/ 1526409 w 1778716"/>
              <a:gd name="connsiteY2" fmla="*/ 856147 h 1550740"/>
              <a:gd name="connsiteX3" fmla="*/ 0 w 1778716"/>
              <a:gd name="connsiteY3" fmla="*/ 1550740 h 1550740"/>
              <a:gd name="connsiteX0" fmla="*/ 0 w 1778716"/>
              <a:gd name="connsiteY0" fmla="*/ 1550740 h 1550740"/>
              <a:gd name="connsiteX1" fmla="*/ 1778716 w 1778716"/>
              <a:gd name="connsiteY1" fmla="*/ 0 h 1550740"/>
              <a:gd name="connsiteX2" fmla="*/ 1491240 w 1778716"/>
              <a:gd name="connsiteY2" fmla="*/ 777016 h 1550740"/>
              <a:gd name="connsiteX3" fmla="*/ 0 w 1778716"/>
              <a:gd name="connsiteY3" fmla="*/ 1550740 h 1550740"/>
              <a:gd name="connsiteX0" fmla="*/ 0 w 1805093"/>
              <a:gd name="connsiteY0" fmla="*/ 1585909 h 1585909"/>
              <a:gd name="connsiteX1" fmla="*/ 1805093 w 1805093"/>
              <a:gd name="connsiteY1" fmla="*/ 0 h 1585909"/>
              <a:gd name="connsiteX2" fmla="*/ 1491240 w 1805093"/>
              <a:gd name="connsiteY2" fmla="*/ 812185 h 1585909"/>
              <a:gd name="connsiteX3" fmla="*/ 0 w 1805093"/>
              <a:gd name="connsiteY3" fmla="*/ 1585909 h 1585909"/>
              <a:gd name="connsiteX0" fmla="*/ 0 w 1805093"/>
              <a:gd name="connsiteY0" fmla="*/ 1603494 h 1603494"/>
              <a:gd name="connsiteX1" fmla="*/ 1805093 w 1805093"/>
              <a:gd name="connsiteY1" fmla="*/ 0 h 1603494"/>
              <a:gd name="connsiteX2" fmla="*/ 1491240 w 1805093"/>
              <a:gd name="connsiteY2" fmla="*/ 812185 h 1603494"/>
              <a:gd name="connsiteX3" fmla="*/ 0 w 1805093"/>
              <a:gd name="connsiteY3" fmla="*/ 1603494 h 1603494"/>
              <a:gd name="connsiteX0" fmla="*/ 0 w 1813886"/>
              <a:gd name="connsiteY0" fmla="*/ 1621078 h 1621078"/>
              <a:gd name="connsiteX1" fmla="*/ 1813886 w 1813886"/>
              <a:gd name="connsiteY1" fmla="*/ 0 h 1621078"/>
              <a:gd name="connsiteX2" fmla="*/ 1491240 w 1813886"/>
              <a:gd name="connsiteY2" fmla="*/ 829769 h 1621078"/>
              <a:gd name="connsiteX3" fmla="*/ 0 w 1813886"/>
              <a:gd name="connsiteY3" fmla="*/ 1621078 h 1621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13886" h="1621078">
                <a:moveTo>
                  <a:pt x="0" y="1621078"/>
                </a:moveTo>
                <a:lnTo>
                  <a:pt x="1813886" y="0"/>
                </a:lnTo>
                <a:lnTo>
                  <a:pt x="1491240" y="829769"/>
                </a:lnTo>
                <a:lnTo>
                  <a:pt x="0" y="1621078"/>
                </a:lnTo>
                <a:close/>
              </a:path>
            </a:pathLst>
          </a:cu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единительная линия 25"/>
          <p:cNvCxnSpPr>
            <a:stCxn id="23" idx="2"/>
            <a:endCxn id="21" idx="0"/>
          </p:cNvCxnSpPr>
          <p:nvPr/>
        </p:nvCxnSpPr>
        <p:spPr>
          <a:xfrm flipH="1">
            <a:off x="4148027" y="2373143"/>
            <a:ext cx="307168" cy="834673"/>
          </a:xfrm>
          <a:prstGeom prst="line">
            <a:avLst/>
          </a:prstGeom>
          <a:ln w="28575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3905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8" name="Rectangle 4"/>
          <p:cNvSpPr>
            <a:spLocks noGrp="1" noChangeArrowheads="1"/>
          </p:cNvSpPr>
          <p:nvPr>
            <p:ph type="title"/>
          </p:nvPr>
        </p:nvSpPr>
        <p:spPr>
          <a:xfrm>
            <a:off x="323528" y="274638"/>
            <a:ext cx="8363272" cy="1143000"/>
          </a:xfrm>
          <a:noFill/>
          <a:ln/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Индикаторы и показатели эффективности системы внутреннего контроля</a:t>
            </a:r>
            <a:endParaRPr lang="ru-RU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7" name="Рисунок 6" descr="C:\Users\Ирина\Documents\Фирма\Логотип\InkedПустая визитка — копия_LI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4" t="50791" r="3084" b="4801"/>
          <a:stretch/>
        </p:blipFill>
        <p:spPr bwMode="auto">
          <a:xfrm>
            <a:off x="0" y="6241090"/>
            <a:ext cx="9144000" cy="609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8" name="Полотно 1"/>
          <p:cNvGrpSpPr/>
          <p:nvPr/>
        </p:nvGrpSpPr>
        <p:grpSpPr>
          <a:xfrm>
            <a:off x="1187624" y="1988840"/>
            <a:ext cx="11737304" cy="4351998"/>
            <a:chOff x="0" y="0"/>
            <a:chExt cx="8623935" cy="3087370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0" y="0"/>
              <a:ext cx="8623935" cy="3087370"/>
            </a:xfrm>
            <a:prstGeom prst="rect">
              <a:avLst/>
            </a:prstGeom>
            <a:ln>
              <a:noFill/>
            </a:ln>
          </p:spPr>
        </p:sp>
        <p:sp>
          <p:nvSpPr>
            <p:cNvPr id="10" name="Прямоугольник 5"/>
            <p:cNvSpPr/>
            <p:nvPr/>
          </p:nvSpPr>
          <p:spPr>
            <a:xfrm>
              <a:off x="304429" y="1902381"/>
              <a:ext cx="2837647" cy="901654"/>
            </a:xfrm>
            <a:custGeom>
              <a:avLst/>
              <a:gdLst>
                <a:gd name="connsiteX0" fmla="*/ 0 w 699752"/>
                <a:gd name="connsiteY0" fmla="*/ 0 h 416417"/>
                <a:gd name="connsiteX1" fmla="*/ 699752 w 699752"/>
                <a:gd name="connsiteY1" fmla="*/ 0 h 416417"/>
                <a:gd name="connsiteX2" fmla="*/ 699752 w 699752"/>
                <a:gd name="connsiteY2" fmla="*/ 416417 h 416417"/>
                <a:gd name="connsiteX3" fmla="*/ 0 w 699752"/>
                <a:gd name="connsiteY3" fmla="*/ 416417 h 416417"/>
                <a:gd name="connsiteX4" fmla="*/ 0 w 699752"/>
                <a:gd name="connsiteY4" fmla="*/ 0 h 416417"/>
                <a:gd name="connsiteX0" fmla="*/ 0 w 1811628"/>
                <a:gd name="connsiteY0" fmla="*/ 240406 h 656823"/>
                <a:gd name="connsiteX1" fmla="*/ 1811628 w 1811628"/>
                <a:gd name="connsiteY1" fmla="*/ 0 h 656823"/>
                <a:gd name="connsiteX2" fmla="*/ 699752 w 1811628"/>
                <a:gd name="connsiteY2" fmla="*/ 656823 h 656823"/>
                <a:gd name="connsiteX3" fmla="*/ 0 w 1811628"/>
                <a:gd name="connsiteY3" fmla="*/ 656823 h 656823"/>
                <a:gd name="connsiteX4" fmla="*/ 0 w 1811628"/>
                <a:gd name="connsiteY4" fmla="*/ 240406 h 656823"/>
                <a:gd name="connsiteX0" fmla="*/ 897228 w 2708856"/>
                <a:gd name="connsiteY0" fmla="*/ 240406 h 691297"/>
                <a:gd name="connsiteX1" fmla="*/ 2708856 w 2708856"/>
                <a:gd name="connsiteY1" fmla="*/ 0 h 691297"/>
                <a:gd name="connsiteX2" fmla="*/ 1596980 w 2708856"/>
                <a:gd name="connsiteY2" fmla="*/ 656823 h 691297"/>
                <a:gd name="connsiteX3" fmla="*/ 0 w 2708856"/>
                <a:gd name="connsiteY3" fmla="*/ 691297 h 691297"/>
                <a:gd name="connsiteX4" fmla="*/ 897228 w 2708856"/>
                <a:gd name="connsiteY4" fmla="*/ 240406 h 691297"/>
                <a:gd name="connsiteX0" fmla="*/ 897228 w 2292439"/>
                <a:gd name="connsiteY0" fmla="*/ 0 h 450891"/>
                <a:gd name="connsiteX1" fmla="*/ 2292439 w 2292439"/>
                <a:gd name="connsiteY1" fmla="*/ 0 h 450891"/>
                <a:gd name="connsiteX2" fmla="*/ 1596980 w 2292439"/>
                <a:gd name="connsiteY2" fmla="*/ 416417 h 450891"/>
                <a:gd name="connsiteX3" fmla="*/ 0 w 2292439"/>
                <a:gd name="connsiteY3" fmla="*/ 450891 h 450891"/>
                <a:gd name="connsiteX4" fmla="*/ 897228 w 2292439"/>
                <a:gd name="connsiteY4" fmla="*/ 0 h 450891"/>
                <a:gd name="connsiteX0" fmla="*/ 897228 w 2292439"/>
                <a:gd name="connsiteY0" fmla="*/ 0 h 450891"/>
                <a:gd name="connsiteX1" fmla="*/ 2292439 w 2292439"/>
                <a:gd name="connsiteY1" fmla="*/ 0 h 450891"/>
                <a:gd name="connsiteX2" fmla="*/ 1593673 w 2292439"/>
                <a:gd name="connsiteY2" fmla="*/ 450891 h 450891"/>
                <a:gd name="connsiteX3" fmla="*/ 0 w 2292439"/>
                <a:gd name="connsiteY3" fmla="*/ 450891 h 450891"/>
                <a:gd name="connsiteX4" fmla="*/ 897228 w 2292439"/>
                <a:gd name="connsiteY4" fmla="*/ 0 h 450891"/>
                <a:gd name="connsiteX0" fmla="*/ 770978 w 2166189"/>
                <a:gd name="connsiteY0" fmla="*/ 0 h 450891"/>
                <a:gd name="connsiteX1" fmla="*/ 2166189 w 2166189"/>
                <a:gd name="connsiteY1" fmla="*/ 0 h 450891"/>
                <a:gd name="connsiteX2" fmla="*/ 1467423 w 2166189"/>
                <a:gd name="connsiteY2" fmla="*/ 450891 h 450891"/>
                <a:gd name="connsiteX3" fmla="*/ 0 w 2166189"/>
                <a:gd name="connsiteY3" fmla="*/ 232892 h 450891"/>
                <a:gd name="connsiteX4" fmla="*/ 770978 w 2166189"/>
                <a:gd name="connsiteY4" fmla="*/ 0 h 450891"/>
                <a:gd name="connsiteX0" fmla="*/ 770978 w 2166189"/>
                <a:gd name="connsiteY0" fmla="*/ 0 h 450891"/>
                <a:gd name="connsiteX1" fmla="*/ 2166189 w 2166189"/>
                <a:gd name="connsiteY1" fmla="*/ 177355 h 450891"/>
                <a:gd name="connsiteX2" fmla="*/ 1467423 w 2166189"/>
                <a:gd name="connsiteY2" fmla="*/ 450891 h 450891"/>
                <a:gd name="connsiteX3" fmla="*/ 0 w 2166189"/>
                <a:gd name="connsiteY3" fmla="*/ 232892 h 450891"/>
                <a:gd name="connsiteX4" fmla="*/ 770978 w 2166189"/>
                <a:gd name="connsiteY4" fmla="*/ 0 h 450891"/>
                <a:gd name="connsiteX0" fmla="*/ 1096571 w 2166189"/>
                <a:gd name="connsiteY0" fmla="*/ 0 h 565433"/>
                <a:gd name="connsiteX1" fmla="*/ 2166189 w 2166189"/>
                <a:gd name="connsiteY1" fmla="*/ 291897 h 565433"/>
                <a:gd name="connsiteX2" fmla="*/ 1467423 w 2166189"/>
                <a:gd name="connsiteY2" fmla="*/ 565433 h 565433"/>
                <a:gd name="connsiteX3" fmla="*/ 0 w 2166189"/>
                <a:gd name="connsiteY3" fmla="*/ 347434 h 565433"/>
                <a:gd name="connsiteX4" fmla="*/ 1096571 w 2166189"/>
                <a:gd name="connsiteY4" fmla="*/ 0 h 565433"/>
                <a:gd name="connsiteX0" fmla="*/ 1096571 w 2166189"/>
                <a:gd name="connsiteY0" fmla="*/ 0 h 565433"/>
                <a:gd name="connsiteX1" fmla="*/ 2166189 w 2166189"/>
                <a:gd name="connsiteY1" fmla="*/ 121931 h 565433"/>
                <a:gd name="connsiteX2" fmla="*/ 1467423 w 2166189"/>
                <a:gd name="connsiteY2" fmla="*/ 565433 h 565433"/>
                <a:gd name="connsiteX3" fmla="*/ 0 w 2166189"/>
                <a:gd name="connsiteY3" fmla="*/ 347434 h 565433"/>
                <a:gd name="connsiteX4" fmla="*/ 1096571 w 2166189"/>
                <a:gd name="connsiteY4" fmla="*/ 0 h 565433"/>
                <a:gd name="connsiteX0" fmla="*/ 1016834 w 2166189"/>
                <a:gd name="connsiteY0" fmla="*/ 0 h 565433"/>
                <a:gd name="connsiteX1" fmla="*/ 2166189 w 2166189"/>
                <a:gd name="connsiteY1" fmla="*/ 121931 h 565433"/>
                <a:gd name="connsiteX2" fmla="*/ 1467423 w 2166189"/>
                <a:gd name="connsiteY2" fmla="*/ 565433 h 565433"/>
                <a:gd name="connsiteX3" fmla="*/ 0 w 2166189"/>
                <a:gd name="connsiteY3" fmla="*/ 347434 h 565433"/>
                <a:gd name="connsiteX4" fmla="*/ 1016834 w 2166189"/>
                <a:gd name="connsiteY4" fmla="*/ 0 h 565433"/>
                <a:gd name="connsiteX0" fmla="*/ 986933 w 2166189"/>
                <a:gd name="connsiteY0" fmla="*/ 0 h 628246"/>
                <a:gd name="connsiteX1" fmla="*/ 2166189 w 2166189"/>
                <a:gd name="connsiteY1" fmla="*/ 184744 h 628246"/>
                <a:gd name="connsiteX2" fmla="*/ 1467423 w 2166189"/>
                <a:gd name="connsiteY2" fmla="*/ 628246 h 628246"/>
                <a:gd name="connsiteX3" fmla="*/ 0 w 2166189"/>
                <a:gd name="connsiteY3" fmla="*/ 410247 h 628246"/>
                <a:gd name="connsiteX4" fmla="*/ 986933 w 2166189"/>
                <a:gd name="connsiteY4" fmla="*/ 0 h 628246"/>
                <a:gd name="connsiteX0" fmla="*/ 927130 w 2166189"/>
                <a:gd name="connsiteY0" fmla="*/ 0 h 672585"/>
                <a:gd name="connsiteX1" fmla="*/ 2166189 w 2166189"/>
                <a:gd name="connsiteY1" fmla="*/ 229083 h 672585"/>
                <a:gd name="connsiteX2" fmla="*/ 1467423 w 2166189"/>
                <a:gd name="connsiteY2" fmla="*/ 672585 h 672585"/>
                <a:gd name="connsiteX3" fmla="*/ 0 w 2166189"/>
                <a:gd name="connsiteY3" fmla="*/ 454586 h 672585"/>
                <a:gd name="connsiteX4" fmla="*/ 927130 w 2166189"/>
                <a:gd name="connsiteY4" fmla="*/ 0 h 672585"/>
                <a:gd name="connsiteX0" fmla="*/ 983611 w 2166189"/>
                <a:gd name="connsiteY0" fmla="*/ 0 h 705839"/>
                <a:gd name="connsiteX1" fmla="*/ 2166189 w 2166189"/>
                <a:gd name="connsiteY1" fmla="*/ 262337 h 705839"/>
                <a:gd name="connsiteX2" fmla="*/ 1467423 w 2166189"/>
                <a:gd name="connsiteY2" fmla="*/ 705839 h 705839"/>
                <a:gd name="connsiteX3" fmla="*/ 0 w 2166189"/>
                <a:gd name="connsiteY3" fmla="*/ 487840 h 705839"/>
                <a:gd name="connsiteX4" fmla="*/ 983611 w 2166189"/>
                <a:gd name="connsiteY4" fmla="*/ 0 h 705839"/>
                <a:gd name="connsiteX0" fmla="*/ 983611 w 2166189"/>
                <a:gd name="connsiteY0" fmla="*/ 0 h 705839"/>
                <a:gd name="connsiteX1" fmla="*/ 2166189 w 2166189"/>
                <a:gd name="connsiteY1" fmla="*/ 206913 h 705839"/>
                <a:gd name="connsiteX2" fmla="*/ 1467423 w 2166189"/>
                <a:gd name="connsiteY2" fmla="*/ 705839 h 705839"/>
                <a:gd name="connsiteX3" fmla="*/ 0 w 2166189"/>
                <a:gd name="connsiteY3" fmla="*/ 487840 h 705839"/>
                <a:gd name="connsiteX4" fmla="*/ 983611 w 2166189"/>
                <a:gd name="connsiteY4" fmla="*/ 0 h 705839"/>
                <a:gd name="connsiteX0" fmla="*/ 983611 w 2166189"/>
                <a:gd name="connsiteY0" fmla="*/ 0 h 705839"/>
                <a:gd name="connsiteX1" fmla="*/ 2166189 w 2166189"/>
                <a:gd name="connsiteY1" fmla="*/ 133015 h 705839"/>
                <a:gd name="connsiteX2" fmla="*/ 1467423 w 2166189"/>
                <a:gd name="connsiteY2" fmla="*/ 705839 h 705839"/>
                <a:gd name="connsiteX3" fmla="*/ 0 w 2166189"/>
                <a:gd name="connsiteY3" fmla="*/ 487840 h 705839"/>
                <a:gd name="connsiteX4" fmla="*/ 983611 w 2166189"/>
                <a:gd name="connsiteY4" fmla="*/ 0 h 705839"/>
                <a:gd name="connsiteX0" fmla="*/ 983611 w 2166189"/>
                <a:gd name="connsiteY0" fmla="*/ 0 h 705839"/>
                <a:gd name="connsiteX1" fmla="*/ 2166189 w 2166189"/>
                <a:gd name="connsiteY1" fmla="*/ 96066 h 705839"/>
                <a:gd name="connsiteX2" fmla="*/ 1467423 w 2166189"/>
                <a:gd name="connsiteY2" fmla="*/ 705839 h 705839"/>
                <a:gd name="connsiteX3" fmla="*/ 0 w 2166189"/>
                <a:gd name="connsiteY3" fmla="*/ 487840 h 705839"/>
                <a:gd name="connsiteX4" fmla="*/ 983611 w 2166189"/>
                <a:gd name="connsiteY4" fmla="*/ 0 h 705839"/>
                <a:gd name="connsiteX0" fmla="*/ 960354 w 2166189"/>
                <a:gd name="connsiteY0" fmla="*/ 0 h 757568"/>
                <a:gd name="connsiteX1" fmla="*/ 2166189 w 2166189"/>
                <a:gd name="connsiteY1" fmla="*/ 147795 h 757568"/>
                <a:gd name="connsiteX2" fmla="*/ 1467423 w 2166189"/>
                <a:gd name="connsiteY2" fmla="*/ 757568 h 757568"/>
                <a:gd name="connsiteX3" fmla="*/ 0 w 2166189"/>
                <a:gd name="connsiteY3" fmla="*/ 539569 h 757568"/>
                <a:gd name="connsiteX4" fmla="*/ 960354 w 2166189"/>
                <a:gd name="connsiteY4" fmla="*/ 0 h 757568"/>
                <a:gd name="connsiteX0" fmla="*/ 960354 w 2166189"/>
                <a:gd name="connsiteY0" fmla="*/ 0 h 798211"/>
                <a:gd name="connsiteX1" fmla="*/ 2166189 w 2166189"/>
                <a:gd name="connsiteY1" fmla="*/ 188438 h 798211"/>
                <a:gd name="connsiteX2" fmla="*/ 1467423 w 2166189"/>
                <a:gd name="connsiteY2" fmla="*/ 798211 h 798211"/>
                <a:gd name="connsiteX3" fmla="*/ 0 w 2166189"/>
                <a:gd name="connsiteY3" fmla="*/ 580212 h 798211"/>
                <a:gd name="connsiteX4" fmla="*/ 960354 w 2166189"/>
                <a:gd name="connsiteY4" fmla="*/ 0 h 798211"/>
                <a:gd name="connsiteX0" fmla="*/ 927130 w 2166189"/>
                <a:gd name="connsiteY0" fmla="*/ 0 h 776042"/>
                <a:gd name="connsiteX1" fmla="*/ 2166189 w 2166189"/>
                <a:gd name="connsiteY1" fmla="*/ 166269 h 776042"/>
                <a:gd name="connsiteX2" fmla="*/ 1467423 w 2166189"/>
                <a:gd name="connsiteY2" fmla="*/ 776042 h 776042"/>
                <a:gd name="connsiteX3" fmla="*/ 0 w 2166189"/>
                <a:gd name="connsiteY3" fmla="*/ 558043 h 776042"/>
                <a:gd name="connsiteX4" fmla="*/ 927130 w 2166189"/>
                <a:gd name="connsiteY4" fmla="*/ 0 h 776042"/>
                <a:gd name="connsiteX0" fmla="*/ 927130 w 2196090"/>
                <a:gd name="connsiteY0" fmla="*/ 0 h 776042"/>
                <a:gd name="connsiteX1" fmla="*/ 2196090 w 2196090"/>
                <a:gd name="connsiteY1" fmla="*/ 140405 h 776042"/>
                <a:gd name="connsiteX2" fmla="*/ 1467423 w 2196090"/>
                <a:gd name="connsiteY2" fmla="*/ 776042 h 776042"/>
                <a:gd name="connsiteX3" fmla="*/ 0 w 2196090"/>
                <a:gd name="connsiteY3" fmla="*/ 558043 h 776042"/>
                <a:gd name="connsiteX4" fmla="*/ 927130 w 2196090"/>
                <a:gd name="connsiteY4" fmla="*/ 0 h 776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96090" h="776042">
                  <a:moveTo>
                    <a:pt x="927130" y="0"/>
                  </a:moveTo>
                  <a:lnTo>
                    <a:pt x="2196090" y="140405"/>
                  </a:lnTo>
                  <a:lnTo>
                    <a:pt x="1467423" y="776042"/>
                  </a:lnTo>
                  <a:lnTo>
                    <a:pt x="0" y="558043"/>
                  </a:lnTo>
                  <a:lnTo>
                    <a:pt x="927130" y="0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1" name="Равнобедренный треугольник 2"/>
            <p:cNvSpPr/>
            <p:nvPr/>
          </p:nvSpPr>
          <p:spPr>
            <a:xfrm>
              <a:off x="304429" y="451362"/>
              <a:ext cx="1875218" cy="2352673"/>
            </a:xfrm>
            <a:custGeom>
              <a:avLst/>
              <a:gdLst>
                <a:gd name="connsiteX0" fmla="*/ 0 w 2038350"/>
                <a:gd name="connsiteY0" fmla="*/ 2352673 h 2352673"/>
                <a:gd name="connsiteX1" fmla="*/ 1019175 w 2038350"/>
                <a:gd name="connsiteY1" fmla="*/ 0 h 2352673"/>
                <a:gd name="connsiteX2" fmla="*/ 2038350 w 2038350"/>
                <a:gd name="connsiteY2" fmla="*/ 2352673 h 2352673"/>
                <a:gd name="connsiteX3" fmla="*/ 0 w 2038350"/>
                <a:gd name="connsiteY3" fmla="*/ 2352673 h 2352673"/>
                <a:gd name="connsiteX0" fmla="*/ 0 w 2038350"/>
                <a:gd name="connsiteY0" fmla="*/ 2352673 h 2352673"/>
                <a:gd name="connsiteX1" fmla="*/ 1199479 w 2038350"/>
                <a:gd name="connsiteY1" fmla="*/ 0 h 2352673"/>
                <a:gd name="connsiteX2" fmla="*/ 2038350 w 2038350"/>
                <a:gd name="connsiteY2" fmla="*/ 2352673 h 2352673"/>
                <a:gd name="connsiteX3" fmla="*/ 0 w 2038350"/>
                <a:gd name="connsiteY3" fmla="*/ 2352673 h 2352673"/>
                <a:gd name="connsiteX0" fmla="*/ 0 w 2038350"/>
                <a:gd name="connsiteY0" fmla="*/ 2352673 h 2352673"/>
                <a:gd name="connsiteX1" fmla="*/ 1139378 w 2038350"/>
                <a:gd name="connsiteY1" fmla="*/ 0 h 2352673"/>
                <a:gd name="connsiteX2" fmla="*/ 2038350 w 2038350"/>
                <a:gd name="connsiteY2" fmla="*/ 2352673 h 2352673"/>
                <a:gd name="connsiteX3" fmla="*/ 0 w 2038350"/>
                <a:gd name="connsiteY3" fmla="*/ 2352673 h 2352673"/>
                <a:gd name="connsiteX0" fmla="*/ 0 w 1956784"/>
                <a:gd name="connsiteY0" fmla="*/ 2236763 h 2352673"/>
                <a:gd name="connsiteX1" fmla="*/ 1057812 w 1956784"/>
                <a:gd name="connsiteY1" fmla="*/ 0 h 2352673"/>
                <a:gd name="connsiteX2" fmla="*/ 1956784 w 1956784"/>
                <a:gd name="connsiteY2" fmla="*/ 2352673 h 2352673"/>
                <a:gd name="connsiteX3" fmla="*/ 0 w 1956784"/>
                <a:gd name="connsiteY3" fmla="*/ 2236763 h 2352673"/>
                <a:gd name="connsiteX0" fmla="*/ 0 w 1875218"/>
                <a:gd name="connsiteY0" fmla="*/ 2103681 h 2352673"/>
                <a:gd name="connsiteX1" fmla="*/ 976246 w 1875218"/>
                <a:gd name="connsiteY1" fmla="*/ 0 h 2352673"/>
                <a:gd name="connsiteX2" fmla="*/ 1875218 w 1875218"/>
                <a:gd name="connsiteY2" fmla="*/ 2352673 h 2352673"/>
                <a:gd name="connsiteX3" fmla="*/ 0 w 1875218"/>
                <a:gd name="connsiteY3" fmla="*/ 2103681 h 2352673"/>
                <a:gd name="connsiteX0" fmla="*/ 0 w 1875218"/>
                <a:gd name="connsiteY0" fmla="*/ 2103681 h 2352673"/>
                <a:gd name="connsiteX1" fmla="*/ 1147964 w 1875218"/>
                <a:gd name="connsiteY1" fmla="*/ 0 h 2352673"/>
                <a:gd name="connsiteX2" fmla="*/ 1875218 w 1875218"/>
                <a:gd name="connsiteY2" fmla="*/ 2352673 h 2352673"/>
                <a:gd name="connsiteX3" fmla="*/ 0 w 1875218"/>
                <a:gd name="connsiteY3" fmla="*/ 2103681 h 2352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75218" h="2352673">
                  <a:moveTo>
                    <a:pt x="0" y="2103681"/>
                  </a:moveTo>
                  <a:lnTo>
                    <a:pt x="1147964" y="0"/>
                  </a:lnTo>
                  <a:lnTo>
                    <a:pt x="1875218" y="2352673"/>
                  </a:lnTo>
                  <a:lnTo>
                    <a:pt x="0" y="2103681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2" name="Равнобедренный треугольник 3"/>
            <p:cNvSpPr/>
            <p:nvPr/>
          </p:nvSpPr>
          <p:spPr>
            <a:xfrm>
              <a:off x="1452393" y="451362"/>
              <a:ext cx="1689683" cy="2352673"/>
            </a:xfrm>
            <a:custGeom>
              <a:avLst/>
              <a:gdLst>
                <a:gd name="connsiteX0" fmla="*/ 0 w 1952625"/>
                <a:gd name="connsiteY0" fmla="*/ 1819277 h 1819277"/>
                <a:gd name="connsiteX1" fmla="*/ 0 w 1952625"/>
                <a:gd name="connsiteY1" fmla="*/ 0 h 1819277"/>
                <a:gd name="connsiteX2" fmla="*/ 1952625 w 1952625"/>
                <a:gd name="connsiteY2" fmla="*/ 1819277 h 1819277"/>
                <a:gd name="connsiteX3" fmla="*/ 0 w 1952625"/>
                <a:gd name="connsiteY3" fmla="*/ 1819277 h 1819277"/>
                <a:gd name="connsiteX0" fmla="*/ 0 w 2133600"/>
                <a:gd name="connsiteY0" fmla="*/ 1819277 h 1819277"/>
                <a:gd name="connsiteX1" fmla="*/ 0 w 2133600"/>
                <a:gd name="connsiteY1" fmla="*/ 0 h 1819277"/>
                <a:gd name="connsiteX2" fmla="*/ 2133600 w 2133600"/>
                <a:gd name="connsiteY2" fmla="*/ 552452 h 1819277"/>
                <a:gd name="connsiteX3" fmla="*/ 0 w 2133600"/>
                <a:gd name="connsiteY3" fmla="*/ 1819277 h 1819277"/>
                <a:gd name="connsiteX0" fmla="*/ 990599 w 2133600"/>
                <a:gd name="connsiteY0" fmla="*/ 1952625 h 1952625"/>
                <a:gd name="connsiteX1" fmla="*/ 0 w 2133600"/>
                <a:gd name="connsiteY1" fmla="*/ 0 h 1952625"/>
                <a:gd name="connsiteX2" fmla="*/ 2133600 w 2133600"/>
                <a:gd name="connsiteY2" fmla="*/ 552452 h 1952625"/>
                <a:gd name="connsiteX3" fmla="*/ 990599 w 2133600"/>
                <a:gd name="connsiteY3" fmla="*/ 1952625 h 1952625"/>
                <a:gd name="connsiteX0" fmla="*/ 990599 w 2133600"/>
                <a:gd name="connsiteY0" fmla="*/ 2352673 h 2352673"/>
                <a:gd name="connsiteX1" fmla="*/ 0 w 2133600"/>
                <a:gd name="connsiteY1" fmla="*/ 0 h 2352673"/>
                <a:gd name="connsiteX2" fmla="*/ 2133600 w 2133600"/>
                <a:gd name="connsiteY2" fmla="*/ 952500 h 2352673"/>
                <a:gd name="connsiteX3" fmla="*/ 990599 w 2133600"/>
                <a:gd name="connsiteY3" fmla="*/ 2352673 h 2352673"/>
                <a:gd name="connsiteX0" fmla="*/ 990599 w 1896682"/>
                <a:gd name="connsiteY0" fmla="*/ 2352673 h 2352673"/>
                <a:gd name="connsiteX1" fmla="*/ 0 w 1896682"/>
                <a:gd name="connsiteY1" fmla="*/ 0 h 2352673"/>
                <a:gd name="connsiteX2" fmla="*/ 1896682 w 1896682"/>
                <a:gd name="connsiteY2" fmla="*/ 1828801 h 2352673"/>
                <a:gd name="connsiteX3" fmla="*/ 990599 w 1896682"/>
                <a:gd name="connsiteY3" fmla="*/ 2352673 h 2352673"/>
                <a:gd name="connsiteX0" fmla="*/ 741607 w 1647690"/>
                <a:gd name="connsiteY0" fmla="*/ 2352673 h 2352673"/>
                <a:gd name="connsiteX1" fmla="*/ 0 w 1647690"/>
                <a:gd name="connsiteY1" fmla="*/ 0 h 2352673"/>
                <a:gd name="connsiteX2" fmla="*/ 1647690 w 1647690"/>
                <a:gd name="connsiteY2" fmla="*/ 1828801 h 2352673"/>
                <a:gd name="connsiteX3" fmla="*/ 741607 w 1647690"/>
                <a:gd name="connsiteY3" fmla="*/ 2352673 h 2352673"/>
                <a:gd name="connsiteX0" fmla="*/ 904739 w 1810822"/>
                <a:gd name="connsiteY0" fmla="*/ 2352673 h 2352673"/>
                <a:gd name="connsiteX1" fmla="*/ 0 w 1810822"/>
                <a:gd name="connsiteY1" fmla="*/ 0 h 2352673"/>
                <a:gd name="connsiteX2" fmla="*/ 1810822 w 1810822"/>
                <a:gd name="connsiteY2" fmla="*/ 1828801 h 2352673"/>
                <a:gd name="connsiteX3" fmla="*/ 904739 w 1810822"/>
                <a:gd name="connsiteY3" fmla="*/ 2352673 h 2352673"/>
                <a:gd name="connsiteX0" fmla="*/ 904739 w 1810822"/>
                <a:gd name="connsiteY0" fmla="*/ 2352673 h 2352673"/>
                <a:gd name="connsiteX1" fmla="*/ 32597 w 1810822"/>
                <a:gd name="connsiteY1" fmla="*/ 0 h 2352673"/>
                <a:gd name="connsiteX2" fmla="*/ 0 w 1810822"/>
                <a:gd name="connsiteY2" fmla="*/ 0 h 2352673"/>
                <a:gd name="connsiteX3" fmla="*/ 1810822 w 1810822"/>
                <a:gd name="connsiteY3" fmla="*/ 1828801 h 2352673"/>
                <a:gd name="connsiteX4" fmla="*/ 904739 w 1810822"/>
                <a:gd name="connsiteY4" fmla="*/ 2352673 h 2352673"/>
                <a:gd name="connsiteX0" fmla="*/ 904739 w 1810822"/>
                <a:gd name="connsiteY0" fmla="*/ 2352673 h 2352673"/>
                <a:gd name="connsiteX1" fmla="*/ 0 w 1810822"/>
                <a:gd name="connsiteY1" fmla="*/ 0 h 2352673"/>
                <a:gd name="connsiteX2" fmla="*/ 0 w 1810822"/>
                <a:gd name="connsiteY2" fmla="*/ 0 h 2352673"/>
                <a:gd name="connsiteX3" fmla="*/ 1810822 w 1810822"/>
                <a:gd name="connsiteY3" fmla="*/ 1828801 h 2352673"/>
                <a:gd name="connsiteX4" fmla="*/ 904739 w 1810822"/>
                <a:gd name="connsiteY4" fmla="*/ 2352673 h 2352673"/>
                <a:gd name="connsiteX0" fmla="*/ 904739 w 1849458"/>
                <a:gd name="connsiteY0" fmla="*/ 2352673 h 2352673"/>
                <a:gd name="connsiteX1" fmla="*/ 0 w 1849458"/>
                <a:gd name="connsiteY1" fmla="*/ 0 h 2352673"/>
                <a:gd name="connsiteX2" fmla="*/ 0 w 1849458"/>
                <a:gd name="connsiteY2" fmla="*/ 0 h 2352673"/>
                <a:gd name="connsiteX3" fmla="*/ 1849458 w 1849458"/>
                <a:gd name="connsiteY3" fmla="*/ 1609860 h 2352673"/>
                <a:gd name="connsiteX4" fmla="*/ 904739 w 1849458"/>
                <a:gd name="connsiteY4" fmla="*/ 2352673 h 2352673"/>
                <a:gd name="connsiteX0" fmla="*/ 904739 w 1849458"/>
                <a:gd name="connsiteY0" fmla="*/ 2352673 h 2352673"/>
                <a:gd name="connsiteX1" fmla="*/ 0 w 1849458"/>
                <a:gd name="connsiteY1" fmla="*/ 0 h 2352673"/>
                <a:gd name="connsiteX2" fmla="*/ 0 w 1849458"/>
                <a:gd name="connsiteY2" fmla="*/ 0 h 2352673"/>
                <a:gd name="connsiteX3" fmla="*/ 1849458 w 1849458"/>
                <a:gd name="connsiteY3" fmla="*/ 1609860 h 2352673"/>
                <a:gd name="connsiteX4" fmla="*/ 904739 w 1849458"/>
                <a:gd name="connsiteY4" fmla="*/ 2352673 h 2352673"/>
                <a:gd name="connsiteX0" fmla="*/ 904739 w 1849458"/>
                <a:gd name="connsiteY0" fmla="*/ 2352673 h 2352673"/>
                <a:gd name="connsiteX1" fmla="*/ 0 w 1849458"/>
                <a:gd name="connsiteY1" fmla="*/ 0 h 2352673"/>
                <a:gd name="connsiteX2" fmla="*/ 0 w 1849458"/>
                <a:gd name="connsiteY2" fmla="*/ 0 h 2352673"/>
                <a:gd name="connsiteX3" fmla="*/ 1849458 w 1849458"/>
                <a:gd name="connsiteY3" fmla="*/ 1609860 h 2352673"/>
                <a:gd name="connsiteX4" fmla="*/ 904739 w 1849458"/>
                <a:gd name="connsiteY4" fmla="*/ 2352673 h 2352673"/>
                <a:gd name="connsiteX0" fmla="*/ 904739 w 1849458"/>
                <a:gd name="connsiteY0" fmla="*/ 2352673 h 2352673"/>
                <a:gd name="connsiteX1" fmla="*/ 0 w 1849458"/>
                <a:gd name="connsiteY1" fmla="*/ 0 h 2352673"/>
                <a:gd name="connsiteX2" fmla="*/ 25757 w 1849458"/>
                <a:gd name="connsiteY2" fmla="*/ 0 h 2352673"/>
                <a:gd name="connsiteX3" fmla="*/ 1849458 w 1849458"/>
                <a:gd name="connsiteY3" fmla="*/ 1609860 h 2352673"/>
                <a:gd name="connsiteX4" fmla="*/ 904739 w 1849458"/>
                <a:gd name="connsiteY4" fmla="*/ 2352673 h 2352673"/>
                <a:gd name="connsiteX0" fmla="*/ 904739 w 1849458"/>
                <a:gd name="connsiteY0" fmla="*/ 2352673 h 2352673"/>
                <a:gd name="connsiteX1" fmla="*/ 0 w 1849458"/>
                <a:gd name="connsiteY1" fmla="*/ 0 h 2352673"/>
                <a:gd name="connsiteX2" fmla="*/ 209789 w 1849458"/>
                <a:gd name="connsiteY2" fmla="*/ 0 h 2352673"/>
                <a:gd name="connsiteX3" fmla="*/ 1849458 w 1849458"/>
                <a:gd name="connsiteY3" fmla="*/ 1609860 h 2352673"/>
                <a:gd name="connsiteX4" fmla="*/ 904739 w 1849458"/>
                <a:gd name="connsiteY4" fmla="*/ 2352673 h 2352673"/>
                <a:gd name="connsiteX0" fmla="*/ 744964 w 1689683"/>
                <a:gd name="connsiteY0" fmla="*/ 2352673 h 2352673"/>
                <a:gd name="connsiteX1" fmla="*/ 0 w 1689683"/>
                <a:gd name="connsiteY1" fmla="*/ 0 h 2352673"/>
                <a:gd name="connsiteX2" fmla="*/ 50014 w 1689683"/>
                <a:gd name="connsiteY2" fmla="*/ 0 h 2352673"/>
                <a:gd name="connsiteX3" fmla="*/ 1689683 w 1689683"/>
                <a:gd name="connsiteY3" fmla="*/ 1609860 h 2352673"/>
                <a:gd name="connsiteX4" fmla="*/ 744964 w 1689683"/>
                <a:gd name="connsiteY4" fmla="*/ 2352673 h 2352673"/>
                <a:gd name="connsiteX0" fmla="*/ 744964 w 1689683"/>
                <a:gd name="connsiteY0" fmla="*/ 2352673 h 2352673"/>
                <a:gd name="connsiteX1" fmla="*/ 0 w 1689683"/>
                <a:gd name="connsiteY1" fmla="*/ 0 h 2352673"/>
                <a:gd name="connsiteX2" fmla="*/ 50014 w 1689683"/>
                <a:gd name="connsiteY2" fmla="*/ 0 h 2352673"/>
                <a:gd name="connsiteX3" fmla="*/ 1689683 w 1689683"/>
                <a:gd name="connsiteY3" fmla="*/ 1609860 h 2352673"/>
                <a:gd name="connsiteX4" fmla="*/ 744964 w 1689683"/>
                <a:gd name="connsiteY4" fmla="*/ 2352673 h 2352673"/>
                <a:gd name="connsiteX0" fmla="*/ 744964 w 1689683"/>
                <a:gd name="connsiteY0" fmla="*/ 2352673 h 2352673"/>
                <a:gd name="connsiteX1" fmla="*/ 0 w 1689683"/>
                <a:gd name="connsiteY1" fmla="*/ 0 h 2352673"/>
                <a:gd name="connsiteX2" fmla="*/ 0 w 1689683"/>
                <a:gd name="connsiteY2" fmla="*/ 0 h 2352673"/>
                <a:gd name="connsiteX3" fmla="*/ 1689683 w 1689683"/>
                <a:gd name="connsiteY3" fmla="*/ 1609860 h 2352673"/>
                <a:gd name="connsiteX4" fmla="*/ 744964 w 1689683"/>
                <a:gd name="connsiteY4" fmla="*/ 2352673 h 2352673"/>
                <a:gd name="connsiteX0" fmla="*/ 727254 w 1689683"/>
                <a:gd name="connsiteY0" fmla="*/ 2352673 h 2352673"/>
                <a:gd name="connsiteX1" fmla="*/ 0 w 1689683"/>
                <a:gd name="connsiteY1" fmla="*/ 0 h 2352673"/>
                <a:gd name="connsiteX2" fmla="*/ 0 w 1689683"/>
                <a:gd name="connsiteY2" fmla="*/ 0 h 2352673"/>
                <a:gd name="connsiteX3" fmla="*/ 1689683 w 1689683"/>
                <a:gd name="connsiteY3" fmla="*/ 1609860 h 2352673"/>
                <a:gd name="connsiteX4" fmla="*/ 727254 w 1689683"/>
                <a:gd name="connsiteY4" fmla="*/ 2352673 h 2352673"/>
                <a:gd name="connsiteX0" fmla="*/ 727254 w 1689683"/>
                <a:gd name="connsiteY0" fmla="*/ 2352673 h 2352673"/>
                <a:gd name="connsiteX1" fmla="*/ 0 w 1689683"/>
                <a:gd name="connsiteY1" fmla="*/ 0 h 2352673"/>
                <a:gd name="connsiteX2" fmla="*/ 0 w 1689683"/>
                <a:gd name="connsiteY2" fmla="*/ 0 h 2352673"/>
                <a:gd name="connsiteX3" fmla="*/ 1689683 w 1689683"/>
                <a:gd name="connsiteY3" fmla="*/ 1609860 h 2352673"/>
                <a:gd name="connsiteX4" fmla="*/ 727254 w 1689683"/>
                <a:gd name="connsiteY4" fmla="*/ 2352673 h 2352673"/>
                <a:gd name="connsiteX0" fmla="*/ 727254 w 1689683"/>
                <a:gd name="connsiteY0" fmla="*/ 2352673 h 2352673"/>
                <a:gd name="connsiteX1" fmla="*/ 0 w 1689683"/>
                <a:gd name="connsiteY1" fmla="*/ 0 h 2352673"/>
                <a:gd name="connsiteX2" fmla="*/ 0 w 1689683"/>
                <a:gd name="connsiteY2" fmla="*/ 0 h 2352673"/>
                <a:gd name="connsiteX3" fmla="*/ 1689683 w 1689683"/>
                <a:gd name="connsiteY3" fmla="*/ 1609860 h 2352673"/>
                <a:gd name="connsiteX4" fmla="*/ 963232 w 1689683"/>
                <a:gd name="connsiteY4" fmla="*/ 2180824 h 2352673"/>
                <a:gd name="connsiteX5" fmla="*/ 727254 w 1689683"/>
                <a:gd name="connsiteY5" fmla="*/ 2352673 h 2352673"/>
                <a:gd name="connsiteX0" fmla="*/ 727254 w 1689683"/>
                <a:gd name="connsiteY0" fmla="*/ 2352673 h 2352673"/>
                <a:gd name="connsiteX1" fmla="*/ 0 w 1689683"/>
                <a:gd name="connsiteY1" fmla="*/ 0 h 2352673"/>
                <a:gd name="connsiteX2" fmla="*/ 0 w 1689683"/>
                <a:gd name="connsiteY2" fmla="*/ 0 h 2352673"/>
                <a:gd name="connsiteX3" fmla="*/ 1689683 w 1689683"/>
                <a:gd name="connsiteY3" fmla="*/ 1609860 h 2352673"/>
                <a:gd name="connsiteX4" fmla="*/ 963232 w 1689683"/>
                <a:gd name="connsiteY4" fmla="*/ 2180824 h 2352673"/>
                <a:gd name="connsiteX5" fmla="*/ 727254 w 1689683"/>
                <a:gd name="connsiteY5" fmla="*/ 2352673 h 2352673"/>
                <a:gd name="connsiteX0" fmla="*/ 727254 w 1689683"/>
                <a:gd name="connsiteY0" fmla="*/ 2352673 h 2352673"/>
                <a:gd name="connsiteX1" fmla="*/ 0 w 1689683"/>
                <a:gd name="connsiteY1" fmla="*/ 0 h 2352673"/>
                <a:gd name="connsiteX2" fmla="*/ 0 w 1689683"/>
                <a:gd name="connsiteY2" fmla="*/ 0 h 2352673"/>
                <a:gd name="connsiteX3" fmla="*/ 1689683 w 1689683"/>
                <a:gd name="connsiteY3" fmla="*/ 1609860 h 2352673"/>
                <a:gd name="connsiteX4" fmla="*/ 963232 w 1689683"/>
                <a:gd name="connsiteY4" fmla="*/ 2180824 h 2352673"/>
                <a:gd name="connsiteX5" fmla="*/ 727254 w 1689683"/>
                <a:gd name="connsiteY5" fmla="*/ 2352673 h 2352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89683" h="2352673">
                  <a:moveTo>
                    <a:pt x="727254" y="2352673"/>
                  </a:moveTo>
                  <a:cubicBezTo>
                    <a:pt x="486624" y="1581328"/>
                    <a:pt x="253508" y="779931"/>
                    <a:pt x="0" y="0"/>
                  </a:cubicBezTo>
                  <a:lnTo>
                    <a:pt x="0" y="0"/>
                  </a:lnTo>
                  <a:lnTo>
                    <a:pt x="1689683" y="1609860"/>
                  </a:lnTo>
                  <a:cubicBezTo>
                    <a:pt x="1447533" y="1795888"/>
                    <a:pt x="1205382" y="1994796"/>
                    <a:pt x="963232" y="2180824"/>
                  </a:cubicBezTo>
                  <a:lnTo>
                    <a:pt x="727254" y="2352673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cxnSp>
          <p:nvCxnSpPr>
            <p:cNvPr id="13" name="Прямая соединительная линия 12"/>
            <p:cNvCxnSpPr>
              <a:stCxn id="11" idx="1"/>
              <a:endCxn id="10" idx="0"/>
            </p:cNvCxnSpPr>
            <p:nvPr/>
          </p:nvCxnSpPr>
          <p:spPr>
            <a:xfrm>
              <a:off x="1452393" y="451362"/>
              <a:ext cx="50014" cy="1451019"/>
            </a:xfrm>
            <a:prstGeom prst="line">
              <a:avLst/>
            </a:prstGeom>
            <a:ln w="1905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Прямоугольник 5"/>
            <p:cNvSpPr/>
            <p:nvPr/>
          </p:nvSpPr>
          <p:spPr>
            <a:xfrm>
              <a:off x="1067976" y="938135"/>
              <a:ext cx="948403" cy="317679"/>
            </a:xfrm>
            <a:custGeom>
              <a:avLst/>
              <a:gdLst>
                <a:gd name="connsiteX0" fmla="*/ 0 w 699752"/>
                <a:gd name="connsiteY0" fmla="*/ 0 h 416417"/>
                <a:gd name="connsiteX1" fmla="*/ 699752 w 699752"/>
                <a:gd name="connsiteY1" fmla="*/ 0 h 416417"/>
                <a:gd name="connsiteX2" fmla="*/ 699752 w 699752"/>
                <a:gd name="connsiteY2" fmla="*/ 416417 h 416417"/>
                <a:gd name="connsiteX3" fmla="*/ 0 w 699752"/>
                <a:gd name="connsiteY3" fmla="*/ 416417 h 416417"/>
                <a:gd name="connsiteX4" fmla="*/ 0 w 699752"/>
                <a:gd name="connsiteY4" fmla="*/ 0 h 416417"/>
                <a:gd name="connsiteX0" fmla="*/ 0 w 1811628"/>
                <a:gd name="connsiteY0" fmla="*/ 240406 h 656823"/>
                <a:gd name="connsiteX1" fmla="*/ 1811628 w 1811628"/>
                <a:gd name="connsiteY1" fmla="*/ 0 h 656823"/>
                <a:gd name="connsiteX2" fmla="*/ 699752 w 1811628"/>
                <a:gd name="connsiteY2" fmla="*/ 656823 h 656823"/>
                <a:gd name="connsiteX3" fmla="*/ 0 w 1811628"/>
                <a:gd name="connsiteY3" fmla="*/ 656823 h 656823"/>
                <a:gd name="connsiteX4" fmla="*/ 0 w 1811628"/>
                <a:gd name="connsiteY4" fmla="*/ 240406 h 656823"/>
                <a:gd name="connsiteX0" fmla="*/ 897228 w 2708856"/>
                <a:gd name="connsiteY0" fmla="*/ 240406 h 691297"/>
                <a:gd name="connsiteX1" fmla="*/ 2708856 w 2708856"/>
                <a:gd name="connsiteY1" fmla="*/ 0 h 691297"/>
                <a:gd name="connsiteX2" fmla="*/ 1596980 w 2708856"/>
                <a:gd name="connsiteY2" fmla="*/ 656823 h 691297"/>
                <a:gd name="connsiteX3" fmla="*/ 0 w 2708856"/>
                <a:gd name="connsiteY3" fmla="*/ 691297 h 691297"/>
                <a:gd name="connsiteX4" fmla="*/ 897228 w 2708856"/>
                <a:gd name="connsiteY4" fmla="*/ 240406 h 691297"/>
                <a:gd name="connsiteX0" fmla="*/ 897228 w 2292439"/>
                <a:gd name="connsiteY0" fmla="*/ 0 h 450891"/>
                <a:gd name="connsiteX1" fmla="*/ 2292439 w 2292439"/>
                <a:gd name="connsiteY1" fmla="*/ 0 h 450891"/>
                <a:gd name="connsiteX2" fmla="*/ 1596980 w 2292439"/>
                <a:gd name="connsiteY2" fmla="*/ 416417 h 450891"/>
                <a:gd name="connsiteX3" fmla="*/ 0 w 2292439"/>
                <a:gd name="connsiteY3" fmla="*/ 450891 h 450891"/>
                <a:gd name="connsiteX4" fmla="*/ 897228 w 2292439"/>
                <a:gd name="connsiteY4" fmla="*/ 0 h 450891"/>
                <a:gd name="connsiteX0" fmla="*/ 897228 w 2292439"/>
                <a:gd name="connsiteY0" fmla="*/ 0 h 450891"/>
                <a:gd name="connsiteX1" fmla="*/ 2292439 w 2292439"/>
                <a:gd name="connsiteY1" fmla="*/ 0 h 450891"/>
                <a:gd name="connsiteX2" fmla="*/ 1593673 w 2292439"/>
                <a:gd name="connsiteY2" fmla="*/ 450891 h 450891"/>
                <a:gd name="connsiteX3" fmla="*/ 0 w 2292439"/>
                <a:gd name="connsiteY3" fmla="*/ 450891 h 450891"/>
                <a:gd name="connsiteX4" fmla="*/ 897228 w 2292439"/>
                <a:gd name="connsiteY4" fmla="*/ 0 h 450891"/>
                <a:gd name="connsiteX0" fmla="*/ 770978 w 2166189"/>
                <a:gd name="connsiteY0" fmla="*/ 0 h 450891"/>
                <a:gd name="connsiteX1" fmla="*/ 2166189 w 2166189"/>
                <a:gd name="connsiteY1" fmla="*/ 0 h 450891"/>
                <a:gd name="connsiteX2" fmla="*/ 1467423 w 2166189"/>
                <a:gd name="connsiteY2" fmla="*/ 450891 h 450891"/>
                <a:gd name="connsiteX3" fmla="*/ 0 w 2166189"/>
                <a:gd name="connsiteY3" fmla="*/ 232892 h 450891"/>
                <a:gd name="connsiteX4" fmla="*/ 770978 w 2166189"/>
                <a:gd name="connsiteY4" fmla="*/ 0 h 450891"/>
                <a:gd name="connsiteX0" fmla="*/ 770978 w 2166189"/>
                <a:gd name="connsiteY0" fmla="*/ 0 h 450891"/>
                <a:gd name="connsiteX1" fmla="*/ 2166189 w 2166189"/>
                <a:gd name="connsiteY1" fmla="*/ 177355 h 450891"/>
                <a:gd name="connsiteX2" fmla="*/ 1467423 w 2166189"/>
                <a:gd name="connsiteY2" fmla="*/ 450891 h 450891"/>
                <a:gd name="connsiteX3" fmla="*/ 0 w 2166189"/>
                <a:gd name="connsiteY3" fmla="*/ 232892 h 450891"/>
                <a:gd name="connsiteX4" fmla="*/ 770978 w 2166189"/>
                <a:gd name="connsiteY4" fmla="*/ 0 h 450891"/>
                <a:gd name="connsiteX0" fmla="*/ 1096571 w 2166189"/>
                <a:gd name="connsiteY0" fmla="*/ 0 h 565433"/>
                <a:gd name="connsiteX1" fmla="*/ 2166189 w 2166189"/>
                <a:gd name="connsiteY1" fmla="*/ 291897 h 565433"/>
                <a:gd name="connsiteX2" fmla="*/ 1467423 w 2166189"/>
                <a:gd name="connsiteY2" fmla="*/ 565433 h 565433"/>
                <a:gd name="connsiteX3" fmla="*/ 0 w 2166189"/>
                <a:gd name="connsiteY3" fmla="*/ 347434 h 565433"/>
                <a:gd name="connsiteX4" fmla="*/ 1096571 w 2166189"/>
                <a:gd name="connsiteY4" fmla="*/ 0 h 565433"/>
                <a:gd name="connsiteX0" fmla="*/ 1096571 w 2166189"/>
                <a:gd name="connsiteY0" fmla="*/ 0 h 565433"/>
                <a:gd name="connsiteX1" fmla="*/ 2166189 w 2166189"/>
                <a:gd name="connsiteY1" fmla="*/ 121931 h 565433"/>
                <a:gd name="connsiteX2" fmla="*/ 1467423 w 2166189"/>
                <a:gd name="connsiteY2" fmla="*/ 565433 h 565433"/>
                <a:gd name="connsiteX3" fmla="*/ 0 w 2166189"/>
                <a:gd name="connsiteY3" fmla="*/ 347434 h 565433"/>
                <a:gd name="connsiteX4" fmla="*/ 1096571 w 2166189"/>
                <a:gd name="connsiteY4" fmla="*/ 0 h 565433"/>
                <a:gd name="connsiteX0" fmla="*/ 1016834 w 2166189"/>
                <a:gd name="connsiteY0" fmla="*/ 0 h 565433"/>
                <a:gd name="connsiteX1" fmla="*/ 2166189 w 2166189"/>
                <a:gd name="connsiteY1" fmla="*/ 121931 h 565433"/>
                <a:gd name="connsiteX2" fmla="*/ 1467423 w 2166189"/>
                <a:gd name="connsiteY2" fmla="*/ 565433 h 565433"/>
                <a:gd name="connsiteX3" fmla="*/ 0 w 2166189"/>
                <a:gd name="connsiteY3" fmla="*/ 347434 h 565433"/>
                <a:gd name="connsiteX4" fmla="*/ 1016834 w 2166189"/>
                <a:gd name="connsiteY4" fmla="*/ 0 h 565433"/>
                <a:gd name="connsiteX0" fmla="*/ 986933 w 2166189"/>
                <a:gd name="connsiteY0" fmla="*/ 0 h 628246"/>
                <a:gd name="connsiteX1" fmla="*/ 2166189 w 2166189"/>
                <a:gd name="connsiteY1" fmla="*/ 184744 h 628246"/>
                <a:gd name="connsiteX2" fmla="*/ 1467423 w 2166189"/>
                <a:gd name="connsiteY2" fmla="*/ 628246 h 628246"/>
                <a:gd name="connsiteX3" fmla="*/ 0 w 2166189"/>
                <a:gd name="connsiteY3" fmla="*/ 410247 h 628246"/>
                <a:gd name="connsiteX4" fmla="*/ 986933 w 2166189"/>
                <a:gd name="connsiteY4" fmla="*/ 0 h 628246"/>
                <a:gd name="connsiteX0" fmla="*/ 927130 w 2166189"/>
                <a:gd name="connsiteY0" fmla="*/ 0 h 672585"/>
                <a:gd name="connsiteX1" fmla="*/ 2166189 w 2166189"/>
                <a:gd name="connsiteY1" fmla="*/ 229083 h 672585"/>
                <a:gd name="connsiteX2" fmla="*/ 1467423 w 2166189"/>
                <a:gd name="connsiteY2" fmla="*/ 672585 h 672585"/>
                <a:gd name="connsiteX3" fmla="*/ 0 w 2166189"/>
                <a:gd name="connsiteY3" fmla="*/ 454586 h 672585"/>
                <a:gd name="connsiteX4" fmla="*/ 927130 w 2166189"/>
                <a:gd name="connsiteY4" fmla="*/ 0 h 672585"/>
                <a:gd name="connsiteX0" fmla="*/ 983611 w 2166189"/>
                <a:gd name="connsiteY0" fmla="*/ 0 h 705839"/>
                <a:gd name="connsiteX1" fmla="*/ 2166189 w 2166189"/>
                <a:gd name="connsiteY1" fmla="*/ 262337 h 705839"/>
                <a:gd name="connsiteX2" fmla="*/ 1467423 w 2166189"/>
                <a:gd name="connsiteY2" fmla="*/ 705839 h 705839"/>
                <a:gd name="connsiteX3" fmla="*/ 0 w 2166189"/>
                <a:gd name="connsiteY3" fmla="*/ 487840 h 705839"/>
                <a:gd name="connsiteX4" fmla="*/ 983611 w 2166189"/>
                <a:gd name="connsiteY4" fmla="*/ 0 h 705839"/>
                <a:gd name="connsiteX0" fmla="*/ 983611 w 2166189"/>
                <a:gd name="connsiteY0" fmla="*/ 0 h 705839"/>
                <a:gd name="connsiteX1" fmla="*/ 2166189 w 2166189"/>
                <a:gd name="connsiteY1" fmla="*/ 206913 h 705839"/>
                <a:gd name="connsiteX2" fmla="*/ 1467423 w 2166189"/>
                <a:gd name="connsiteY2" fmla="*/ 705839 h 705839"/>
                <a:gd name="connsiteX3" fmla="*/ 0 w 2166189"/>
                <a:gd name="connsiteY3" fmla="*/ 487840 h 705839"/>
                <a:gd name="connsiteX4" fmla="*/ 983611 w 2166189"/>
                <a:gd name="connsiteY4" fmla="*/ 0 h 705839"/>
                <a:gd name="connsiteX0" fmla="*/ 983611 w 2166189"/>
                <a:gd name="connsiteY0" fmla="*/ 0 h 705839"/>
                <a:gd name="connsiteX1" fmla="*/ 2166189 w 2166189"/>
                <a:gd name="connsiteY1" fmla="*/ 133015 h 705839"/>
                <a:gd name="connsiteX2" fmla="*/ 1467423 w 2166189"/>
                <a:gd name="connsiteY2" fmla="*/ 705839 h 705839"/>
                <a:gd name="connsiteX3" fmla="*/ 0 w 2166189"/>
                <a:gd name="connsiteY3" fmla="*/ 487840 h 705839"/>
                <a:gd name="connsiteX4" fmla="*/ 983611 w 2166189"/>
                <a:gd name="connsiteY4" fmla="*/ 0 h 705839"/>
                <a:gd name="connsiteX0" fmla="*/ 983611 w 2166189"/>
                <a:gd name="connsiteY0" fmla="*/ 0 h 705839"/>
                <a:gd name="connsiteX1" fmla="*/ 2166189 w 2166189"/>
                <a:gd name="connsiteY1" fmla="*/ 96066 h 705839"/>
                <a:gd name="connsiteX2" fmla="*/ 1467423 w 2166189"/>
                <a:gd name="connsiteY2" fmla="*/ 705839 h 705839"/>
                <a:gd name="connsiteX3" fmla="*/ 0 w 2166189"/>
                <a:gd name="connsiteY3" fmla="*/ 487840 h 705839"/>
                <a:gd name="connsiteX4" fmla="*/ 983611 w 2166189"/>
                <a:gd name="connsiteY4" fmla="*/ 0 h 705839"/>
                <a:gd name="connsiteX0" fmla="*/ 960354 w 2166189"/>
                <a:gd name="connsiteY0" fmla="*/ 0 h 757568"/>
                <a:gd name="connsiteX1" fmla="*/ 2166189 w 2166189"/>
                <a:gd name="connsiteY1" fmla="*/ 147795 h 757568"/>
                <a:gd name="connsiteX2" fmla="*/ 1467423 w 2166189"/>
                <a:gd name="connsiteY2" fmla="*/ 757568 h 757568"/>
                <a:gd name="connsiteX3" fmla="*/ 0 w 2166189"/>
                <a:gd name="connsiteY3" fmla="*/ 539569 h 757568"/>
                <a:gd name="connsiteX4" fmla="*/ 960354 w 2166189"/>
                <a:gd name="connsiteY4" fmla="*/ 0 h 757568"/>
                <a:gd name="connsiteX0" fmla="*/ 960354 w 2166189"/>
                <a:gd name="connsiteY0" fmla="*/ 0 h 798211"/>
                <a:gd name="connsiteX1" fmla="*/ 2166189 w 2166189"/>
                <a:gd name="connsiteY1" fmla="*/ 188438 h 798211"/>
                <a:gd name="connsiteX2" fmla="*/ 1467423 w 2166189"/>
                <a:gd name="connsiteY2" fmla="*/ 798211 h 798211"/>
                <a:gd name="connsiteX3" fmla="*/ 0 w 2166189"/>
                <a:gd name="connsiteY3" fmla="*/ 580212 h 798211"/>
                <a:gd name="connsiteX4" fmla="*/ 960354 w 2166189"/>
                <a:gd name="connsiteY4" fmla="*/ 0 h 798211"/>
                <a:gd name="connsiteX0" fmla="*/ 927130 w 2166189"/>
                <a:gd name="connsiteY0" fmla="*/ 0 h 776042"/>
                <a:gd name="connsiteX1" fmla="*/ 2166189 w 2166189"/>
                <a:gd name="connsiteY1" fmla="*/ 166269 h 776042"/>
                <a:gd name="connsiteX2" fmla="*/ 1467423 w 2166189"/>
                <a:gd name="connsiteY2" fmla="*/ 776042 h 776042"/>
                <a:gd name="connsiteX3" fmla="*/ 0 w 2166189"/>
                <a:gd name="connsiteY3" fmla="*/ 558043 h 776042"/>
                <a:gd name="connsiteX4" fmla="*/ 927130 w 2166189"/>
                <a:gd name="connsiteY4" fmla="*/ 0 h 776042"/>
                <a:gd name="connsiteX0" fmla="*/ 927130 w 2196090"/>
                <a:gd name="connsiteY0" fmla="*/ 0 h 776042"/>
                <a:gd name="connsiteX1" fmla="*/ 2196090 w 2196090"/>
                <a:gd name="connsiteY1" fmla="*/ 140405 h 776042"/>
                <a:gd name="connsiteX2" fmla="*/ 1467423 w 2196090"/>
                <a:gd name="connsiteY2" fmla="*/ 776042 h 776042"/>
                <a:gd name="connsiteX3" fmla="*/ 0 w 2196090"/>
                <a:gd name="connsiteY3" fmla="*/ 558043 h 776042"/>
                <a:gd name="connsiteX4" fmla="*/ 927130 w 2196090"/>
                <a:gd name="connsiteY4" fmla="*/ 0 h 776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96090" h="776042">
                  <a:moveTo>
                    <a:pt x="927130" y="0"/>
                  </a:moveTo>
                  <a:lnTo>
                    <a:pt x="2196090" y="140405"/>
                  </a:lnTo>
                  <a:lnTo>
                    <a:pt x="1467423" y="776042"/>
                  </a:lnTo>
                  <a:lnTo>
                    <a:pt x="0" y="558043"/>
                  </a:lnTo>
                  <a:lnTo>
                    <a:pt x="927130" y="0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5" name="Прямоугольник 5"/>
            <p:cNvSpPr/>
            <p:nvPr/>
          </p:nvSpPr>
          <p:spPr>
            <a:xfrm>
              <a:off x="861575" y="1168288"/>
              <a:ext cx="1446726" cy="497983"/>
            </a:xfrm>
            <a:custGeom>
              <a:avLst/>
              <a:gdLst>
                <a:gd name="connsiteX0" fmla="*/ 0 w 699752"/>
                <a:gd name="connsiteY0" fmla="*/ 0 h 416417"/>
                <a:gd name="connsiteX1" fmla="*/ 699752 w 699752"/>
                <a:gd name="connsiteY1" fmla="*/ 0 h 416417"/>
                <a:gd name="connsiteX2" fmla="*/ 699752 w 699752"/>
                <a:gd name="connsiteY2" fmla="*/ 416417 h 416417"/>
                <a:gd name="connsiteX3" fmla="*/ 0 w 699752"/>
                <a:gd name="connsiteY3" fmla="*/ 416417 h 416417"/>
                <a:gd name="connsiteX4" fmla="*/ 0 w 699752"/>
                <a:gd name="connsiteY4" fmla="*/ 0 h 416417"/>
                <a:gd name="connsiteX0" fmla="*/ 0 w 1811628"/>
                <a:gd name="connsiteY0" fmla="*/ 240406 h 656823"/>
                <a:gd name="connsiteX1" fmla="*/ 1811628 w 1811628"/>
                <a:gd name="connsiteY1" fmla="*/ 0 h 656823"/>
                <a:gd name="connsiteX2" fmla="*/ 699752 w 1811628"/>
                <a:gd name="connsiteY2" fmla="*/ 656823 h 656823"/>
                <a:gd name="connsiteX3" fmla="*/ 0 w 1811628"/>
                <a:gd name="connsiteY3" fmla="*/ 656823 h 656823"/>
                <a:gd name="connsiteX4" fmla="*/ 0 w 1811628"/>
                <a:gd name="connsiteY4" fmla="*/ 240406 h 656823"/>
                <a:gd name="connsiteX0" fmla="*/ 897228 w 2708856"/>
                <a:gd name="connsiteY0" fmla="*/ 240406 h 691297"/>
                <a:gd name="connsiteX1" fmla="*/ 2708856 w 2708856"/>
                <a:gd name="connsiteY1" fmla="*/ 0 h 691297"/>
                <a:gd name="connsiteX2" fmla="*/ 1596980 w 2708856"/>
                <a:gd name="connsiteY2" fmla="*/ 656823 h 691297"/>
                <a:gd name="connsiteX3" fmla="*/ 0 w 2708856"/>
                <a:gd name="connsiteY3" fmla="*/ 691297 h 691297"/>
                <a:gd name="connsiteX4" fmla="*/ 897228 w 2708856"/>
                <a:gd name="connsiteY4" fmla="*/ 240406 h 691297"/>
                <a:gd name="connsiteX0" fmla="*/ 897228 w 2292439"/>
                <a:gd name="connsiteY0" fmla="*/ 0 h 450891"/>
                <a:gd name="connsiteX1" fmla="*/ 2292439 w 2292439"/>
                <a:gd name="connsiteY1" fmla="*/ 0 h 450891"/>
                <a:gd name="connsiteX2" fmla="*/ 1596980 w 2292439"/>
                <a:gd name="connsiteY2" fmla="*/ 416417 h 450891"/>
                <a:gd name="connsiteX3" fmla="*/ 0 w 2292439"/>
                <a:gd name="connsiteY3" fmla="*/ 450891 h 450891"/>
                <a:gd name="connsiteX4" fmla="*/ 897228 w 2292439"/>
                <a:gd name="connsiteY4" fmla="*/ 0 h 450891"/>
                <a:gd name="connsiteX0" fmla="*/ 897228 w 2292439"/>
                <a:gd name="connsiteY0" fmla="*/ 0 h 450891"/>
                <a:gd name="connsiteX1" fmla="*/ 2292439 w 2292439"/>
                <a:gd name="connsiteY1" fmla="*/ 0 h 450891"/>
                <a:gd name="connsiteX2" fmla="*/ 1593673 w 2292439"/>
                <a:gd name="connsiteY2" fmla="*/ 450891 h 450891"/>
                <a:gd name="connsiteX3" fmla="*/ 0 w 2292439"/>
                <a:gd name="connsiteY3" fmla="*/ 450891 h 450891"/>
                <a:gd name="connsiteX4" fmla="*/ 897228 w 2292439"/>
                <a:gd name="connsiteY4" fmla="*/ 0 h 450891"/>
                <a:gd name="connsiteX0" fmla="*/ 770978 w 2166189"/>
                <a:gd name="connsiteY0" fmla="*/ 0 h 450891"/>
                <a:gd name="connsiteX1" fmla="*/ 2166189 w 2166189"/>
                <a:gd name="connsiteY1" fmla="*/ 0 h 450891"/>
                <a:gd name="connsiteX2" fmla="*/ 1467423 w 2166189"/>
                <a:gd name="connsiteY2" fmla="*/ 450891 h 450891"/>
                <a:gd name="connsiteX3" fmla="*/ 0 w 2166189"/>
                <a:gd name="connsiteY3" fmla="*/ 232892 h 450891"/>
                <a:gd name="connsiteX4" fmla="*/ 770978 w 2166189"/>
                <a:gd name="connsiteY4" fmla="*/ 0 h 450891"/>
                <a:gd name="connsiteX0" fmla="*/ 770978 w 2166189"/>
                <a:gd name="connsiteY0" fmla="*/ 0 h 450891"/>
                <a:gd name="connsiteX1" fmla="*/ 2166189 w 2166189"/>
                <a:gd name="connsiteY1" fmla="*/ 177355 h 450891"/>
                <a:gd name="connsiteX2" fmla="*/ 1467423 w 2166189"/>
                <a:gd name="connsiteY2" fmla="*/ 450891 h 450891"/>
                <a:gd name="connsiteX3" fmla="*/ 0 w 2166189"/>
                <a:gd name="connsiteY3" fmla="*/ 232892 h 450891"/>
                <a:gd name="connsiteX4" fmla="*/ 770978 w 2166189"/>
                <a:gd name="connsiteY4" fmla="*/ 0 h 450891"/>
                <a:gd name="connsiteX0" fmla="*/ 1096571 w 2166189"/>
                <a:gd name="connsiteY0" fmla="*/ 0 h 565433"/>
                <a:gd name="connsiteX1" fmla="*/ 2166189 w 2166189"/>
                <a:gd name="connsiteY1" fmla="*/ 291897 h 565433"/>
                <a:gd name="connsiteX2" fmla="*/ 1467423 w 2166189"/>
                <a:gd name="connsiteY2" fmla="*/ 565433 h 565433"/>
                <a:gd name="connsiteX3" fmla="*/ 0 w 2166189"/>
                <a:gd name="connsiteY3" fmla="*/ 347434 h 565433"/>
                <a:gd name="connsiteX4" fmla="*/ 1096571 w 2166189"/>
                <a:gd name="connsiteY4" fmla="*/ 0 h 565433"/>
                <a:gd name="connsiteX0" fmla="*/ 1096571 w 2166189"/>
                <a:gd name="connsiteY0" fmla="*/ 0 h 565433"/>
                <a:gd name="connsiteX1" fmla="*/ 2166189 w 2166189"/>
                <a:gd name="connsiteY1" fmla="*/ 121931 h 565433"/>
                <a:gd name="connsiteX2" fmla="*/ 1467423 w 2166189"/>
                <a:gd name="connsiteY2" fmla="*/ 565433 h 565433"/>
                <a:gd name="connsiteX3" fmla="*/ 0 w 2166189"/>
                <a:gd name="connsiteY3" fmla="*/ 347434 h 565433"/>
                <a:gd name="connsiteX4" fmla="*/ 1096571 w 2166189"/>
                <a:gd name="connsiteY4" fmla="*/ 0 h 565433"/>
                <a:gd name="connsiteX0" fmla="*/ 1016834 w 2166189"/>
                <a:gd name="connsiteY0" fmla="*/ 0 h 565433"/>
                <a:gd name="connsiteX1" fmla="*/ 2166189 w 2166189"/>
                <a:gd name="connsiteY1" fmla="*/ 121931 h 565433"/>
                <a:gd name="connsiteX2" fmla="*/ 1467423 w 2166189"/>
                <a:gd name="connsiteY2" fmla="*/ 565433 h 565433"/>
                <a:gd name="connsiteX3" fmla="*/ 0 w 2166189"/>
                <a:gd name="connsiteY3" fmla="*/ 347434 h 565433"/>
                <a:gd name="connsiteX4" fmla="*/ 1016834 w 2166189"/>
                <a:gd name="connsiteY4" fmla="*/ 0 h 565433"/>
                <a:gd name="connsiteX0" fmla="*/ 986933 w 2166189"/>
                <a:gd name="connsiteY0" fmla="*/ 0 h 628246"/>
                <a:gd name="connsiteX1" fmla="*/ 2166189 w 2166189"/>
                <a:gd name="connsiteY1" fmla="*/ 184744 h 628246"/>
                <a:gd name="connsiteX2" fmla="*/ 1467423 w 2166189"/>
                <a:gd name="connsiteY2" fmla="*/ 628246 h 628246"/>
                <a:gd name="connsiteX3" fmla="*/ 0 w 2166189"/>
                <a:gd name="connsiteY3" fmla="*/ 410247 h 628246"/>
                <a:gd name="connsiteX4" fmla="*/ 986933 w 2166189"/>
                <a:gd name="connsiteY4" fmla="*/ 0 h 628246"/>
                <a:gd name="connsiteX0" fmla="*/ 927130 w 2166189"/>
                <a:gd name="connsiteY0" fmla="*/ 0 h 672585"/>
                <a:gd name="connsiteX1" fmla="*/ 2166189 w 2166189"/>
                <a:gd name="connsiteY1" fmla="*/ 229083 h 672585"/>
                <a:gd name="connsiteX2" fmla="*/ 1467423 w 2166189"/>
                <a:gd name="connsiteY2" fmla="*/ 672585 h 672585"/>
                <a:gd name="connsiteX3" fmla="*/ 0 w 2166189"/>
                <a:gd name="connsiteY3" fmla="*/ 454586 h 672585"/>
                <a:gd name="connsiteX4" fmla="*/ 927130 w 2166189"/>
                <a:gd name="connsiteY4" fmla="*/ 0 h 672585"/>
                <a:gd name="connsiteX0" fmla="*/ 983611 w 2166189"/>
                <a:gd name="connsiteY0" fmla="*/ 0 h 705839"/>
                <a:gd name="connsiteX1" fmla="*/ 2166189 w 2166189"/>
                <a:gd name="connsiteY1" fmla="*/ 262337 h 705839"/>
                <a:gd name="connsiteX2" fmla="*/ 1467423 w 2166189"/>
                <a:gd name="connsiteY2" fmla="*/ 705839 h 705839"/>
                <a:gd name="connsiteX3" fmla="*/ 0 w 2166189"/>
                <a:gd name="connsiteY3" fmla="*/ 487840 h 705839"/>
                <a:gd name="connsiteX4" fmla="*/ 983611 w 2166189"/>
                <a:gd name="connsiteY4" fmla="*/ 0 h 705839"/>
                <a:gd name="connsiteX0" fmla="*/ 983611 w 2166189"/>
                <a:gd name="connsiteY0" fmla="*/ 0 h 705839"/>
                <a:gd name="connsiteX1" fmla="*/ 2166189 w 2166189"/>
                <a:gd name="connsiteY1" fmla="*/ 206913 h 705839"/>
                <a:gd name="connsiteX2" fmla="*/ 1467423 w 2166189"/>
                <a:gd name="connsiteY2" fmla="*/ 705839 h 705839"/>
                <a:gd name="connsiteX3" fmla="*/ 0 w 2166189"/>
                <a:gd name="connsiteY3" fmla="*/ 487840 h 705839"/>
                <a:gd name="connsiteX4" fmla="*/ 983611 w 2166189"/>
                <a:gd name="connsiteY4" fmla="*/ 0 h 705839"/>
                <a:gd name="connsiteX0" fmla="*/ 983611 w 2166189"/>
                <a:gd name="connsiteY0" fmla="*/ 0 h 705839"/>
                <a:gd name="connsiteX1" fmla="*/ 2166189 w 2166189"/>
                <a:gd name="connsiteY1" fmla="*/ 133015 h 705839"/>
                <a:gd name="connsiteX2" fmla="*/ 1467423 w 2166189"/>
                <a:gd name="connsiteY2" fmla="*/ 705839 h 705839"/>
                <a:gd name="connsiteX3" fmla="*/ 0 w 2166189"/>
                <a:gd name="connsiteY3" fmla="*/ 487840 h 705839"/>
                <a:gd name="connsiteX4" fmla="*/ 983611 w 2166189"/>
                <a:gd name="connsiteY4" fmla="*/ 0 h 705839"/>
                <a:gd name="connsiteX0" fmla="*/ 983611 w 2166189"/>
                <a:gd name="connsiteY0" fmla="*/ 0 h 705839"/>
                <a:gd name="connsiteX1" fmla="*/ 2166189 w 2166189"/>
                <a:gd name="connsiteY1" fmla="*/ 96066 h 705839"/>
                <a:gd name="connsiteX2" fmla="*/ 1467423 w 2166189"/>
                <a:gd name="connsiteY2" fmla="*/ 705839 h 705839"/>
                <a:gd name="connsiteX3" fmla="*/ 0 w 2166189"/>
                <a:gd name="connsiteY3" fmla="*/ 487840 h 705839"/>
                <a:gd name="connsiteX4" fmla="*/ 983611 w 2166189"/>
                <a:gd name="connsiteY4" fmla="*/ 0 h 705839"/>
                <a:gd name="connsiteX0" fmla="*/ 960354 w 2166189"/>
                <a:gd name="connsiteY0" fmla="*/ 0 h 757568"/>
                <a:gd name="connsiteX1" fmla="*/ 2166189 w 2166189"/>
                <a:gd name="connsiteY1" fmla="*/ 147795 h 757568"/>
                <a:gd name="connsiteX2" fmla="*/ 1467423 w 2166189"/>
                <a:gd name="connsiteY2" fmla="*/ 757568 h 757568"/>
                <a:gd name="connsiteX3" fmla="*/ 0 w 2166189"/>
                <a:gd name="connsiteY3" fmla="*/ 539569 h 757568"/>
                <a:gd name="connsiteX4" fmla="*/ 960354 w 2166189"/>
                <a:gd name="connsiteY4" fmla="*/ 0 h 757568"/>
                <a:gd name="connsiteX0" fmla="*/ 960354 w 2166189"/>
                <a:gd name="connsiteY0" fmla="*/ 0 h 798211"/>
                <a:gd name="connsiteX1" fmla="*/ 2166189 w 2166189"/>
                <a:gd name="connsiteY1" fmla="*/ 188438 h 798211"/>
                <a:gd name="connsiteX2" fmla="*/ 1467423 w 2166189"/>
                <a:gd name="connsiteY2" fmla="*/ 798211 h 798211"/>
                <a:gd name="connsiteX3" fmla="*/ 0 w 2166189"/>
                <a:gd name="connsiteY3" fmla="*/ 580212 h 798211"/>
                <a:gd name="connsiteX4" fmla="*/ 960354 w 2166189"/>
                <a:gd name="connsiteY4" fmla="*/ 0 h 798211"/>
                <a:gd name="connsiteX0" fmla="*/ 927130 w 2166189"/>
                <a:gd name="connsiteY0" fmla="*/ 0 h 776042"/>
                <a:gd name="connsiteX1" fmla="*/ 2166189 w 2166189"/>
                <a:gd name="connsiteY1" fmla="*/ 166269 h 776042"/>
                <a:gd name="connsiteX2" fmla="*/ 1467423 w 2166189"/>
                <a:gd name="connsiteY2" fmla="*/ 776042 h 776042"/>
                <a:gd name="connsiteX3" fmla="*/ 0 w 2166189"/>
                <a:gd name="connsiteY3" fmla="*/ 558043 h 776042"/>
                <a:gd name="connsiteX4" fmla="*/ 927130 w 2166189"/>
                <a:gd name="connsiteY4" fmla="*/ 0 h 776042"/>
                <a:gd name="connsiteX0" fmla="*/ 927130 w 2196090"/>
                <a:gd name="connsiteY0" fmla="*/ 0 h 776042"/>
                <a:gd name="connsiteX1" fmla="*/ 2196090 w 2196090"/>
                <a:gd name="connsiteY1" fmla="*/ 140405 h 776042"/>
                <a:gd name="connsiteX2" fmla="*/ 1467423 w 2196090"/>
                <a:gd name="connsiteY2" fmla="*/ 776042 h 776042"/>
                <a:gd name="connsiteX3" fmla="*/ 0 w 2196090"/>
                <a:gd name="connsiteY3" fmla="*/ 558043 h 776042"/>
                <a:gd name="connsiteX4" fmla="*/ 927130 w 2196090"/>
                <a:gd name="connsiteY4" fmla="*/ 0 h 776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96090" h="776042">
                  <a:moveTo>
                    <a:pt x="927130" y="0"/>
                  </a:moveTo>
                  <a:lnTo>
                    <a:pt x="2196090" y="140405"/>
                  </a:lnTo>
                  <a:lnTo>
                    <a:pt x="1467423" y="776042"/>
                  </a:lnTo>
                  <a:lnTo>
                    <a:pt x="0" y="558043"/>
                  </a:lnTo>
                  <a:lnTo>
                    <a:pt x="927130" y="0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6" name="Прямоугольник 5"/>
            <p:cNvSpPr/>
            <p:nvPr/>
          </p:nvSpPr>
          <p:spPr>
            <a:xfrm>
              <a:off x="647391" y="1490259"/>
              <a:ext cx="1991467" cy="583138"/>
            </a:xfrm>
            <a:custGeom>
              <a:avLst/>
              <a:gdLst>
                <a:gd name="connsiteX0" fmla="*/ 0 w 699752"/>
                <a:gd name="connsiteY0" fmla="*/ 0 h 416417"/>
                <a:gd name="connsiteX1" fmla="*/ 699752 w 699752"/>
                <a:gd name="connsiteY1" fmla="*/ 0 h 416417"/>
                <a:gd name="connsiteX2" fmla="*/ 699752 w 699752"/>
                <a:gd name="connsiteY2" fmla="*/ 416417 h 416417"/>
                <a:gd name="connsiteX3" fmla="*/ 0 w 699752"/>
                <a:gd name="connsiteY3" fmla="*/ 416417 h 416417"/>
                <a:gd name="connsiteX4" fmla="*/ 0 w 699752"/>
                <a:gd name="connsiteY4" fmla="*/ 0 h 416417"/>
                <a:gd name="connsiteX0" fmla="*/ 0 w 1811628"/>
                <a:gd name="connsiteY0" fmla="*/ 240406 h 656823"/>
                <a:gd name="connsiteX1" fmla="*/ 1811628 w 1811628"/>
                <a:gd name="connsiteY1" fmla="*/ 0 h 656823"/>
                <a:gd name="connsiteX2" fmla="*/ 699752 w 1811628"/>
                <a:gd name="connsiteY2" fmla="*/ 656823 h 656823"/>
                <a:gd name="connsiteX3" fmla="*/ 0 w 1811628"/>
                <a:gd name="connsiteY3" fmla="*/ 656823 h 656823"/>
                <a:gd name="connsiteX4" fmla="*/ 0 w 1811628"/>
                <a:gd name="connsiteY4" fmla="*/ 240406 h 656823"/>
                <a:gd name="connsiteX0" fmla="*/ 897228 w 2708856"/>
                <a:gd name="connsiteY0" fmla="*/ 240406 h 691297"/>
                <a:gd name="connsiteX1" fmla="*/ 2708856 w 2708856"/>
                <a:gd name="connsiteY1" fmla="*/ 0 h 691297"/>
                <a:gd name="connsiteX2" fmla="*/ 1596980 w 2708856"/>
                <a:gd name="connsiteY2" fmla="*/ 656823 h 691297"/>
                <a:gd name="connsiteX3" fmla="*/ 0 w 2708856"/>
                <a:gd name="connsiteY3" fmla="*/ 691297 h 691297"/>
                <a:gd name="connsiteX4" fmla="*/ 897228 w 2708856"/>
                <a:gd name="connsiteY4" fmla="*/ 240406 h 691297"/>
                <a:gd name="connsiteX0" fmla="*/ 897228 w 2292439"/>
                <a:gd name="connsiteY0" fmla="*/ 0 h 450891"/>
                <a:gd name="connsiteX1" fmla="*/ 2292439 w 2292439"/>
                <a:gd name="connsiteY1" fmla="*/ 0 h 450891"/>
                <a:gd name="connsiteX2" fmla="*/ 1596980 w 2292439"/>
                <a:gd name="connsiteY2" fmla="*/ 416417 h 450891"/>
                <a:gd name="connsiteX3" fmla="*/ 0 w 2292439"/>
                <a:gd name="connsiteY3" fmla="*/ 450891 h 450891"/>
                <a:gd name="connsiteX4" fmla="*/ 897228 w 2292439"/>
                <a:gd name="connsiteY4" fmla="*/ 0 h 450891"/>
                <a:gd name="connsiteX0" fmla="*/ 897228 w 2292439"/>
                <a:gd name="connsiteY0" fmla="*/ 0 h 450891"/>
                <a:gd name="connsiteX1" fmla="*/ 2292439 w 2292439"/>
                <a:gd name="connsiteY1" fmla="*/ 0 h 450891"/>
                <a:gd name="connsiteX2" fmla="*/ 1593673 w 2292439"/>
                <a:gd name="connsiteY2" fmla="*/ 450891 h 450891"/>
                <a:gd name="connsiteX3" fmla="*/ 0 w 2292439"/>
                <a:gd name="connsiteY3" fmla="*/ 450891 h 450891"/>
                <a:gd name="connsiteX4" fmla="*/ 897228 w 2292439"/>
                <a:gd name="connsiteY4" fmla="*/ 0 h 450891"/>
                <a:gd name="connsiteX0" fmla="*/ 770978 w 2166189"/>
                <a:gd name="connsiteY0" fmla="*/ 0 h 450891"/>
                <a:gd name="connsiteX1" fmla="*/ 2166189 w 2166189"/>
                <a:gd name="connsiteY1" fmla="*/ 0 h 450891"/>
                <a:gd name="connsiteX2" fmla="*/ 1467423 w 2166189"/>
                <a:gd name="connsiteY2" fmla="*/ 450891 h 450891"/>
                <a:gd name="connsiteX3" fmla="*/ 0 w 2166189"/>
                <a:gd name="connsiteY3" fmla="*/ 232892 h 450891"/>
                <a:gd name="connsiteX4" fmla="*/ 770978 w 2166189"/>
                <a:gd name="connsiteY4" fmla="*/ 0 h 450891"/>
                <a:gd name="connsiteX0" fmla="*/ 770978 w 2166189"/>
                <a:gd name="connsiteY0" fmla="*/ 0 h 450891"/>
                <a:gd name="connsiteX1" fmla="*/ 2166189 w 2166189"/>
                <a:gd name="connsiteY1" fmla="*/ 177355 h 450891"/>
                <a:gd name="connsiteX2" fmla="*/ 1467423 w 2166189"/>
                <a:gd name="connsiteY2" fmla="*/ 450891 h 450891"/>
                <a:gd name="connsiteX3" fmla="*/ 0 w 2166189"/>
                <a:gd name="connsiteY3" fmla="*/ 232892 h 450891"/>
                <a:gd name="connsiteX4" fmla="*/ 770978 w 2166189"/>
                <a:gd name="connsiteY4" fmla="*/ 0 h 450891"/>
                <a:gd name="connsiteX0" fmla="*/ 1096571 w 2166189"/>
                <a:gd name="connsiteY0" fmla="*/ 0 h 565433"/>
                <a:gd name="connsiteX1" fmla="*/ 2166189 w 2166189"/>
                <a:gd name="connsiteY1" fmla="*/ 291897 h 565433"/>
                <a:gd name="connsiteX2" fmla="*/ 1467423 w 2166189"/>
                <a:gd name="connsiteY2" fmla="*/ 565433 h 565433"/>
                <a:gd name="connsiteX3" fmla="*/ 0 w 2166189"/>
                <a:gd name="connsiteY3" fmla="*/ 347434 h 565433"/>
                <a:gd name="connsiteX4" fmla="*/ 1096571 w 2166189"/>
                <a:gd name="connsiteY4" fmla="*/ 0 h 565433"/>
                <a:gd name="connsiteX0" fmla="*/ 1096571 w 2166189"/>
                <a:gd name="connsiteY0" fmla="*/ 0 h 565433"/>
                <a:gd name="connsiteX1" fmla="*/ 2166189 w 2166189"/>
                <a:gd name="connsiteY1" fmla="*/ 121931 h 565433"/>
                <a:gd name="connsiteX2" fmla="*/ 1467423 w 2166189"/>
                <a:gd name="connsiteY2" fmla="*/ 565433 h 565433"/>
                <a:gd name="connsiteX3" fmla="*/ 0 w 2166189"/>
                <a:gd name="connsiteY3" fmla="*/ 347434 h 565433"/>
                <a:gd name="connsiteX4" fmla="*/ 1096571 w 2166189"/>
                <a:gd name="connsiteY4" fmla="*/ 0 h 565433"/>
                <a:gd name="connsiteX0" fmla="*/ 1016834 w 2166189"/>
                <a:gd name="connsiteY0" fmla="*/ 0 h 565433"/>
                <a:gd name="connsiteX1" fmla="*/ 2166189 w 2166189"/>
                <a:gd name="connsiteY1" fmla="*/ 121931 h 565433"/>
                <a:gd name="connsiteX2" fmla="*/ 1467423 w 2166189"/>
                <a:gd name="connsiteY2" fmla="*/ 565433 h 565433"/>
                <a:gd name="connsiteX3" fmla="*/ 0 w 2166189"/>
                <a:gd name="connsiteY3" fmla="*/ 347434 h 565433"/>
                <a:gd name="connsiteX4" fmla="*/ 1016834 w 2166189"/>
                <a:gd name="connsiteY4" fmla="*/ 0 h 565433"/>
                <a:gd name="connsiteX0" fmla="*/ 986933 w 2166189"/>
                <a:gd name="connsiteY0" fmla="*/ 0 h 628246"/>
                <a:gd name="connsiteX1" fmla="*/ 2166189 w 2166189"/>
                <a:gd name="connsiteY1" fmla="*/ 184744 h 628246"/>
                <a:gd name="connsiteX2" fmla="*/ 1467423 w 2166189"/>
                <a:gd name="connsiteY2" fmla="*/ 628246 h 628246"/>
                <a:gd name="connsiteX3" fmla="*/ 0 w 2166189"/>
                <a:gd name="connsiteY3" fmla="*/ 410247 h 628246"/>
                <a:gd name="connsiteX4" fmla="*/ 986933 w 2166189"/>
                <a:gd name="connsiteY4" fmla="*/ 0 h 628246"/>
                <a:gd name="connsiteX0" fmla="*/ 927130 w 2166189"/>
                <a:gd name="connsiteY0" fmla="*/ 0 h 672585"/>
                <a:gd name="connsiteX1" fmla="*/ 2166189 w 2166189"/>
                <a:gd name="connsiteY1" fmla="*/ 229083 h 672585"/>
                <a:gd name="connsiteX2" fmla="*/ 1467423 w 2166189"/>
                <a:gd name="connsiteY2" fmla="*/ 672585 h 672585"/>
                <a:gd name="connsiteX3" fmla="*/ 0 w 2166189"/>
                <a:gd name="connsiteY3" fmla="*/ 454586 h 672585"/>
                <a:gd name="connsiteX4" fmla="*/ 927130 w 2166189"/>
                <a:gd name="connsiteY4" fmla="*/ 0 h 672585"/>
                <a:gd name="connsiteX0" fmla="*/ 983611 w 2166189"/>
                <a:gd name="connsiteY0" fmla="*/ 0 h 705839"/>
                <a:gd name="connsiteX1" fmla="*/ 2166189 w 2166189"/>
                <a:gd name="connsiteY1" fmla="*/ 262337 h 705839"/>
                <a:gd name="connsiteX2" fmla="*/ 1467423 w 2166189"/>
                <a:gd name="connsiteY2" fmla="*/ 705839 h 705839"/>
                <a:gd name="connsiteX3" fmla="*/ 0 w 2166189"/>
                <a:gd name="connsiteY3" fmla="*/ 487840 h 705839"/>
                <a:gd name="connsiteX4" fmla="*/ 983611 w 2166189"/>
                <a:gd name="connsiteY4" fmla="*/ 0 h 705839"/>
                <a:gd name="connsiteX0" fmla="*/ 983611 w 2166189"/>
                <a:gd name="connsiteY0" fmla="*/ 0 h 705839"/>
                <a:gd name="connsiteX1" fmla="*/ 2166189 w 2166189"/>
                <a:gd name="connsiteY1" fmla="*/ 206913 h 705839"/>
                <a:gd name="connsiteX2" fmla="*/ 1467423 w 2166189"/>
                <a:gd name="connsiteY2" fmla="*/ 705839 h 705839"/>
                <a:gd name="connsiteX3" fmla="*/ 0 w 2166189"/>
                <a:gd name="connsiteY3" fmla="*/ 487840 h 705839"/>
                <a:gd name="connsiteX4" fmla="*/ 983611 w 2166189"/>
                <a:gd name="connsiteY4" fmla="*/ 0 h 705839"/>
                <a:gd name="connsiteX0" fmla="*/ 983611 w 2166189"/>
                <a:gd name="connsiteY0" fmla="*/ 0 h 705839"/>
                <a:gd name="connsiteX1" fmla="*/ 2166189 w 2166189"/>
                <a:gd name="connsiteY1" fmla="*/ 133015 h 705839"/>
                <a:gd name="connsiteX2" fmla="*/ 1467423 w 2166189"/>
                <a:gd name="connsiteY2" fmla="*/ 705839 h 705839"/>
                <a:gd name="connsiteX3" fmla="*/ 0 w 2166189"/>
                <a:gd name="connsiteY3" fmla="*/ 487840 h 705839"/>
                <a:gd name="connsiteX4" fmla="*/ 983611 w 2166189"/>
                <a:gd name="connsiteY4" fmla="*/ 0 h 705839"/>
                <a:gd name="connsiteX0" fmla="*/ 983611 w 2166189"/>
                <a:gd name="connsiteY0" fmla="*/ 0 h 705839"/>
                <a:gd name="connsiteX1" fmla="*/ 2166189 w 2166189"/>
                <a:gd name="connsiteY1" fmla="*/ 96066 h 705839"/>
                <a:gd name="connsiteX2" fmla="*/ 1467423 w 2166189"/>
                <a:gd name="connsiteY2" fmla="*/ 705839 h 705839"/>
                <a:gd name="connsiteX3" fmla="*/ 0 w 2166189"/>
                <a:gd name="connsiteY3" fmla="*/ 487840 h 705839"/>
                <a:gd name="connsiteX4" fmla="*/ 983611 w 2166189"/>
                <a:gd name="connsiteY4" fmla="*/ 0 h 705839"/>
                <a:gd name="connsiteX0" fmla="*/ 960354 w 2166189"/>
                <a:gd name="connsiteY0" fmla="*/ 0 h 757568"/>
                <a:gd name="connsiteX1" fmla="*/ 2166189 w 2166189"/>
                <a:gd name="connsiteY1" fmla="*/ 147795 h 757568"/>
                <a:gd name="connsiteX2" fmla="*/ 1467423 w 2166189"/>
                <a:gd name="connsiteY2" fmla="*/ 757568 h 757568"/>
                <a:gd name="connsiteX3" fmla="*/ 0 w 2166189"/>
                <a:gd name="connsiteY3" fmla="*/ 539569 h 757568"/>
                <a:gd name="connsiteX4" fmla="*/ 960354 w 2166189"/>
                <a:gd name="connsiteY4" fmla="*/ 0 h 757568"/>
                <a:gd name="connsiteX0" fmla="*/ 960354 w 2166189"/>
                <a:gd name="connsiteY0" fmla="*/ 0 h 798211"/>
                <a:gd name="connsiteX1" fmla="*/ 2166189 w 2166189"/>
                <a:gd name="connsiteY1" fmla="*/ 188438 h 798211"/>
                <a:gd name="connsiteX2" fmla="*/ 1467423 w 2166189"/>
                <a:gd name="connsiteY2" fmla="*/ 798211 h 798211"/>
                <a:gd name="connsiteX3" fmla="*/ 0 w 2166189"/>
                <a:gd name="connsiteY3" fmla="*/ 580212 h 798211"/>
                <a:gd name="connsiteX4" fmla="*/ 960354 w 2166189"/>
                <a:gd name="connsiteY4" fmla="*/ 0 h 798211"/>
                <a:gd name="connsiteX0" fmla="*/ 927130 w 2166189"/>
                <a:gd name="connsiteY0" fmla="*/ 0 h 776042"/>
                <a:gd name="connsiteX1" fmla="*/ 2166189 w 2166189"/>
                <a:gd name="connsiteY1" fmla="*/ 166269 h 776042"/>
                <a:gd name="connsiteX2" fmla="*/ 1467423 w 2166189"/>
                <a:gd name="connsiteY2" fmla="*/ 776042 h 776042"/>
                <a:gd name="connsiteX3" fmla="*/ 0 w 2166189"/>
                <a:gd name="connsiteY3" fmla="*/ 558043 h 776042"/>
                <a:gd name="connsiteX4" fmla="*/ 927130 w 2166189"/>
                <a:gd name="connsiteY4" fmla="*/ 0 h 776042"/>
                <a:gd name="connsiteX0" fmla="*/ 927130 w 2196090"/>
                <a:gd name="connsiteY0" fmla="*/ 0 h 776042"/>
                <a:gd name="connsiteX1" fmla="*/ 2196090 w 2196090"/>
                <a:gd name="connsiteY1" fmla="*/ 140405 h 776042"/>
                <a:gd name="connsiteX2" fmla="*/ 1467423 w 2196090"/>
                <a:gd name="connsiteY2" fmla="*/ 776042 h 776042"/>
                <a:gd name="connsiteX3" fmla="*/ 0 w 2196090"/>
                <a:gd name="connsiteY3" fmla="*/ 558043 h 776042"/>
                <a:gd name="connsiteX4" fmla="*/ 927130 w 2196090"/>
                <a:gd name="connsiteY4" fmla="*/ 0 h 776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96090" h="776042">
                  <a:moveTo>
                    <a:pt x="927130" y="0"/>
                  </a:moveTo>
                  <a:lnTo>
                    <a:pt x="2196090" y="140405"/>
                  </a:lnTo>
                  <a:lnTo>
                    <a:pt x="1467423" y="776042"/>
                  </a:lnTo>
                  <a:lnTo>
                    <a:pt x="0" y="558043"/>
                  </a:lnTo>
                  <a:lnTo>
                    <a:pt x="927130" y="0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7" name="Прямоугольник 5"/>
            <p:cNvSpPr/>
            <p:nvPr/>
          </p:nvSpPr>
          <p:spPr>
            <a:xfrm>
              <a:off x="483793" y="1709200"/>
              <a:ext cx="2408351" cy="755561"/>
            </a:xfrm>
            <a:custGeom>
              <a:avLst/>
              <a:gdLst>
                <a:gd name="connsiteX0" fmla="*/ 0 w 699752"/>
                <a:gd name="connsiteY0" fmla="*/ 0 h 416417"/>
                <a:gd name="connsiteX1" fmla="*/ 699752 w 699752"/>
                <a:gd name="connsiteY1" fmla="*/ 0 h 416417"/>
                <a:gd name="connsiteX2" fmla="*/ 699752 w 699752"/>
                <a:gd name="connsiteY2" fmla="*/ 416417 h 416417"/>
                <a:gd name="connsiteX3" fmla="*/ 0 w 699752"/>
                <a:gd name="connsiteY3" fmla="*/ 416417 h 416417"/>
                <a:gd name="connsiteX4" fmla="*/ 0 w 699752"/>
                <a:gd name="connsiteY4" fmla="*/ 0 h 416417"/>
                <a:gd name="connsiteX0" fmla="*/ 0 w 1811628"/>
                <a:gd name="connsiteY0" fmla="*/ 240406 h 656823"/>
                <a:gd name="connsiteX1" fmla="*/ 1811628 w 1811628"/>
                <a:gd name="connsiteY1" fmla="*/ 0 h 656823"/>
                <a:gd name="connsiteX2" fmla="*/ 699752 w 1811628"/>
                <a:gd name="connsiteY2" fmla="*/ 656823 h 656823"/>
                <a:gd name="connsiteX3" fmla="*/ 0 w 1811628"/>
                <a:gd name="connsiteY3" fmla="*/ 656823 h 656823"/>
                <a:gd name="connsiteX4" fmla="*/ 0 w 1811628"/>
                <a:gd name="connsiteY4" fmla="*/ 240406 h 656823"/>
                <a:gd name="connsiteX0" fmla="*/ 897228 w 2708856"/>
                <a:gd name="connsiteY0" fmla="*/ 240406 h 691297"/>
                <a:gd name="connsiteX1" fmla="*/ 2708856 w 2708856"/>
                <a:gd name="connsiteY1" fmla="*/ 0 h 691297"/>
                <a:gd name="connsiteX2" fmla="*/ 1596980 w 2708856"/>
                <a:gd name="connsiteY2" fmla="*/ 656823 h 691297"/>
                <a:gd name="connsiteX3" fmla="*/ 0 w 2708856"/>
                <a:gd name="connsiteY3" fmla="*/ 691297 h 691297"/>
                <a:gd name="connsiteX4" fmla="*/ 897228 w 2708856"/>
                <a:gd name="connsiteY4" fmla="*/ 240406 h 691297"/>
                <a:gd name="connsiteX0" fmla="*/ 897228 w 2292439"/>
                <a:gd name="connsiteY0" fmla="*/ 0 h 450891"/>
                <a:gd name="connsiteX1" fmla="*/ 2292439 w 2292439"/>
                <a:gd name="connsiteY1" fmla="*/ 0 h 450891"/>
                <a:gd name="connsiteX2" fmla="*/ 1596980 w 2292439"/>
                <a:gd name="connsiteY2" fmla="*/ 416417 h 450891"/>
                <a:gd name="connsiteX3" fmla="*/ 0 w 2292439"/>
                <a:gd name="connsiteY3" fmla="*/ 450891 h 450891"/>
                <a:gd name="connsiteX4" fmla="*/ 897228 w 2292439"/>
                <a:gd name="connsiteY4" fmla="*/ 0 h 450891"/>
                <a:gd name="connsiteX0" fmla="*/ 897228 w 2292439"/>
                <a:gd name="connsiteY0" fmla="*/ 0 h 450891"/>
                <a:gd name="connsiteX1" fmla="*/ 2292439 w 2292439"/>
                <a:gd name="connsiteY1" fmla="*/ 0 h 450891"/>
                <a:gd name="connsiteX2" fmla="*/ 1593673 w 2292439"/>
                <a:gd name="connsiteY2" fmla="*/ 450891 h 450891"/>
                <a:gd name="connsiteX3" fmla="*/ 0 w 2292439"/>
                <a:gd name="connsiteY3" fmla="*/ 450891 h 450891"/>
                <a:gd name="connsiteX4" fmla="*/ 897228 w 2292439"/>
                <a:gd name="connsiteY4" fmla="*/ 0 h 450891"/>
                <a:gd name="connsiteX0" fmla="*/ 770978 w 2166189"/>
                <a:gd name="connsiteY0" fmla="*/ 0 h 450891"/>
                <a:gd name="connsiteX1" fmla="*/ 2166189 w 2166189"/>
                <a:gd name="connsiteY1" fmla="*/ 0 h 450891"/>
                <a:gd name="connsiteX2" fmla="*/ 1467423 w 2166189"/>
                <a:gd name="connsiteY2" fmla="*/ 450891 h 450891"/>
                <a:gd name="connsiteX3" fmla="*/ 0 w 2166189"/>
                <a:gd name="connsiteY3" fmla="*/ 232892 h 450891"/>
                <a:gd name="connsiteX4" fmla="*/ 770978 w 2166189"/>
                <a:gd name="connsiteY4" fmla="*/ 0 h 450891"/>
                <a:gd name="connsiteX0" fmla="*/ 770978 w 2166189"/>
                <a:gd name="connsiteY0" fmla="*/ 0 h 450891"/>
                <a:gd name="connsiteX1" fmla="*/ 2166189 w 2166189"/>
                <a:gd name="connsiteY1" fmla="*/ 177355 h 450891"/>
                <a:gd name="connsiteX2" fmla="*/ 1467423 w 2166189"/>
                <a:gd name="connsiteY2" fmla="*/ 450891 h 450891"/>
                <a:gd name="connsiteX3" fmla="*/ 0 w 2166189"/>
                <a:gd name="connsiteY3" fmla="*/ 232892 h 450891"/>
                <a:gd name="connsiteX4" fmla="*/ 770978 w 2166189"/>
                <a:gd name="connsiteY4" fmla="*/ 0 h 450891"/>
                <a:gd name="connsiteX0" fmla="*/ 1096571 w 2166189"/>
                <a:gd name="connsiteY0" fmla="*/ 0 h 565433"/>
                <a:gd name="connsiteX1" fmla="*/ 2166189 w 2166189"/>
                <a:gd name="connsiteY1" fmla="*/ 291897 h 565433"/>
                <a:gd name="connsiteX2" fmla="*/ 1467423 w 2166189"/>
                <a:gd name="connsiteY2" fmla="*/ 565433 h 565433"/>
                <a:gd name="connsiteX3" fmla="*/ 0 w 2166189"/>
                <a:gd name="connsiteY3" fmla="*/ 347434 h 565433"/>
                <a:gd name="connsiteX4" fmla="*/ 1096571 w 2166189"/>
                <a:gd name="connsiteY4" fmla="*/ 0 h 565433"/>
                <a:gd name="connsiteX0" fmla="*/ 1096571 w 2166189"/>
                <a:gd name="connsiteY0" fmla="*/ 0 h 565433"/>
                <a:gd name="connsiteX1" fmla="*/ 2166189 w 2166189"/>
                <a:gd name="connsiteY1" fmla="*/ 121931 h 565433"/>
                <a:gd name="connsiteX2" fmla="*/ 1467423 w 2166189"/>
                <a:gd name="connsiteY2" fmla="*/ 565433 h 565433"/>
                <a:gd name="connsiteX3" fmla="*/ 0 w 2166189"/>
                <a:gd name="connsiteY3" fmla="*/ 347434 h 565433"/>
                <a:gd name="connsiteX4" fmla="*/ 1096571 w 2166189"/>
                <a:gd name="connsiteY4" fmla="*/ 0 h 565433"/>
                <a:gd name="connsiteX0" fmla="*/ 1016834 w 2166189"/>
                <a:gd name="connsiteY0" fmla="*/ 0 h 565433"/>
                <a:gd name="connsiteX1" fmla="*/ 2166189 w 2166189"/>
                <a:gd name="connsiteY1" fmla="*/ 121931 h 565433"/>
                <a:gd name="connsiteX2" fmla="*/ 1467423 w 2166189"/>
                <a:gd name="connsiteY2" fmla="*/ 565433 h 565433"/>
                <a:gd name="connsiteX3" fmla="*/ 0 w 2166189"/>
                <a:gd name="connsiteY3" fmla="*/ 347434 h 565433"/>
                <a:gd name="connsiteX4" fmla="*/ 1016834 w 2166189"/>
                <a:gd name="connsiteY4" fmla="*/ 0 h 565433"/>
                <a:gd name="connsiteX0" fmla="*/ 986933 w 2166189"/>
                <a:gd name="connsiteY0" fmla="*/ 0 h 628246"/>
                <a:gd name="connsiteX1" fmla="*/ 2166189 w 2166189"/>
                <a:gd name="connsiteY1" fmla="*/ 184744 h 628246"/>
                <a:gd name="connsiteX2" fmla="*/ 1467423 w 2166189"/>
                <a:gd name="connsiteY2" fmla="*/ 628246 h 628246"/>
                <a:gd name="connsiteX3" fmla="*/ 0 w 2166189"/>
                <a:gd name="connsiteY3" fmla="*/ 410247 h 628246"/>
                <a:gd name="connsiteX4" fmla="*/ 986933 w 2166189"/>
                <a:gd name="connsiteY4" fmla="*/ 0 h 628246"/>
                <a:gd name="connsiteX0" fmla="*/ 927130 w 2166189"/>
                <a:gd name="connsiteY0" fmla="*/ 0 h 672585"/>
                <a:gd name="connsiteX1" fmla="*/ 2166189 w 2166189"/>
                <a:gd name="connsiteY1" fmla="*/ 229083 h 672585"/>
                <a:gd name="connsiteX2" fmla="*/ 1467423 w 2166189"/>
                <a:gd name="connsiteY2" fmla="*/ 672585 h 672585"/>
                <a:gd name="connsiteX3" fmla="*/ 0 w 2166189"/>
                <a:gd name="connsiteY3" fmla="*/ 454586 h 672585"/>
                <a:gd name="connsiteX4" fmla="*/ 927130 w 2166189"/>
                <a:gd name="connsiteY4" fmla="*/ 0 h 672585"/>
                <a:gd name="connsiteX0" fmla="*/ 983611 w 2166189"/>
                <a:gd name="connsiteY0" fmla="*/ 0 h 705839"/>
                <a:gd name="connsiteX1" fmla="*/ 2166189 w 2166189"/>
                <a:gd name="connsiteY1" fmla="*/ 262337 h 705839"/>
                <a:gd name="connsiteX2" fmla="*/ 1467423 w 2166189"/>
                <a:gd name="connsiteY2" fmla="*/ 705839 h 705839"/>
                <a:gd name="connsiteX3" fmla="*/ 0 w 2166189"/>
                <a:gd name="connsiteY3" fmla="*/ 487840 h 705839"/>
                <a:gd name="connsiteX4" fmla="*/ 983611 w 2166189"/>
                <a:gd name="connsiteY4" fmla="*/ 0 h 705839"/>
                <a:gd name="connsiteX0" fmla="*/ 983611 w 2166189"/>
                <a:gd name="connsiteY0" fmla="*/ 0 h 705839"/>
                <a:gd name="connsiteX1" fmla="*/ 2166189 w 2166189"/>
                <a:gd name="connsiteY1" fmla="*/ 206913 h 705839"/>
                <a:gd name="connsiteX2" fmla="*/ 1467423 w 2166189"/>
                <a:gd name="connsiteY2" fmla="*/ 705839 h 705839"/>
                <a:gd name="connsiteX3" fmla="*/ 0 w 2166189"/>
                <a:gd name="connsiteY3" fmla="*/ 487840 h 705839"/>
                <a:gd name="connsiteX4" fmla="*/ 983611 w 2166189"/>
                <a:gd name="connsiteY4" fmla="*/ 0 h 705839"/>
                <a:gd name="connsiteX0" fmla="*/ 983611 w 2166189"/>
                <a:gd name="connsiteY0" fmla="*/ 0 h 705839"/>
                <a:gd name="connsiteX1" fmla="*/ 2166189 w 2166189"/>
                <a:gd name="connsiteY1" fmla="*/ 133015 h 705839"/>
                <a:gd name="connsiteX2" fmla="*/ 1467423 w 2166189"/>
                <a:gd name="connsiteY2" fmla="*/ 705839 h 705839"/>
                <a:gd name="connsiteX3" fmla="*/ 0 w 2166189"/>
                <a:gd name="connsiteY3" fmla="*/ 487840 h 705839"/>
                <a:gd name="connsiteX4" fmla="*/ 983611 w 2166189"/>
                <a:gd name="connsiteY4" fmla="*/ 0 h 705839"/>
                <a:gd name="connsiteX0" fmla="*/ 983611 w 2166189"/>
                <a:gd name="connsiteY0" fmla="*/ 0 h 705839"/>
                <a:gd name="connsiteX1" fmla="*/ 2166189 w 2166189"/>
                <a:gd name="connsiteY1" fmla="*/ 96066 h 705839"/>
                <a:gd name="connsiteX2" fmla="*/ 1467423 w 2166189"/>
                <a:gd name="connsiteY2" fmla="*/ 705839 h 705839"/>
                <a:gd name="connsiteX3" fmla="*/ 0 w 2166189"/>
                <a:gd name="connsiteY3" fmla="*/ 487840 h 705839"/>
                <a:gd name="connsiteX4" fmla="*/ 983611 w 2166189"/>
                <a:gd name="connsiteY4" fmla="*/ 0 h 705839"/>
                <a:gd name="connsiteX0" fmla="*/ 960354 w 2166189"/>
                <a:gd name="connsiteY0" fmla="*/ 0 h 757568"/>
                <a:gd name="connsiteX1" fmla="*/ 2166189 w 2166189"/>
                <a:gd name="connsiteY1" fmla="*/ 147795 h 757568"/>
                <a:gd name="connsiteX2" fmla="*/ 1467423 w 2166189"/>
                <a:gd name="connsiteY2" fmla="*/ 757568 h 757568"/>
                <a:gd name="connsiteX3" fmla="*/ 0 w 2166189"/>
                <a:gd name="connsiteY3" fmla="*/ 539569 h 757568"/>
                <a:gd name="connsiteX4" fmla="*/ 960354 w 2166189"/>
                <a:gd name="connsiteY4" fmla="*/ 0 h 757568"/>
                <a:gd name="connsiteX0" fmla="*/ 960354 w 2166189"/>
                <a:gd name="connsiteY0" fmla="*/ 0 h 798211"/>
                <a:gd name="connsiteX1" fmla="*/ 2166189 w 2166189"/>
                <a:gd name="connsiteY1" fmla="*/ 188438 h 798211"/>
                <a:gd name="connsiteX2" fmla="*/ 1467423 w 2166189"/>
                <a:gd name="connsiteY2" fmla="*/ 798211 h 798211"/>
                <a:gd name="connsiteX3" fmla="*/ 0 w 2166189"/>
                <a:gd name="connsiteY3" fmla="*/ 580212 h 798211"/>
                <a:gd name="connsiteX4" fmla="*/ 960354 w 2166189"/>
                <a:gd name="connsiteY4" fmla="*/ 0 h 798211"/>
                <a:gd name="connsiteX0" fmla="*/ 927130 w 2166189"/>
                <a:gd name="connsiteY0" fmla="*/ 0 h 776042"/>
                <a:gd name="connsiteX1" fmla="*/ 2166189 w 2166189"/>
                <a:gd name="connsiteY1" fmla="*/ 166269 h 776042"/>
                <a:gd name="connsiteX2" fmla="*/ 1467423 w 2166189"/>
                <a:gd name="connsiteY2" fmla="*/ 776042 h 776042"/>
                <a:gd name="connsiteX3" fmla="*/ 0 w 2166189"/>
                <a:gd name="connsiteY3" fmla="*/ 558043 h 776042"/>
                <a:gd name="connsiteX4" fmla="*/ 927130 w 2166189"/>
                <a:gd name="connsiteY4" fmla="*/ 0 h 776042"/>
                <a:gd name="connsiteX0" fmla="*/ 927130 w 2196090"/>
                <a:gd name="connsiteY0" fmla="*/ 0 h 776042"/>
                <a:gd name="connsiteX1" fmla="*/ 2196090 w 2196090"/>
                <a:gd name="connsiteY1" fmla="*/ 140405 h 776042"/>
                <a:gd name="connsiteX2" fmla="*/ 1467423 w 2196090"/>
                <a:gd name="connsiteY2" fmla="*/ 776042 h 776042"/>
                <a:gd name="connsiteX3" fmla="*/ 0 w 2196090"/>
                <a:gd name="connsiteY3" fmla="*/ 558043 h 776042"/>
                <a:gd name="connsiteX4" fmla="*/ 927130 w 2196090"/>
                <a:gd name="connsiteY4" fmla="*/ 0 h 776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96090" h="776042">
                  <a:moveTo>
                    <a:pt x="927130" y="0"/>
                  </a:moveTo>
                  <a:lnTo>
                    <a:pt x="2196090" y="140405"/>
                  </a:lnTo>
                  <a:lnTo>
                    <a:pt x="1467423" y="776042"/>
                  </a:lnTo>
                  <a:lnTo>
                    <a:pt x="0" y="558043"/>
                  </a:lnTo>
                  <a:lnTo>
                    <a:pt x="927130" y="0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cxnSp>
          <p:nvCxnSpPr>
            <p:cNvPr id="18" name="Прямая соединительная линия 17"/>
            <p:cNvCxnSpPr>
              <a:stCxn id="17" idx="3"/>
            </p:cNvCxnSpPr>
            <p:nvPr/>
          </p:nvCxnSpPr>
          <p:spPr>
            <a:xfrm>
              <a:off x="483793" y="2252515"/>
              <a:ext cx="1601275" cy="21224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>
              <a:stCxn id="17" idx="2"/>
              <a:endCxn id="17" idx="1"/>
            </p:cNvCxnSpPr>
            <p:nvPr/>
          </p:nvCxnSpPr>
          <p:spPr>
            <a:xfrm flipV="1">
              <a:off x="2093048" y="1845899"/>
              <a:ext cx="799096" cy="6188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>
              <a:stCxn id="16" idx="3"/>
              <a:endCxn id="16" idx="2"/>
            </p:cNvCxnSpPr>
            <p:nvPr/>
          </p:nvCxnSpPr>
          <p:spPr>
            <a:xfrm>
              <a:off x="647391" y="1909587"/>
              <a:ext cx="1330694" cy="16381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>
              <a:stCxn id="16" idx="2"/>
              <a:endCxn id="16" idx="1"/>
            </p:cNvCxnSpPr>
            <p:nvPr/>
          </p:nvCxnSpPr>
          <p:spPr>
            <a:xfrm flipV="1">
              <a:off x="1978085" y="1595763"/>
              <a:ext cx="660773" cy="4776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>
              <a:stCxn id="15" idx="3"/>
              <a:endCxn id="15" idx="2"/>
            </p:cNvCxnSpPr>
            <p:nvPr/>
          </p:nvCxnSpPr>
          <p:spPr>
            <a:xfrm>
              <a:off x="861575" y="1526382"/>
              <a:ext cx="966699" cy="13988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>
              <a:stCxn id="15" idx="2"/>
              <a:endCxn id="15" idx="1"/>
            </p:cNvCxnSpPr>
            <p:nvPr/>
          </p:nvCxnSpPr>
          <p:spPr>
            <a:xfrm flipV="1">
              <a:off x="1828274" y="1258385"/>
              <a:ext cx="480027" cy="40788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>
              <a:stCxn id="14" idx="3"/>
              <a:endCxn id="14" idx="2"/>
            </p:cNvCxnSpPr>
            <p:nvPr/>
          </p:nvCxnSpPr>
          <p:spPr>
            <a:xfrm>
              <a:off x="1067976" y="1166574"/>
              <a:ext cx="633721" cy="892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flipV="1">
              <a:off x="1701697" y="986261"/>
              <a:ext cx="314682" cy="2721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Надпись 39"/>
            <p:cNvSpPr txBox="1"/>
            <p:nvPr/>
          </p:nvSpPr>
          <p:spPr>
            <a:xfrm>
              <a:off x="1923153" y="51515"/>
              <a:ext cx="2891436" cy="343535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tx1"/>
              </a:solidFill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000"/>
                </a:lnSpc>
                <a:spcAft>
                  <a:spcPts val="0"/>
                </a:spcAft>
              </a:pPr>
              <a:r>
                <a:rPr lang="ru-RU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Интегральные целевые индикаторы </a:t>
              </a:r>
              <a:endPara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ts val="1000"/>
                </a:lnSpc>
                <a:spcAft>
                  <a:spcPts val="0"/>
                </a:spcAft>
              </a:pPr>
              <a:endPara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ts val="1000"/>
                </a:lnSpc>
                <a:spcAft>
                  <a:spcPts val="0"/>
                </a:spcAft>
              </a:pPr>
              <a:r>
                <a:rPr lang="ru-RU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эффективности  СВК</a:t>
              </a:r>
              <a:endPara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ts val="1000"/>
                </a:lnSpc>
                <a:spcAft>
                  <a:spcPts val="0"/>
                </a:spcAft>
              </a:pPr>
              <a:endParaRPr lang="ru-RU" sz="14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ru-RU" sz="1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ru-RU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ru-RU" sz="1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ru-RU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Надпись 39"/>
            <p:cNvSpPr txBox="1"/>
            <p:nvPr/>
          </p:nvSpPr>
          <p:spPr>
            <a:xfrm>
              <a:off x="2238416" y="425003"/>
              <a:ext cx="2734895" cy="381634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prstClr val="black"/>
              </a:solidFill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000"/>
                </a:lnSpc>
                <a:spcAft>
                  <a:spcPts val="0"/>
                </a:spcAft>
              </a:pPr>
              <a:r>
                <a:rPr lang="ru-RU" sz="1400" b="1" spc="-2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anose="02050604050505020204" pitchFamily="18" charset="0"/>
                  <a:ea typeface="Times New Roman" panose="02020603050405020304" pitchFamily="18" charset="0"/>
                </a:rPr>
                <a:t>Индикаторы жизненного цикла </a:t>
              </a:r>
              <a:endPara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endParaRPr>
            </a:p>
            <a:p>
              <a:pPr algn="ctr">
                <a:lnSpc>
                  <a:spcPts val="1000"/>
                </a:lnSpc>
                <a:spcAft>
                  <a:spcPts val="0"/>
                </a:spcAft>
              </a:pPr>
              <a:endParaRPr lang="ru-RU" sz="1400" b="1" spc="-2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endParaRPr>
            </a:p>
            <a:p>
              <a:pPr algn="ctr">
                <a:lnSpc>
                  <a:spcPts val="1000"/>
                </a:lnSpc>
                <a:spcAft>
                  <a:spcPts val="0"/>
                </a:spcAft>
              </a:pPr>
              <a:r>
                <a:rPr lang="ru-RU" sz="1400" b="1" spc="-2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anose="02050604050505020204" pitchFamily="18" charset="0"/>
                  <a:ea typeface="Times New Roman" panose="02020603050405020304" pitchFamily="18" charset="0"/>
                </a:rPr>
                <a:t>аудита (услуги)</a:t>
              </a:r>
              <a:endPara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8" name="Надпись 39"/>
            <p:cNvSpPr txBox="1"/>
            <p:nvPr/>
          </p:nvSpPr>
          <p:spPr>
            <a:xfrm>
              <a:off x="2533063" y="847983"/>
              <a:ext cx="2633345" cy="380351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prstClr val="black"/>
              </a:solidFill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000"/>
                </a:lnSpc>
                <a:spcAft>
                  <a:spcPts val="0"/>
                </a:spcAft>
              </a:pPr>
              <a:r>
                <a:rPr lang="ru-RU" sz="1400" b="1" spc="-2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anose="02050604050505020204" pitchFamily="18" charset="0"/>
                  <a:ea typeface="Times New Roman" panose="02020603050405020304" pitchFamily="18" charset="0"/>
                </a:rPr>
                <a:t>Индикаторы эффективности </a:t>
              </a:r>
              <a:r>
                <a:rPr lang="ru-RU" sz="1400" b="1" spc="-2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anose="02050604050505020204" pitchFamily="18" charset="0"/>
                  <a:ea typeface="Times New Roman" panose="02020603050405020304" pitchFamily="18" charset="0"/>
                </a:rPr>
                <a:t> </a:t>
              </a:r>
            </a:p>
            <a:p>
              <a:pPr algn="ctr">
                <a:lnSpc>
                  <a:spcPts val="1000"/>
                </a:lnSpc>
                <a:spcAft>
                  <a:spcPts val="0"/>
                </a:spcAft>
              </a:pPr>
              <a:endParaRPr lang="ru-RU" sz="1400" b="1" spc="-2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endParaRPr>
            </a:p>
            <a:p>
              <a:pPr algn="ctr">
                <a:lnSpc>
                  <a:spcPts val="1000"/>
                </a:lnSpc>
                <a:spcAft>
                  <a:spcPts val="0"/>
                </a:spcAft>
              </a:pPr>
              <a:r>
                <a:rPr lang="ru-RU" sz="1400" b="1" spc="-2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anose="02050604050505020204" pitchFamily="18" charset="0"/>
                  <a:ea typeface="Times New Roman" panose="02020603050405020304" pitchFamily="18" charset="0"/>
                </a:rPr>
                <a:t>технологий контроля</a:t>
              </a:r>
              <a:endPara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9" name="Надпись 39"/>
            <p:cNvSpPr txBox="1"/>
            <p:nvPr/>
          </p:nvSpPr>
          <p:spPr>
            <a:xfrm>
              <a:off x="2790171" y="1258385"/>
              <a:ext cx="2787015" cy="363634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prstClr val="black"/>
              </a:solidFill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000"/>
                </a:lnSpc>
                <a:spcAft>
                  <a:spcPts val="0"/>
                </a:spcAft>
              </a:pPr>
              <a:r>
                <a:rPr lang="ru-RU" sz="1400" b="1" spc="-2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anose="02050604050505020204" pitchFamily="18" charset="0"/>
                  <a:ea typeface="Times New Roman" panose="02020603050405020304" pitchFamily="18" charset="0"/>
                </a:rPr>
                <a:t>Индикаторы масштабности </a:t>
              </a:r>
              <a:endPara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endParaRPr>
            </a:p>
            <a:p>
              <a:pPr algn="ctr">
                <a:lnSpc>
                  <a:spcPts val="1000"/>
                </a:lnSpc>
                <a:spcAft>
                  <a:spcPts val="0"/>
                </a:spcAft>
              </a:pPr>
              <a:r>
                <a:rPr lang="ru-RU" sz="1400" b="1" spc="-2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anose="02050604050505020204" pitchFamily="18" charset="0"/>
                  <a:ea typeface="Times New Roman" panose="02020603050405020304" pitchFamily="18" charset="0"/>
                </a:rPr>
                <a:t>использования </a:t>
              </a:r>
              <a:r>
                <a:rPr lang="ru-RU" sz="1400" b="1" spc="-2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anose="02050604050505020204" pitchFamily="18" charset="0"/>
                  <a:ea typeface="Times New Roman" panose="02020603050405020304" pitchFamily="18" charset="0"/>
                </a:rPr>
                <a:t> стандартов</a:t>
              </a:r>
            </a:p>
            <a:p>
              <a:pPr algn="ctr">
                <a:lnSpc>
                  <a:spcPts val="1000"/>
                </a:lnSpc>
                <a:spcAft>
                  <a:spcPts val="0"/>
                </a:spcAft>
              </a:pPr>
              <a:r>
                <a:rPr lang="ru-RU" sz="1400" b="1" spc="-2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anose="02050604050505020204" pitchFamily="18" charset="0"/>
                  <a:ea typeface="Times New Roman" panose="02020603050405020304" pitchFamily="18" charset="0"/>
                </a:rPr>
                <a:t>и </a:t>
              </a:r>
              <a:r>
                <a:rPr lang="ru-RU" sz="1400" b="1" spc="-2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anose="02050604050505020204" pitchFamily="18" charset="0"/>
                  <a:ea typeface="Times New Roman" panose="02020603050405020304" pitchFamily="18" charset="0"/>
                </a:rPr>
                <a:t>технологий </a:t>
              </a:r>
              <a:endPara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0" name="Надпись 39"/>
            <p:cNvSpPr txBox="1"/>
            <p:nvPr/>
          </p:nvSpPr>
          <p:spPr>
            <a:xfrm>
              <a:off x="3010043" y="1666271"/>
              <a:ext cx="2626359" cy="227329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prstClr val="black"/>
              </a:solidFill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000"/>
                </a:lnSpc>
                <a:spcAft>
                  <a:spcPts val="0"/>
                </a:spcAft>
              </a:pPr>
              <a:r>
                <a:rPr lang="ru-RU" sz="1400" b="1" spc="-2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anose="02050604050505020204" pitchFamily="18" charset="0"/>
                  <a:ea typeface="Times New Roman" panose="02020603050405020304" pitchFamily="18" charset="0"/>
                </a:rPr>
                <a:t>Индикаторы соответствия </a:t>
              </a:r>
              <a:endPara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31" name="Прямая со стрелкой 30"/>
            <p:cNvCxnSpPr/>
            <p:nvPr/>
          </p:nvCxnSpPr>
          <p:spPr>
            <a:xfrm flipH="1">
              <a:off x="1701683" y="218941"/>
              <a:ext cx="221454" cy="62904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 стрелкой 31"/>
            <p:cNvCxnSpPr/>
            <p:nvPr/>
          </p:nvCxnSpPr>
          <p:spPr>
            <a:xfrm flipH="1">
              <a:off x="2016364" y="599684"/>
              <a:ext cx="220980" cy="62865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/>
            <p:cNvCxnSpPr/>
            <p:nvPr/>
          </p:nvCxnSpPr>
          <p:spPr>
            <a:xfrm flipH="1">
              <a:off x="2789698" y="1666271"/>
              <a:ext cx="220345" cy="62865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/>
            <p:nvPr/>
          </p:nvCxnSpPr>
          <p:spPr>
            <a:xfrm flipH="1">
              <a:off x="2569401" y="1328701"/>
              <a:ext cx="220345" cy="62865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 стрелкой 34"/>
            <p:cNvCxnSpPr/>
            <p:nvPr/>
          </p:nvCxnSpPr>
          <p:spPr>
            <a:xfrm flipH="1">
              <a:off x="2308302" y="1037621"/>
              <a:ext cx="220345" cy="62865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11734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C:\Users\Ирина\Documents\Фирма\Логотип\InkedПустая визитка — копия_LI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4" t="50791" r="3084" b="4801"/>
          <a:stretch/>
        </p:blipFill>
        <p:spPr bwMode="auto">
          <a:xfrm>
            <a:off x="0" y="6241090"/>
            <a:ext cx="9144000" cy="609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67544" y="2852936"/>
            <a:ext cx="80648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1200802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2264</TotalTime>
  <Words>148</Words>
  <Application>Microsoft Office PowerPoint</Application>
  <PresentationFormat>Экран (4:3)</PresentationFormat>
  <Paragraphs>56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Bookman Old Style</vt:lpstr>
      <vt:lpstr>Calibri</vt:lpstr>
      <vt:lpstr>Times New Roman</vt:lpstr>
      <vt:lpstr>Тема Office</vt:lpstr>
      <vt:lpstr>Презентация PowerPoint</vt:lpstr>
      <vt:lpstr> МСКК 1 «Контроль качества в аудиторских организациях…»  </vt:lpstr>
      <vt:lpstr> 3-D модель сквозного контроля качества</vt:lpstr>
      <vt:lpstr>Индикаторы и показатели эффективности системы внутреннего контроля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Ирина</cp:lastModifiedBy>
  <cp:revision>111</cp:revision>
  <dcterms:created xsi:type="dcterms:W3CDTF">2017-11-04T16:44:12Z</dcterms:created>
  <dcterms:modified xsi:type="dcterms:W3CDTF">2019-12-24T10:27:58Z</dcterms:modified>
</cp:coreProperties>
</file>