
<file path=[Content_Types].xml><?xml version="1.0" encoding="utf-8"?>
<Types xmlns="http://schemas.openxmlformats.org/package/2006/content-types">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2"/>
  </p:notesMasterIdLst>
  <p:handoutMasterIdLst>
    <p:handoutMasterId r:id="rId33"/>
  </p:handoutMasterIdLst>
  <p:sldIdLst>
    <p:sldId id="257" r:id="rId5"/>
    <p:sldId id="267" r:id="rId6"/>
    <p:sldId id="285" r:id="rId7"/>
    <p:sldId id="286" r:id="rId8"/>
    <p:sldId id="287" r:id="rId9"/>
    <p:sldId id="288" r:id="rId10"/>
    <p:sldId id="289" r:id="rId11"/>
    <p:sldId id="290" r:id="rId12"/>
    <p:sldId id="291" r:id="rId13"/>
    <p:sldId id="292" r:id="rId14"/>
    <p:sldId id="265" r:id="rId15"/>
    <p:sldId id="298" r:id="rId16"/>
    <p:sldId id="299" r:id="rId17"/>
    <p:sldId id="300" r:id="rId18"/>
    <p:sldId id="301" r:id="rId19"/>
    <p:sldId id="259" r:id="rId20"/>
    <p:sldId id="302" r:id="rId21"/>
    <p:sldId id="303" r:id="rId22"/>
    <p:sldId id="315" r:id="rId23"/>
    <p:sldId id="307" r:id="rId24"/>
    <p:sldId id="308" r:id="rId25"/>
    <p:sldId id="309" r:id="rId26"/>
    <p:sldId id="310" r:id="rId27"/>
    <p:sldId id="311" r:id="rId28"/>
    <p:sldId id="312" r:id="rId29"/>
    <p:sldId id="313" r:id="rId30"/>
    <p:sldId id="306" r:id="rId31"/>
  </p:sldIdLst>
  <p:sldSz cx="9144000" cy="6858000" type="screen4x3"/>
  <p:notesSz cx="6797675" cy="987266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134" d="100"/>
          <a:sy n="134" d="100"/>
        </p:scale>
        <p:origin x="-58"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50443" y="0"/>
            <a:ext cx="2945659" cy="493633"/>
          </a:xfrm>
          <a:prstGeom prst="rect">
            <a:avLst/>
          </a:prstGeom>
        </p:spPr>
        <p:txBody>
          <a:bodyPr vert="horz" lIns="91440" tIns="45720" rIns="91440" bIns="45720" rtlCol="0"/>
          <a:lstStyle>
            <a:lvl1pPr algn="r">
              <a:defRPr sz="1200"/>
            </a:lvl1pPr>
          </a:lstStyle>
          <a:p>
            <a:fld id="{71A44459-36F6-4539-A863-05A1EB0775FC}" type="datetimeFigureOut">
              <a:rPr lang="ru-RU" smtClean="0"/>
              <a:t>26.06.2017</a:t>
            </a:fld>
            <a:endParaRPr lang="ru-RU"/>
          </a:p>
        </p:txBody>
      </p:sp>
      <p:sp>
        <p:nvSpPr>
          <p:cNvPr id="4" name="Нижний колонтитул 3"/>
          <p:cNvSpPr>
            <a:spLocks noGrp="1"/>
          </p:cNvSpPr>
          <p:nvPr>
            <p:ph type="ftr" sz="quarter" idx="2"/>
          </p:nvPr>
        </p:nvSpPr>
        <p:spPr>
          <a:xfrm>
            <a:off x="0" y="9377316"/>
            <a:ext cx="2945659" cy="493633"/>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50443" y="9377316"/>
            <a:ext cx="2945659" cy="493633"/>
          </a:xfrm>
          <a:prstGeom prst="rect">
            <a:avLst/>
          </a:prstGeom>
        </p:spPr>
        <p:txBody>
          <a:bodyPr vert="horz" lIns="91440" tIns="45720" rIns="91440" bIns="45720" rtlCol="0" anchor="b"/>
          <a:lstStyle>
            <a:lvl1pPr algn="r">
              <a:defRPr sz="1200"/>
            </a:lvl1pPr>
          </a:lstStyle>
          <a:p>
            <a:fld id="{D6C252C2-4102-4BD9-895B-5EEEC9FB22DF}" type="slidenum">
              <a:rPr lang="ru-RU" smtClean="0"/>
              <a:t>‹#›</a:t>
            </a:fld>
            <a:endParaRPr lang="ru-RU"/>
          </a:p>
        </p:txBody>
      </p:sp>
    </p:spTree>
    <p:extLst>
      <p:ext uri="{BB962C8B-B14F-4D97-AF65-F5344CB8AC3E}">
        <p14:creationId xmlns:p14="http://schemas.microsoft.com/office/powerpoint/2010/main" val="11251550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CC85440A-1C35-4D72-B5A9-8726BA6E3757}" type="datetimeFigureOut">
              <a:rPr lang="ru-RU" smtClean="0"/>
              <a:t>26.06.2017</a:t>
            </a:fld>
            <a:endParaRPr lang="ru-RU"/>
          </a:p>
        </p:txBody>
      </p:sp>
      <p:sp>
        <p:nvSpPr>
          <p:cNvPr id="4" name="Образ слайда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689515"/>
            <a:ext cx="5438140" cy="4442698"/>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039B8DE3-045C-4DD5-AB26-53FD43AF320F}" type="slidenum">
              <a:rPr lang="ru-RU" smtClean="0"/>
              <a:t>‹#›</a:t>
            </a:fld>
            <a:endParaRPr lang="ru-RU"/>
          </a:p>
        </p:txBody>
      </p:sp>
    </p:spTree>
    <p:extLst>
      <p:ext uri="{BB962C8B-B14F-4D97-AF65-F5344CB8AC3E}">
        <p14:creationId xmlns:p14="http://schemas.microsoft.com/office/powerpoint/2010/main" val="4239618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30275" y="739775"/>
            <a:ext cx="4937125" cy="3703638"/>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39B8DE3-045C-4DD5-AB26-53FD43AF320F}" type="slidenum">
              <a:rPr lang="ru-RU" smtClean="0"/>
              <a:t>1</a:t>
            </a:fld>
            <a:endParaRPr lang="ru-RU"/>
          </a:p>
        </p:txBody>
      </p:sp>
    </p:spTree>
    <p:extLst>
      <p:ext uri="{BB962C8B-B14F-4D97-AF65-F5344CB8AC3E}">
        <p14:creationId xmlns:p14="http://schemas.microsoft.com/office/powerpoint/2010/main" val="31987173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7" y="5052548"/>
            <a:ext cx="5637011"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FAE4149-4735-48FB-B524-BC2791F2CAAB}" type="datetimeFigureOut">
              <a:rPr lang="ru-RU" smtClean="0"/>
              <a:t>26.06.2017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1086C4-9980-4C73-A632-6613858D465E}" type="slidenum">
              <a:rPr lang="ru-RU" smtClean="0"/>
              <a:t>‹#›</a:t>
            </a:fld>
            <a:endParaRPr lang="ru-RU"/>
          </a:p>
        </p:txBody>
      </p:sp>
      <p:sp>
        <p:nvSpPr>
          <p:cNvPr id="2" name="Title 1"/>
          <p:cNvSpPr>
            <a:spLocks noGrp="1"/>
          </p:cNvSpPr>
          <p:nvPr>
            <p:ph type="ctrTitle"/>
          </p:nvPr>
        </p:nvSpPr>
        <p:spPr>
          <a:xfrm>
            <a:off x="817587" y="3132293"/>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FAE4149-4735-48FB-B524-BC2791F2CAAB}" type="datetimeFigureOut">
              <a:rPr lang="ru-RU" smtClean="0"/>
              <a:t>26.06.2017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1086C4-9980-4C73-A632-6613858D465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9" y="376517"/>
            <a:ext cx="2057400" cy="5238340"/>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9" y="731523"/>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FAE4149-4735-48FB-B524-BC2791F2CAAB}" type="datetimeFigureOut">
              <a:rPr lang="ru-RU" smtClean="0"/>
              <a:t>26.06.2017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1086C4-9980-4C73-A632-6613858D465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024358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1946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FAE4149-4735-48FB-B524-BC2791F2CAAB}" type="datetimeFigureOut">
              <a:rPr lang="ru-RU" smtClean="0"/>
              <a:t>26.06.2017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1086C4-9980-4C73-A632-6613858D465E}"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7" y="2172649"/>
            <a:ext cx="5966667" cy="2423347"/>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40" y="4607512"/>
            <a:ext cx="5970495"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FAE4149-4735-48FB-B524-BC2791F2CAAB}" type="datetimeFigureOut">
              <a:rPr lang="ru-RU" smtClean="0"/>
              <a:t>26.06.2017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1086C4-9980-4C73-A632-6613858D465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FAE4149-4735-48FB-B524-BC2791F2CAAB}" type="datetimeFigureOut">
              <a:rPr lang="ru-RU" smtClean="0"/>
              <a:t>26.06.2017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51086C4-9980-4C73-A632-6613858D465E}"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1"/>
            <a:ext cx="3346704" cy="639763"/>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3" y="731521"/>
            <a:ext cx="3346704" cy="639763"/>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FAE4149-4735-48FB-B524-BC2791F2CAAB}" type="datetimeFigureOut">
              <a:rPr lang="ru-RU" smtClean="0"/>
              <a:t>26.06.2017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51086C4-9980-4C73-A632-6613858D465E}"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FAE4149-4735-48FB-B524-BC2791F2CAAB}" type="datetimeFigureOut">
              <a:rPr lang="ru-RU" smtClean="0"/>
              <a:t>26.06.2017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51086C4-9980-4C73-A632-6613858D465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AE4149-4735-48FB-B524-BC2791F2CAAB}" type="datetimeFigureOut">
              <a:rPr lang="ru-RU" smtClean="0"/>
              <a:t>26.06.2017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51086C4-9980-4C73-A632-6613858D465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100" y="2209801"/>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20" y="731522"/>
            <a:ext cx="4017085" cy="4894732"/>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6" y="3497804"/>
            <a:ext cx="3388660" cy="213952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FAE4149-4735-48FB-B524-BC2791F2CAAB}" type="datetimeFigureOut">
              <a:rPr lang="ru-RU" smtClean="0"/>
              <a:t>26.06.2017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51086C4-9980-4C73-A632-6613858D465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3"/>
            <a:ext cx="4114800" cy="3127807"/>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9" y="1010488"/>
            <a:ext cx="369411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FAE4149-4735-48FB-B524-BC2791F2CAAB}" type="datetimeFigureOut">
              <a:rPr lang="ru-RU" smtClean="0"/>
              <a:t>26.06.2017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51086C4-9980-4C73-A632-6613858D465E}" type="slidenum">
              <a:rPr lang="ru-RU" smtClean="0"/>
              <a:t>‹#›</a:t>
            </a:fld>
            <a:endParaRPr lang="ru-RU"/>
          </a:p>
        </p:txBody>
      </p:sp>
      <p:sp>
        <p:nvSpPr>
          <p:cNvPr id="2" name="Title 1"/>
          <p:cNvSpPr>
            <a:spLocks noGrp="1"/>
          </p:cNvSpPr>
          <p:nvPr>
            <p:ph type="title"/>
          </p:nvPr>
        </p:nvSpPr>
        <p:spPr>
          <a:xfrm>
            <a:off x="727270" y="4464421"/>
            <a:ext cx="6383539"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95"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2"/>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CFAE4149-4735-48FB-B524-BC2791F2CAAB}" type="datetimeFigureOut">
              <a:rPr lang="ru-RU" smtClean="0"/>
              <a:t>26.06.2017</a:t>
            </a:fld>
            <a:endParaRPr lang="ru-RU"/>
          </a:p>
        </p:txBody>
      </p:sp>
      <p:sp>
        <p:nvSpPr>
          <p:cNvPr id="5" name="Footer Placeholder 4"/>
          <p:cNvSpPr>
            <a:spLocks noGrp="1"/>
          </p:cNvSpPr>
          <p:nvPr>
            <p:ph type="ftr" sz="quarter" idx="3"/>
          </p:nvPr>
        </p:nvSpPr>
        <p:spPr>
          <a:xfrm>
            <a:off x="457204" y="6172202"/>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2"/>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E51086C4-9980-4C73-A632-6613858D465E}"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487363" y="1628802"/>
            <a:ext cx="8291512" cy="316835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defTabSz="0">
              <a:buFontTx/>
              <a:buNone/>
              <a:defRPr/>
            </a:pPr>
            <a:r>
              <a:rPr lang="ru-RU" sz="2500" b="1" i="1" dirty="0" smtClean="0">
                <a:solidFill>
                  <a:srgbClr val="000000"/>
                </a:solidFill>
                <a:effectLst>
                  <a:outerShdw blurRad="38100" dist="38100" dir="2700000" algn="tl">
                    <a:srgbClr val="C0C0C0"/>
                  </a:outerShdw>
                </a:effectLst>
                <a:latin typeface="Times New Roman" pitchFamily="18" charset="0"/>
                <a:cs typeface="Times New Roman" pitchFamily="18" charset="0"/>
              </a:rPr>
              <a:t>	</a:t>
            </a:r>
            <a:r>
              <a:rPr lang="ru-RU" sz="2500" b="1" i="1" dirty="0">
                <a:latin typeface="Times New Roman" panose="02020603050405020304" pitchFamily="18" charset="0"/>
                <a:cs typeface="Times New Roman" panose="02020603050405020304" pitchFamily="18" charset="0"/>
              </a:rPr>
              <a:t>«Особенности формирования и представления бухгалтерской отчетности федеральными бюджетными и автономными учреждениями, а также особенности мониторинга информации, представляемой в подсистему «Учет и отчетность» государственной интегрированной информационной системы управления общественными финансами “Электронный бюджет”»</a:t>
            </a:r>
            <a:endParaRPr lang="ru-RU" sz="2500" b="1" i="1" dirty="0" smtClean="0">
              <a:solidFill>
                <a:srgbClr val="000000"/>
              </a:solidFill>
              <a:effectLst>
                <a:outerShdw blurRad="38100" dist="38100" dir="2700000" algn="tl">
                  <a:srgbClr val="C0C0C0"/>
                </a:outerShdw>
              </a:effectLst>
              <a:latin typeface="Times New Roman" pitchFamily="18" charset="0"/>
              <a:cs typeface="Times New Roman" panose="02020603050405020304" pitchFamily="18" charset="0"/>
            </a:endParaRPr>
          </a:p>
        </p:txBody>
      </p:sp>
      <p:pic>
        <p:nvPicPr>
          <p:cNvPr id="3"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0" y="2"/>
            <a:ext cx="9144000" cy="908051"/>
          </a:xfrm>
          <a:prstGeom prst="rect">
            <a:avLst/>
          </a:prstGeom>
          <a:noFill/>
        </p:spPr>
      </p:pic>
      <p:sp>
        <p:nvSpPr>
          <p:cNvPr id="5" name="Прямоугольник 4"/>
          <p:cNvSpPr/>
          <p:nvPr/>
        </p:nvSpPr>
        <p:spPr>
          <a:xfrm>
            <a:off x="1835696" y="223196"/>
            <a:ext cx="5688632" cy="584775"/>
          </a:xfrm>
          <a:prstGeom prst="rect">
            <a:avLst/>
          </a:prstGeom>
        </p:spPr>
        <p:txBody>
          <a:bodyPr wrap="square">
            <a:spAutoFit/>
          </a:bodyPr>
          <a:lstStyle/>
          <a:p>
            <a:pPr algn="ctr"/>
            <a:r>
              <a:rPr lang="ru-RU" sz="1600" b="1" i="1" dirty="0">
                <a:solidFill>
                  <a:srgbClr val="000099"/>
                </a:solidFill>
                <a:latin typeface="Times New Roman" panose="02020603050405020304" pitchFamily="18" charset="0"/>
                <a:cs typeface="Times New Roman" panose="02020603050405020304" pitchFamily="18" charset="0"/>
              </a:rPr>
              <a:t>Управление Федерального казначейства по Белгородской области</a:t>
            </a:r>
            <a:endParaRPr lang="ru-RU" sz="1600" b="1" i="1" dirty="0"/>
          </a:p>
        </p:txBody>
      </p:sp>
      <p:sp>
        <p:nvSpPr>
          <p:cNvPr id="6" name="Номер слайда 18"/>
          <p:cNvSpPr>
            <a:spLocks noGrp="1"/>
          </p:cNvSpPr>
          <p:nvPr>
            <p:ph type="sldNum" sz="quarter" idx="12"/>
          </p:nvPr>
        </p:nvSpPr>
        <p:spPr/>
        <p:txBody>
          <a:bodyPr/>
          <a:lstStyle/>
          <a:p>
            <a:fld id="{B19B0651-EE4F-4900-A07F-96A6BFA9D0F0}" type="slidenum">
              <a:rPr lang="ru-RU" smtClean="0"/>
              <a:pPr/>
              <a:t>1</a:t>
            </a:fld>
            <a:endParaRPr lang="ru-RU" dirty="0"/>
          </a:p>
        </p:txBody>
      </p:sp>
    </p:spTree>
    <p:extLst>
      <p:ext uri="{BB962C8B-B14F-4D97-AF65-F5344CB8AC3E}">
        <p14:creationId xmlns:p14="http://schemas.microsoft.com/office/powerpoint/2010/main" val="698551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66652" y="1176038"/>
            <a:ext cx="712406" cy="135935"/>
          </a:xfrm>
          <a:prstGeom prst="rect">
            <a:avLst/>
          </a:prstGeom>
        </p:spPr>
        <p:txBody>
          <a:bodyPr vert="horz" wrap="square" lIns="0" tIns="0" rIns="0" bIns="0" rtlCol="0">
            <a:spAutoFit/>
          </a:bodyPr>
          <a:lstStyle/>
          <a:p>
            <a:pPr marL="11132"/>
            <a:r>
              <a:rPr sz="400" spc="9" dirty="0">
                <a:latin typeface="Arial"/>
                <a:cs typeface="Arial"/>
              </a:rPr>
              <a:t>Р</a:t>
            </a:r>
            <a:r>
              <a:rPr sz="400" spc="-4" dirty="0">
                <a:latin typeface="Arial"/>
                <a:cs typeface="Arial"/>
              </a:rPr>
              <a:t>у</a:t>
            </a:r>
            <a:r>
              <a:rPr sz="400" spc="4" dirty="0">
                <a:latin typeface="Arial"/>
                <a:cs typeface="Arial"/>
              </a:rPr>
              <a:t>ководитель</a:t>
            </a:r>
            <a:r>
              <a:rPr sz="400" spc="-4" dirty="0">
                <a:latin typeface="Arial"/>
                <a:cs typeface="Arial"/>
              </a:rPr>
              <a:t> </a:t>
            </a:r>
            <a:r>
              <a:rPr sz="400" spc="4" dirty="0">
                <a:latin typeface="Arial"/>
                <a:cs typeface="Arial"/>
              </a:rPr>
              <a:t>финан</a:t>
            </a:r>
            <a:r>
              <a:rPr sz="400" spc="9" dirty="0">
                <a:latin typeface="Arial"/>
                <a:cs typeface="Arial"/>
              </a:rPr>
              <a:t>с</a:t>
            </a:r>
            <a:r>
              <a:rPr sz="400" spc="4" dirty="0">
                <a:latin typeface="Arial"/>
                <a:cs typeface="Arial"/>
              </a:rPr>
              <a:t>ово-</a:t>
            </a:r>
            <a:endParaRPr sz="400">
              <a:latin typeface="Arial"/>
              <a:cs typeface="Arial"/>
            </a:endParaRPr>
          </a:p>
          <a:p>
            <a:pPr marL="11132">
              <a:spcBef>
                <a:spcPts val="105"/>
              </a:spcBef>
            </a:pPr>
            <a:r>
              <a:rPr sz="400" spc="4" dirty="0">
                <a:latin typeface="Arial"/>
                <a:cs typeface="Arial"/>
              </a:rPr>
              <a:t>э</a:t>
            </a:r>
            <a:r>
              <a:rPr sz="400" spc="13" dirty="0">
                <a:latin typeface="Arial"/>
                <a:cs typeface="Arial"/>
              </a:rPr>
              <a:t>к</a:t>
            </a:r>
            <a:r>
              <a:rPr sz="400" spc="9" dirty="0">
                <a:latin typeface="Arial"/>
                <a:cs typeface="Arial"/>
              </a:rPr>
              <a:t>о</a:t>
            </a:r>
            <a:r>
              <a:rPr sz="400" dirty="0">
                <a:latin typeface="Arial"/>
                <a:cs typeface="Arial"/>
              </a:rPr>
              <a:t>н</a:t>
            </a:r>
            <a:r>
              <a:rPr sz="400" spc="9" dirty="0">
                <a:latin typeface="Arial"/>
                <a:cs typeface="Arial"/>
              </a:rPr>
              <a:t>о</a:t>
            </a:r>
            <a:r>
              <a:rPr sz="400" spc="18" dirty="0">
                <a:latin typeface="Arial"/>
                <a:cs typeface="Arial"/>
              </a:rPr>
              <a:t>м</a:t>
            </a:r>
            <a:r>
              <a:rPr sz="400" spc="-4" dirty="0">
                <a:latin typeface="Arial"/>
                <a:cs typeface="Arial"/>
              </a:rPr>
              <a:t>и</a:t>
            </a:r>
            <a:r>
              <a:rPr sz="400" spc="9" dirty="0">
                <a:latin typeface="Arial"/>
                <a:cs typeface="Arial"/>
              </a:rPr>
              <a:t>чес</a:t>
            </a:r>
            <a:r>
              <a:rPr sz="400" spc="13" dirty="0">
                <a:latin typeface="Arial"/>
                <a:cs typeface="Arial"/>
              </a:rPr>
              <a:t>к</a:t>
            </a:r>
            <a:r>
              <a:rPr sz="400" spc="9" dirty="0">
                <a:latin typeface="Arial"/>
                <a:cs typeface="Arial"/>
              </a:rPr>
              <a:t>о</a:t>
            </a:r>
            <a:r>
              <a:rPr sz="400" spc="13" dirty="0">
                <a:latin typeface="Arial"/>
                <a:cs typeface="Arial"/>
              </a:rPr>
              <a:t>й</a:t>
            </a:r>
            <a:r>
              <a:rPr sz="400" spc="-9" dirty="0">
                <a:latin typeface="Arial"/>
                <a:cs typeface="Arial"/>
              </a:rPr>
              <a:t> </a:t>
            </a:r>
            <a:r>
              <a:rPr sz="400" spc="4" dirty="0">
                <a:latin typeface="Arial"/>
                <a:cs typeface="Arial"/>
              </a:rPr>
              <a:t>с</a:t>
            </a:r>
            <a:r>
              <a:rPr sz="400" spc="-4" dirty="0">
                <a:latin typeface="Arial"/>
                <a:cs typeface="Arial"/>
              </a:rPr>
              <a:t>лу</a:t>
            </a:r>
            <a:r>
              <a:rPr sz="400" spc="13" dirty="0">
                <a:latin typeface="Arial"/>
                <a:cs typeface="Arial"/>
              </a:rPr>
              <a:t>жбы</a:t>
            </a:r>
            <a:endParaRPr sz="400">
              <a:latin typeface="Arial"/>
              <a:cs typeface="Arial"/>
            </a:endParaRPr>
          </a:p>
        </p:txBody>
      </p:sp>
      <p:sp>
        <p:nvSpPr>
          <p:cNvPr id="3" name="object 3"/>
          <p:cNvSpPr txBox="1"/>
          <p:nvPr/>
        </p:nvSpPr>
        <p:spPr>
          <a:xfrm>
            <a:off x="857051" y="1254881"/>
            <a:ext cx="245433" cy="61555"/>
          </a:xfrm>
          <a:prstGeom prst="rect">
            <a:avLst/>
          </a:prstGeom>
        </p:spPr>
        <p:txBody>
          <a:bodyPr vert="horz" wrap="square" lIns="0" tIns="0" rIns="0" bIns="0" rtlCol="0">
            <a:spAutoFit/>
          </a:bodyPr>
          <a:lstStyle/>
          <a:p>
            <a:pPr marL="11132"/>
            <a:r>
              <a:rPr sz="400" spc="4" dirty="0">
                <a:latin typeface="Arial"/>
                <a:cs typeface="Arial"/>
              </a:rPr>
              <a:t>(</a:t>
            </a:r>
            <a:r>
              <a:rPr sz="400" dirty="0">
                <a:latin typeface="Arial"/>
                <a:cs typeface="Arial"/>
              </a:rPr>
              <a:t>п</a:t>
            </a:r>
            <a:r>
              <a:rPr sz="400" spc="-4" dirty="0">
                <a:latin typeface="Arial"/>
                <a:cs typeface="Arial"/>
              </a:rPr>
              <a:t>од</a:t>
            </a:r>
            <a:r>
              <a:rPr sz="400" spc="4" dirty="0">
                <a:latin typeface="Arial"/>
                <a:cs typeface="Arial"/>
              </a:rPr>
              <a:t>п</a:t>
            </a:r>
            <a:r>
              <a:rPr sz="400" spc="-4" dirty="0">
                <a:latin typeface="Arial"/>
                <a:cs typeface="Arial"/>
              </a:rPr>
              <a:t>и</a:t>
            </a:r>
            <a:r>
              <a:rPr sz="400" dirty="0">
                <a:latin typeface="Arial"/>
                <a:cs typeface="Arial"/>
              </a:rPr>
              <a:t>с</a:t>
            </a:r>
            <a:r>
              <a:rPr sz="400" spc="9" dirty="0">
                <a:latin typeface="Arial"/>
                <a:cs typeface="Arial"/>
              </a:rPr>
              <a:t>ь</a:t>
            </a:r>
            <a:r>
              <a:rPr sz="400" dirty="0">
                <a:latin typeface="Arial"/>
                <a:cs typeface="Arial"/>
              </a:rPr>
              <a:t>)</a:t>
            </a:r>
            <a:endParaRPr sz="400">
              <a:latin typeface="Arial"/>
              <a:cs typeface="Arial"/>
            </a:endParaRPr>
          </a:p>
        </p:txBody>
      </p:sp>
      <p:sp>
        <p:nvSpPr>
          <p:cNvPr id="4" name="object 4"/>
          <p:cNvSpPr txBox="1"/>
          <p:nvPr/>
        </p:nvSpPr>
        <p:spPr>
          <a:xfrm>
            <a:off x="4766839" y="1256787"/>
            <a:ext cx="250320" cy="61555"/>
          </a:xfrm>
          <a:prstGeom prst="rect">
            <a:avLst/>
          </a:prstGeom>
        </p:spPr>
        <p:txBody>
          <a:bodyPr vert="horz" wrap="square" lIns="0" tIns="0" rIns="0" bIns="0" rtlCol="0">
            <a:spAutoFit/>
          </a:bodyPr>
          <a:lstStyle/>
          <a:p>
            <a:pPr marL="11132"/>
            <a:r>
              <a:rPr sz="400" dirty="0">
                <a:latin typeface="Arial"/>
                <a:cs typeface="Arial"/>
              </a:rPr>
              <a:t>(п</a:t>
            </a:r>
            <a:r>
              <a:rPr sz="400" spc="9" dirty="0">
                <a:latin typeface="Arial"/>
                <a:cs typeface="Arial"/>
              </a:rPr>
              <a:t>од</a:t>
            </a:r>
            <a:r>
              <a:rPr sz="400" dirty="0">
                <a:latin typeface="Arial"/>
                <a:cs typeface="Arial"/>
              </a:rPr>
              <a:t>п</a:t>
            </a:r>
            <a:r>
              <a:rPr sz="400" spc="-4" dirty="0">
                <a:latin typeface="Arial"/>
                <a:cs typeface="Arial"/>
              </a:rPr>
              <a:t>и</a:t>
            </a:r>
            <a:r>
              <a:rPr sz="400" spc="9" dirty="0">
                <a:latin typeface="Arial"/>
                <a:cs typeface="Arial"/>
              </a:rPr>
              <a:t>сь)</a:t>
            </a:r>
            <a:endParaRPr sz="400">
              <a:latin typeface="Arial"/>
              <a:cs typeface="Arial"/>
            </a:endParaRPr>
          </a:p>
        </p:txBody>
      </p:sp>
      <p:sp>
        <p:nvSpPr>
          <p:cNvPr id="5" name="object 5"/>
          <p:cNvSpPr txBox="1"/>
          <p:nvPr/>
        </p:nvSpPr>
        <p:spPr>
          <a:xfrm>
            <a:off x="5553188" y="1256787"/>
            <a:ext cx="597292" cy="123111"/>
          </a:xfrm>
          <a:prstGeom prst="rect">
            <a:avLst/>
          </a:prstGeom>
        </p:spPr>
        <p:txBody>
          <a:bodyPr vert="horz" wrap="square" lIns="0" tIns="0" rIns="0" bIns="0" rtlCol="0">
            <a:spAutoFit/>
          </a:bodyPr>
          <a:lstStyle/>
          <a:p>
            <a:pPr marL="11132"/>
            <a:r>
              <a:rPr sz="400" spc="4" dirty="0">
                <a:latin typeface="Arial"/>
                <a:cs typeface="Arial"/>
              </a:rPr>
              <a:t>(ра</a:t>
            </a:r>
            <a:r>
              <a:rPr sz="400" spc="13" dirty="0">
                <a:latin typeface="Arial"/>
                <a:cs typeface="Arial"/>
              </a:rPr>
              <a:t>сш</a:t>
            </a:r>
            <a:r>
              <a:rPr sz="400" spc="-4" dirty="0">
                <a:latin typeface="Arial"/>
                <a:cs typeface="Arial"/>
              </a:rPr>
              <a:t>и</a:t>
            </a:r>
            <a:r>
              <a:rPr sz="400" spc="18" dirty="0">
                <a:latin typeface="Arial"/>
                <a:cs typeface="Arial"/>
              </a:rPr>
              <a:t>ф</a:t>
            </a:r>
            <a:r>
              <a:rPr sz="400" spc="4" dirty="0">
                <a:latin typeface="Arial"/>
                <a:cs typeface="Arial"/>
              </a:rPr>
              <a:t>ров</a:t>
            </a:r>
            <a:r>
              <a:rPr sz="400" spc="13" dirty="0">
                <a:latin typeface="Arial"/>
                <a:cs typeface="Arial"/>
              </a:rPr>
              <a:t>ка</a:t>
            </a:r>
            <a:r>
              <a:rPr sz="400" spc="4" dirty="0">
                <a:latin typeface="Arial"/>
                <a:cs typeface="Arial"/>
              </a:rPr>
              <a:t> </a:t>
            </a:r>
            <a:r>
              <a:rPr sz="400" dirty="0">
                <a:latin typeface="Arial"/>
                <a:cs typeface="Arial"/>
              </a:rPr>
              <a:t>п</a:t>
            </a:r>
            <a:r>
              <a:rPr sz="400" spc="9" dirty="0">
                <a:latin typeface="Arial"/>
                <a:cs typeface="Arial"/>
              </a:rPr>
              <a:t>од</a:t>
            </a:r>
            <a:r>
              <a:rPr sz="400" dirty="0">
                <a:latin typeface="Arial"/>
                <a:cs typeface="Arial"/>
              </a:rPr>
              <a:t>п</a:t>
            </a:r>
            <a:r>
              <a:rPr sz="400" spc="-4" dirty="0">
                <a:latin typeface="Arial"/>
                <a:cs typeface="Arial"/>
              </a:rPr>
              <a:t>и</a:t>
            </a:r>
            <a:r>
              <a:rPr sz="400" spc="9" dirty="0">
                <a:latin typeface="Arial"/>
                <a:cs typeface="Arial"/>
              </a:rPr>
              <a:t>с</a:t>
            </a:r>
            <a:r>
              <a:rPr sz="400" spc="-4" dirty="0">
                <a:latin typeface="Arial"/>
                <a:cs typeface="Arial"/>
              </a:rPr>
              <a:t>и</a:t>
            </a:r>
            <a:r>
              <a:rPr sz="400" spc="4" dirty="0">
                <a:latin typeface="Arial"/>
                <a:cs typeface="Arial"/>
              </a:rPr>
              <a:t>)</a:t>
            </a:r>
            <a:endParaRPr sz="400">
              <a:latin typeface="Arial"/>
              <a:cs typeface="Arial"/>
            </a:endParaRPr>
          </a:p>
        </p:txBody>
      </p:sp>
      <p:sp>
        <p:nvSpPr>
          <p:cNvPr id="6" name="object 6"/>
          <p:cNvSpPr txBox="1"/>
          <p:nvPr/>
        </p:nvSpPr>
        <p:spPr>
          <a:xfrm>
            <a:off x="297994" y="1480070"/>
            <a:ext cx="557111" cy="61555"/>
          </a:xfrm>
          <a:prstGeom prst="rect">
            <a:avLst/>
          </a:prstGeom>
        </p:spPr>
        <p:txBody>
          <a:bodyPr vert="horz" wrap="square" lIns="0" tIns="0" rIns="0" bIns="0" rtlCol="0">
            <a:spAutoFit/>
          </a:bodyPr>
          <a:lstStyle/>
          <a:p>
            <a:pPr marL="11132"/>
            <a:r>
              <a:rPr sz="400" dirty="0">
                <a:latin typeface="Arial"/>
                <a:cs typeface="Arial"/>
              </a:rPr>
              <a:t>Г</a:t>
            </a:r>
            <a:r>
              <a:rPr sz="400" spc="4" dirty="0">
                <a:latin typeface="Arial"/>
                <a:cs typeface="Arial"/>
              </a:rPr>
              <a:t>лавный</a:t>
            </a:r>
            <a:r>
              <a:rPr sz="400" dirty="0">
                <a:latin typeface="Arial"/>
                <a:cs typeface="Arial"/>
              </a:rPr>
              <a:t> </a:t>
            </a:r>
            <a:r>
              <a:rPr sz="400" spc="9" dirty="0">
                <a:latin typeface="Arial"/>
                <a:cs typeface="Arial"/>
              </a:rPr>
              <a:t>б</a:t>
            </a:r>
            <a:r>
              <a:rPr sz="400" spc="-4" dirty="0">
                <a:latin typeface="Arial"/>
                <a:cs typeface="Arial"/>
              </a:rPr>
              <a:t>у</a:t>
            </a:r>
            <a:r>
              <a:rPr sz="400" spc="9" dirty="0">
                <a:latin typeface="Arial"/>
                <a:cs typeface="Arial"/>
              </a:rPr>
              <a:t>х</a:t>
            </a:r>
            <a:r>
              <a:rPr sz="400" spc="4" dirty="0">
                <a:latin typeface="Arial"/>
                <a:cs typeface="Arial"/>
              </a:rPr>
              <a:t>галтер </a:t>
            </a:r>
            <a:r>
              <a:rPr sz="400" u="sng" dirty="0">
                <a:latin typeface="Arial"/>
                <a:cs typeface="Arial"/>
              </a:rPr>
              <a:t> </a:t>
            </a:r>
            <a:endParaRPr sz="400">
              <a:latin typeface="Arial"/>
              <a:cs typeface="Arial"/>
            </a:endParaRPr>
          </a:p>
        </p:txBody>
      </p:sp>
      <p:sp>
        <p:nvSpPr>
          <p:cNvPr id="7" name="object 7"/>
          <p:cNvSpPr txBox="1"/>
          <p:nvPr/>
        </p:nvSpPr>
        <p:spPr>
          <a:xfrm>
            <a:off x="870092" y="1554243"/>
            <a:ext cx="230229" cy="123111"/>
          </a:xfrm>
          <a:prstGeom prst="rect">
            <a:avLst/>
          </a:prstGeom>
        </p:spPr>
        <p:txBody>
          <a:bodyPr vert="horz" wrap="square" lIns="0" tIns="0" rIns="0" bIns="0" rtlCol="0">
            <a:spAutoFit/>
          </a:bodyPr>
          <a:lstStyle/>
          <a:p>
            <a:pPr marL="11132"/>
            <a:r>
              <a:rPr sz="400" spc="9" dirty="0">
                <a:latin typeface="Arial"/>
                <a:cs typeface="Arial"/>
              </a:rPr>
              <a:t>(</a:t>
            </a:r>
            <a:r>
              <a:rPr sz="400" spc="4" dirty="0">
                <a:latin typeface="Arial"/>
                <a:cs typeface="Arial"/>
              </a:rPr>
              <a:t>п</a:t>
            </a:r>
            <a:r>
              <a:rPr sz="400" spc="13" dirty="0">
                <a:latin typeface="Arial"/>
                <a:cs typeface="Arial"/>
              </a:rPr>
              <a:t>од</a:t>
            </a:r>
            <a:r>
              <a:rPr sz="400" spc="4" dirty="0">
                <a:latin typeface="Arial"/>
                <a:cs typeface="Arial"/>
              </a:rPr>
              <a:t>п</a:t>
            </a:r>
            <a:r>
              <a:rPr sz="400" dirty="0">
                <a:latin typeface="Arial"/>
                <a:cs typeface="Arial"/>
              </a:rPr>
              <a:t>и</a:t>
            </a:r>
            <a:r>
              <a:rPr sz="400" spc="13" dirty="0">
                <a:latin typeface="Arial"/>
                <a:cs typeface="Arial"/>
              </a:rPr>
              <a:t>с</a:t>
            </a:r>
            <a:r>
              <a:rPr sz="400" spc="22" dirty="0">
                <a:latin typeface="Arial"/>
                <a:cs typeface="Arial"/>
              </a:rPr>
              <a:t>ь</a:t>
            </a:r>
            <a:r>
              <a:rPr sz="400" spc="9" dirty="0">
                <a:latin typeface="Arial"/>
                <a:cs typeface="Arial"/>
              </a:rPr>
              <a:t>)</a:t>
            </a:r>
            <a:endParaRPr sz="400">
              <a:latin typeface="Arial"/>
              <a:cs typeface="Arial"/>
            </a:endParaRPr>
          </a:p>
        </p:txBody>
      </p:sp>
      <p:sp>
        <p:nvSpPr>
          <p:cNvPr id="8" name="object 8"/>
          <p:cNvSpPr txBox="1"/>
          <p:nvPr/>
        </p:nvSpPr>
        <p:spPr>
          <a:xfrm>
            <a:off x="3037502" y="1663871"/>
            <a:ext cx="4554624" cy="289823"/>
          </a:xfrm>
          <a:prstGeom prst="rect">
            <a:avLst/>
          </a:prstGeom>
        </p:spPr>
        <p:txBody>
          <a:bodyPr vert="horz" wrap="square" lIns="0" tIns="0" rIns="0" bIns="0" rtlCol="0">
            <a:spAutoFit/>
          </a:bodyPr>
          <a:lstStyle/>
          <a:p>
            <a:pPr marL="11132"/>
            <a:r>
              <a:rPr sz="400" b="1" i="1" spc="4" dirty="0">
                <a:latin typeface="Arial"/>
                <a:cs typeface="Arial"/>
              </a:rPr>
              <a:t>Ц</a:t>
            </a:r>
            <a:r>
              <a:rPr sz="400" b="1" i="1" spc="9" dirty="0">
                <a:latin typeface="Arial"/>
                <a:cs typeface="Arial"/>
              </a:rPr>
              <a:t>ент</a:t>
            </a:r>
            <a:r>
              <a:rPr sz="400" b="1" i="1" dirty="0">
                <a:latin typeface="Arial"/>
                <a:cs typeface="Arial"/>
              </a:rPr>
              <a:t>р</a:t>
            </a:r>
            <a:r>
              <a:rPr sz="400" b="1" i="1" spc="4" dirty="0">
                <a:latin typeface="Arial"/>
                <a:cs typeface="Arial"/>
              </a:rPr>
              <a:t>ал</a:t>
            </a:r>
            <a:r>
              <a:rPr sz="400" b="1" i="1" dirty="0">
                <a:latin typeface="Arial"/>
                <a:cs typeface="Arial"/>
              </a:rPr>
              <a:t>и</a:t>
            </a:r>
            <a:r>
              <a:rPr sz="400" b="1" i="1" spc="4" dirty="0">
                <a:latin typeface="Arial"/>
                <a:cs typeface="Arial"/>
              </a:rPr>
              <a:t>з</a:t>
            </a:r>
            <a:r>
              <a:rPr sz="400" b="1" i="1" dirty="0">
                <a:latin typeface="Arial"/>
                <a:cs typeface="Arial"/>
              </a:rPr>
              <a:t>о</a:t>
            </a:r>
            <a:r>
              <a:rPr sz="400" b="1" i="1" spc="4" dirty="0">
                <a:latin typeface="Arial"/>
                <a:cs typeface="Arial"/>
              </a:rPr>
              <a:t>ванная</a:t>
            </a:r>
            <a:r>
              <a:rPr sz="400" b="1" i="1" dirty="0">
                <a:latin typeface="Arial"/>
                <a:cs typeface="Arial"/>
              </a:rPr>
              <a:t> </a:t>
            </a:r>
            <a:r>
              <a:rPr sz="400" b="1" i="1" spc="4" dirty="0">
                <a:latin typeface="Arial"/>
                <a:cs typeface="Arial"/>
              </a:rPr>
              <a:t>бу</a:t>
            </a:r>
            <a:r>
              <a:rPr sz="400" b="1" i="1" spc="-4" dirty="0">
                <a:latin typeface="Arial"/>
                <a:cs typeface="Arial"/>
              </a:rPr>
              <a:t>х</a:t>
            </a:r>
            <a:r>
              <a:rPr sz="400" b="1" i="1" spc="4" dirty="0">
                <a:latin typeface="Arial"/>
                <a:cs typeface="Arial"/>
              </a:rPr>
              <a:t>галте</a:t>
            </a:r>
            <a:r>
              <a:rPr sz="400" b="1" i="1" dirty="0">
                <a:latin typeface="Arial"/>
                <a:cs typeface="Arial"/>
              </a:rPr>
              <a:t>ри</a:t>
            </a:r>
            <a:r>
              <a:rPr sz="400" b="1" i="1" spc="4" dirty="0">
                <a:latin typeface="Arial"/>
                <a:cs typeface="Arial"/>
              </a:rPr>
              <a:t>я</a:t>
            </a:r>
            <a:endParaRPr sz="400">
              <a:latin typeface="Arial"/>
              <a:cs typeface="Arial"/>
            </a:endParaRPr>
          </a:p>
          <a:p>
            <a:pPr>
              <a:spcBef>
                <a:spcPts val="37"/>
              </a:spcBef>
            </a:pPr>
            <a:endParaRPr sz="500">
              <a:latin typeface="Times New Roman"/>
              <a:cs typeface="Times New Roman"/>
            </a:endParaRPr>
          </a:p>
          <a:p>
            <a:pPr marR="4453" algn="r"/>
            <a:r>
              <a:rPr sz="400" dirty="0">
                <a:latin typeface="Arial"/>
                <a:cs typeface="Arial"/>
              </a:rPr>
              <a:t>(</a:t>
            </a:r>
            <a:r>
              <a:rPr sz="400" spc="4" dirty="0">
                <a:latin typeface="Arial"/>
                <a:cs typeface="Arial"/>
              </a:rPr>
              <a:t>наименование, </a:t>
            </a:r>
            <a:r>
              <a:rPr sz="400" dirty="0">
                <a:latin typeface="Arial"/>
                <a:cs typeface="Arial"/>
              </a:rPr>
              <a:t>ОГ</a:t>
            </a:r>
            <a:r>
              <a:rPr sz="400" spc="4" dirty="0">
                <a:latin typeface="Arial"/>
                <a:cs typeface="Arial"/>
              </a:rPr>
              <a:t>РН, </a:t>
            </a:r>
            <a:r>
              <a:rPr sz="400" spc="9" dirty="0">
                <a:latin typeface="Arial"/>
                <a:cs typeface="Arial"/>
              </a:rPr>
              <a:t>И</a:t>
            </a:r>
            <a:r>
              <a:rPr sz="400" spc="4" dirty="0">
                <a:latin typeface="Arial"/>
                <a:cs typeface="Arial"/>
              </a:rPr>
              <a:t>НН,</a:t>
            </a:r>
            <a:r>
              <a:rPr sz="400" dirty="0">
                <a:latin typeface="Arial"/>
                <a:cs typeface="Arial"/>
              </a:rPr>
              <a:t>К</a:t>
            </a:r>
            <a:r>
              <a:rPr sz="400" spc="4" dirty="0">
                <a:latin typeface="Arial"/>
                <a:cs typeface="Arial"/>
              </a:rPr>
              <a:t>ПП, </a:t>
            </a:r>
            <a:r>
              <a:rPr sz="400" spc="13" dirty="0">
                <a:latin typeface="Arial"/>
                <a:cs typeface="Arial"/>
              </a:rPr>
              <a:t>м</a:t>
            </a:r>
            <a:r>
              <a:rPr sz="400" spc="4" dirty="0">
                <a:latin typeface="Arial"/>
                <a:cs typeface="Arial"/>
              </a:rPr>
              <a:t>е</a:t>
            </a:r>
            <a:r>
              <a:rPr sz="400" spc="9" dirty="0">
                <a:latin typeface="Arial"/>
                <a:cs typeface="Arial"/>
              </a:rPr>
              <a:t>с</a:t>
            </a:r>
            <a:r>
              <a:rPr sz="400" spc="4" dirty="0">
                <a:latin typeface="Arial"/>
                <a:cs typeface="Arial"/>
              </a:rPr>
              <a:t>тона</a:t>
            </a:r>
            <a:r>
              <a:rPr sz="400" spc="9" dirty="0">
                <a:latin typeface="Arial"/>
                <a:cs typeface="Arial"/>
              </a:rPr>
              <a:t>х</a:t>
            </a:r>
            <a:r>
              <a:rPr sz="400" spc="4" dirty="0">
                <a:latin typeface="Arial"/>
                <a:cs typeface="Arial"/>
              </a:rPr>
              <a:t>ождение )</a:t>
            </a:r>
            <a:endParaRPr sz="400">
              <a:latin typeface="Arial"/>
              <a:cs typeface="Arial"/>
            </a:endParaRPr>
          </a:p>
          <a:p>
            <a:pPr marL="12245">
              <a:spcBef>
                <a:spcPts val="136"/>
              </a:spcBef>
            </a:pPr>
            <a:r>
              <a:rPr sz="500" spc="18" dirty="0">
                <a:latin typeface="Arial"/>
                <a:cs typeface="Arial"/>
              </a:rPr>
              <a:t>Р</a:t>
            </a:r>
            <a:r>
              <a:rPr sz="500" spc="-4" dirty="0">
                <a:latin typeface="Arial"/>
                <a:cs typeface="Arial"/>
              </a:rPr>
              <a:t>у</a:t>
            </a:r>
            <a:r>
              <a:rPr sz="500" dirty="0">
                <a:latin typeface="Arial"/>
                <a:cs typeface="Arial"/>
              </a:rPr>
              <a:t>к</a:t>
            </a:r>
            <a:r>
              <a:rPr sz="500" spc="9" dirty="0">
                <a:latin typeface="Arial"/>
                <a:cs typeface="Arial"/>
              </a:rPr>
              <a:t>о</a:t>
            </a:r>
            <a:r>
              <a:rPr sz="500" spc="13" dirty="0">
                <a:latin typeface="Arial"/>
                <a:cs typeface="Arial"/>
              </a:rPr>
              <a:t>в</a:t>
            </a:r>
            <a:r>
              <a:rPr sz="500" spc="9" dirty="0">
                <a:latin typeface="Arial"/>
                <a:cs typeface="Arial"/>
              </a:rPr>
              <a:t>о</a:t>
            </a:r>
            <a:r>
              <a:rPr sz="500" spc="13" dirty="0">
                <a:latin typeface="Arial"/>
                <a:cs typeface="Arial"/>
              </a:rPr>
              <a:t>д</a:t>
            </a:r>
            <a:r>
              <a:rPr sz="500" spc="9" dirty="0">
                <a:latin typeface="Arial"/>
                <a:cs typeface="Arial"/>
              </a:rPr>
              <a:t>и</a:t>
            </a:r>
            <a:r>
              <a:rPr sz="500" spc="4" dirty="0">
                <a:latin typeface="Arial"/>
                <a:cs typeface="Arial"/>
              </a:rPr>
              <a:t>т</a:t>
            </a:r>
            <a:r>
              <a:rPr sz="500" spc="9" dirty="0">
                <a:latin typeface="Arial"/>
                <a:cs typeface="Arial"/>
              </a:rPr>
              <a:t>е</a:t>
            </a:r>
            <a:r>
              <a:rPr sz="500" spc="13" dirty="0">
                <a:latin typeface="Arial"/>
                <a:cs typeface="Arial"/>
              </a:rPr>
              <a:t>ль</a:t>
            </a:r>
            <a:r>
              <a:rPr sz="500" dirty="0">
                <a:latin typeface="Arial"/>
                <a:cs typeface="Arial"/>
              </a:rPr>
              <a:t> </a:t>
            </a:r>
            <a:r>
              <a:rPr sz="500" spc="26" dirty="0">
                <a:latin typeface="Arial"/>
                <a:cs typeface="Arial"/>
              </a:rPr>
              <a:t> </a:t>
            </a:r>
            <a:r>
              <a:rPr sz="500" spc="4" dirty="0">
                <a:latin typeface="Arial"/>
                <a:cs typeface="Arial"/>
              </a:rPr>
              <a:t>(</a:t>
            </a:r>
            <a:r>
              <a:rPr sz="500" spc="-4" dirty="0">
                <a:latin typeface="Arial"/>
                <a:cs typeface="Arial"/>
              </a:rPr>
              <a:t>у</a:t>
            </a:r>
            <a:r>
              <a:rPr sz="500" spc="13" dirty="0">
                <a:latin typeface="Arial"/>
                <a:cs typeface="Arial"/>
              </a:rPr>
              <a:t>п</a:t>
            </a:r>
            <a:r>
              <a:rPr sz="500" spc="9" dirty="0">
                <a:latin typeface="Arial"/>
                <a:cs typeface="Arial"/>
              </a:rPr>
              <a:t>о</a:t>
            </a:r>
            <a:r>
              <a:rPr sz="500" spc="13" dirty="0">
                <a:latin typeface="Arial"/>
                <a:cs typeface="Arial"/>
              </a:rPr>
              <a:t>лн</a:t>
            </a:r>
            <a:r>
              <a:rPr sz="500" spc="9" dirty="0">
                <a:latin typeface="Arial"/>
                <a:cs typeface="Arial"/>
              </a:rPr>
              <a:t>о</a:t>
            </a:r>
            <a:r>
              <a:rPr sz="500" spc="18" dirty="0">
                <a:latin typeface="Arial"/>
                <a:cs typeface="Arial"/>
              </a:rPr>
              <a:t>м</a:t>
            </a:r>
            <a:r>
              <a:rPr sz="500" spc="9" dirty="0">
                <a:latin typeface="Arial"/>
                <a:cs typeface="Arial"/>
              </a:rPr>
              <a:t>о</a:t>
            </a:r>
            <a:r>
              <a:rPr sz="500" spc="18" dirty="0">
                <a:latin typeface="Arial"/>
                <a:cs typeface="Arial"/>
              </a:rPr>
              <a:t>ч</a:t>
            </a:r>
            <a:r>
              <a:rPr sz="500" spc="9" dirty="0">
                <a:latin typeface="Arial"/>
                <a:cs typeface="Arial"/>
              </a:rPr>
              <a:t>е</a:t>
            </a:r>
            <a:r>
              <a:rPr sz="500" spc="13" dirty="0">
                <a:latin typeface="Arial"/>
                <a:cs typeface="Arial"/>
              </a:rPr>
              <a:t>нн</a:t>
            </a:r>
            <a:r>
              <a:rPr sz="500" spc="9" dirty="0">
                <a:latin typeface="Arial"/>
                <a:cs typeface="Arial"/>
              </a:rPr>
              <a:t>о</a:t>
            </a:r>
            <a:r>
              <a:rPr sz="500" spc="13" dirty="0">
                <a:latin typeface="Arial"/>
                <a:cs typeface="Arial"/>
              </a:rPr>
              <a:t>е</a:t>
            </a:r>
            <a:r>
              <a:rPr sz="500" spc="9" dirty="0">
                <a:latin typeface="Arial"/>
                <a:cs typeface="Arial"/>
              </a:rPr>
              <a:t> </a:t>
            </a:r>
            <a:r>
              <a:rPr sz="500" spc="13" dirty="0">
                <a:latin typeface="Arial"/>
                <a:cs typeface="Arial"/>
              </a:rPr>
              <a:t>л</a:t>
            </a:r>
            <a:r>
              <a:rPr sz="500" spc="9" dirty="0">
                <a:latin typeface="Arial"/>
                <a:cs typeface="Arial"/>
              </a:rPr>
              <a:t>и</a:t>
            </a:r>
            <a:r>
              <a:rPr sz="500" spc="13" dirty="0">
                <a:latin typeface="Arial"/>
                <a:cs typeface="Arial"/>
              </a:rPr>
              <a:t>ц</a:t>
            </a:r>
            <a:r>
              <a:rPr sz="500" spc="9" dirty="0">
                <a:latin typeface="Arial"/>
                <a:cs typeface="Arial"/>
              </a:rPr>
              <a:t>о)</a:t>
            </a:r>
            <a:endParaRPr sz="500">
              <a:latin typeface="Arial"/>
              <a:cs typeface="Arial"/>
            </a:endParaRPr>
          </a:p>
        </p:txBody>
      </p:sp>
      <p:sp>
        <p:nvSpPr>
          <p:cNvPr id="9" name="object 9"/>
          <p:cNvSpPr txBox="1"/>
          <p:nvPr/>
        </p:nvSpPr>
        <p:spPr>
          <a:xfrm>
            <a:off x="4957415" y="1991993"/>
            <a:ext cx="311678" cy="61555"/>
          </a:xfrm>
          <a:prstGeom prst="rect">
            <a:avLst/>
          </a:prstGeom>
        </p:spPr>
        <p:txBody>
          <a:bodyPr vert="horz" wrap="square" lIns="0" tIns="0" rIns="0" bIns="0" rtlCol="0">
            <a:spAutoFit/>
          </a:bodyPr>
          <a:lstStyle/>
          <a:p>
            <a:pPr marL="11132"/>
            <a:r>
              <a:rPr sz="400" spc="4" dirty="0">
                <a:latin typeface="Arial"/>
                <a:cs typeface="Arial"/>
              </a:rPr>
              <a:t>(до</a:t>
            </a:r>
            <a:r>
              <a:rPr sz="400" spc="-4" dirty="0">
                <a:latin typeface="Arial"/>
                <a:cs typeface="Arial"/>
              </a:rPr>
              <a:t>л</a:t>
            </a:r>
            <a:r>
              <a:rPr sz="400" spc="13" dirty="0">
                <a:latin typeface="Arial"/>
                <a:cs typeface="Arial"/>
              </a:rPr>
              <a:t>ж</a:t>
            </a:r>
            <a:r>
              <a:rPr sz="400" dirty="0">
                <a:latin typeface="Arial"/>
                <a:cs typeface="Arial"/>
              </a:rPr>
              <a:t>н</a:t>
            </a:r>
            <a:r>
              <a:rPr sz="400" spc="4" dirty="0">
                <a:latin typeface="Arial"/>
                <a:cs typeface="Arial"/>
              </a:rPr>
              <a:t>ост</a:t>
            </a:r>
            <a:r>
              <a:rPr sz="400" spc="9" dirty="0">
                <a:latin typeface="Arial"/>
                <a:cs typeface="Arial"/>
              </a:rPr>
              <a:t>ь)</a:t>
            </a:r>
            <a:endParaRPr sz="400">
              <a:latin typeface="Arial"/>
              <a:cs typeface="Arial"/>
            </a:endParaRPr>
          </a:p>
        </p:txBody>
      </p:sp>
      <p:sp>
        <p:nvSpPr>
          <p:cNvPr id="10" name="object 10"/>
          <p:cNvSpPr txBox="1"/>
          <p:nvPr/>
        </p:nvSpPr>
        <p:spPr>
          <a:xfrm>
            <a:off x="5830766" y="1991993"/>
            <a:ext cx="250320" cy="61555"/>
          </a:xfrm>
          <a:prstGeom prst="rect">
            <a:avLst/>
          </a:prstGeom>
        </p:spPr>
        <p:txBody>
          <a:bodyPr vert="horz" wrap="square" lIns="0" tIns="0" rIns="0" bIns="0" rtlCol="0">
            <a:spAutoFit/>
          </a:bodyPr>
          <a:lstStyle/>
          <a:p>
            <a:pPr marL="11132"/>
            <a:r>
              <a:rPr sz="400" dirty="0">
                <a:latin typeface="Arial"/>
                <a:cs typeface="Arial"/>
              </a:rPr>
              <a:t>(п</a:t>
            </a:r>
            <a:r>
              <a:rPr sz="400" spc="9" dirty="0">
                <a:latin typeface="Arial"/>
                <a:cs typeface="Arial"/>
              </a:rPr>
              <a:t>од</a:t>
            </a:r>
            <a:r>
              <a:rPr sz="400" dirty="0">
                <a:latin typeface="Arial"/>
                <a:cs typeface="Arial"/>
              </a:rPr>
              <a:t>п</a:t>
            </a:r>
            <a:r>
              <a:rPr sz="400" spc="-4" dirty="0">
                <a:latin typeface="Arial"/>
                <a:cs typeface="Arial"/>
              </a:rPr>
              <a:t>и</a:t>
            </a:r>
            <a:r>
              <a:rPr sz="400" spc="9" dirty="0">
                <a:latin typeface="Arial"/>
                <a:cs typeface="Arial"/>
              </a:rPr>
              <a:t>сь)</a:t>
            </a:r>
            <a:endParaRPr sz="400">
              <a:latin typeface="Arial"/>
              <a:cs typeface="Arial"/>
            </a:endParaRPr>
          </a:p>
        </p:txBody>
      </p:sp>
      <p:sp>
        <p:nvSpPr>
          <p:cNvPr id="11" name="object 11"/>
          <p:cNvSpPr txBox="1"/>
          <p:nvPr/>
        </p:nvSpPr>
        <p:spPr>
          <a:xfrm>
            <a:off x="299297" y="2203029"/>
            <a:ext cx="969242" cy="318036"/>
          </a:xfrm>
          <a:prstGeom prst="rect">
            <a:avLst/>
          </a:prstGeom>
        </p:spPr>
        <p:txBody>
          <a:bodyPr vert="horz" wrap="square" lIns="0" tIns="0" rIns="0" bIns="0" rtlCol="0">
            <a:spAutoFit/>
          </a:bodyPr>
          <a:lstStyle/>
          <a:p>
            <a:pPr marL="11132">
              <a:tabLst>
                <a:tab pos="580510" algn="l"/>
              </a:tabLst>
            </a:pPr>
            <a:r>
              <a:rPr sz="500" spc="13" dirty="0">
                <a:latin typeface="Arial"/>
                <a:cs typeface="Arial"/>
              </a:rPr>
              <a:t>И</a:t>
            </a:r>
            <a:r>
              <a:rPr sz="500" spc="18" dirty="0">
                <a:latin typeface="Arial"/>
                <a:cs typeface="Arial"/>
              </a:rPr>
              <a:t>с</a:t>
            </a:r>
            <a:r>
              <a:rPr sz="500" spc="13" dirty="0">
                <a:latin typeface="Arial"/>
                <a:cs typeface="Arial"/>
              </a:rPr>
              <a:t>п</a:t>
            </a:r>
            <a:r>
              <a:rPr sz="500" spc="9" dirty="0">
                <a:latin typeface="Arial"/>
                <a:cs typeface="Arial"/>
              </a:rPr>
              <a:t>о</a:t>
            </a:r>
            <a:r>
              <a:rPr sz="500" spc="13" dirty="0">
                <a:latin typeface="Arial"/>
                <a:cs typeface="Arial"/>
              </a:rPr>
              <a:t>лн</a:t>
            </a:r>
            <a:r>
              <a:rPr sz="500" spc="4" dirty="0">
                <a:latin typeface="Arial"/>
                <a:cs typeface="Arial"/>
              </a:rPr>
              <a:t>ит</a:t>
            </a:r>
            <a:r>
              <a:rPr sz="500" spc="9" dirty="0">
                <a:latin typeface="Arial"/>
                <a:cs typeface="Arial"/>
              </a:rPr>
              <a:t>е</a:t>
            </a:r>
            <a:r>
              <a:rPr sz="500" spc="13" dirty="0">
                <a:latin typeface="Arial"/>
                <a:cs typeface="Arial"/>
              </a:rPr>
              <a:t>ль</a:t>
            </a:r>
            <a:r>
              <a:rPr sz="500" dirty="0">
                <a:latin typeface="Arial"/>
                <a:cs typeface="Arial"/>
              </a:rPr>
              <a:t>	</a:t>
            </a:r>
            <a:r>
              <a:rPr sz="500" spc="13" dirty="0">
                <a:latin typeface="Arial"/>
                <a:cs typeface="Arial"/>
              </a:rPr>
              <a:t>И</a:t>
            </a:r>
            <a:r>
              <a:rPr sz="500" spc="18" dirty="0">
                <a:latin typeface="Arial"/>
                <a:cs typeface="Arial"/>
              </a:rPr>
              <a:t>с</a:t>
            </a:r>
            <a:r>
              <a:rPr sz="500" spc="13" dirty="0">
                <a:latin typeface="Arial"/>
                <a:cs typeface="Arial"/>
              </a:rPr>
              <a:t>п</a:t>
            </a:r>
            <a:r>
              <a:rPr sz="500" spc="9" dirty="0">
                <a:latin typeface="Arial"/>
                <a:cs typeface="Arial"/>
              </a:rPr>
              <a:t>о</a:t>
            </a:r>
            <a:r>
              <a:rPr sz="500" spc="13" dirty="0">
                <a:latin typeface="Arial"/>
                <a:cs typeface="Arial"/>
              </a:rPr>
              <a:t>лн</a:t>
            </a:r>
            <a:r>
              <a:rPr sz="500" spc="4" dirty="0">
                <a:latin typeface="Arial"/>
                <a:cs typeface="Arial"/>
              </a:rPr>
              <a:t>ит</a:t>
            </a:r>
            <a:r>
              <a:rPr sz="500" spc="9" dirty="0">
                <a:latin typeface="Arial"/>
                <a:cs typeface="Arial"/>
              </a:rPr>
              <a:t>е</a:t>
            </a:r>
            <a:r>
              <a:rPr sz="500" spc="13" dirty="0">
                <a:latin typeface="Arial"/>
                <a:cs typeface="Arial"/>
              </a:rPr>
              <a:t>ль</a:t>
            </a:r>
            <a:endParaRPr sz="500">
              <a:latin typeface="Arial"/>
              <a:cs typeface="Arial"/>
            </a:endParaRPr>
          </a:p>
          <a:p>
            <a:pPr marL="489232">
              <a:spcBef>
                <a:spcPts val="184"/>
              </a:spcBef>
            </a:pPr>
            <a:r>
              <a:rPr sz="400" spc="13" dirty="0">
                <a:latin typeface="Arial"/>
                <a:cs typeface="Arial"/>
              </a:rPr>
              <a:t>(до</a:t>
            </a:r>
            <a:r>
              <a:rPr sz="400" dirty="0">
                <a:latin typeface="Arial"/>
                <a:cs typeface="Arial"/>
              </a:rPr>
              <a:t>л</a:t>
            </a:r>
            <a:r>
              <a:rPr sz="400" spc="18" dirty="0">
                <a:latin typeface="Arial"/>
                <a:cs typeface="Arial"/>
              </a:rPr>
              <a:t>ж</a:t>
            </a:r>
            <a:r>
              <a:rPr sz="400" dirty="0">
                <a:latin typeface="Arial"/>
                <a:cs typeface="Arial"/>
              </a:rPr>
              <a:t>н</a:t>
            </a:r>
            <a:r>
              <a:rPr sz="400" spc="13" dirty="0">
                <a:latin typeface="Arial"/>
                <a:cs typeface="Arial"/>
              </a:rPr>
              <a:t>ос</a:t>
            </a:r>
            <a:r>
              <a:rPr sz="400" dirty="0">
                <a:latin typeface="Arial"/>
                <a:cs typeface="Arial"/>
              </a:rPr>
              <a:t>т</a:t>
            </a:r>
            <a:r>
              <a:rPr sz="400" spc="22" dirty="0">
                <a:latin typeface="Arial"/>
                <a:cs typeface="Arial"/>
              </a:rPr>
              <a:t>ь</a:t>
            </a:r>
            <a:r>
              <a:rPr sz="400" spc="9" dirty="0">
                <a:latin typeface="Arial"/>
                <a:cs typeface="Arial"/>
              </a:rPr>
              <a:t>)</a:t>
            </a:r>
            <a:endParaRPr sz="400">
              <a:latin typeface="Arial"/>
              <a:cs typeface="Arial"/>
            </a:endParaRPr>
          </a:p>
        </p:txBody>
      </p:sp>
      <p:sp>
        <p:nvSpPr>
          <p:cNvPr id="12" name="object 12"/>
          <p:cNvSpPr txBox="1"/>
          <p:nvPr/>
        </p:nvSpPr>
        <p:spPr>
          <a:xfrm>
            <a:off x="1485168" y="2300504"/>
            <a:ext cx="230229" cy="123111"/>
          </a:xfrm>
          <a:prstGeom prst="rect">
            <a:avLst/>
          </a:prstGeom>
        </p:spPr>
        <p:txBody>
          <a:bodyPr vert="horz" wrap="square" lIns="0" tIns="0" rIns="0" bIns="0" rtlCol="0">
            <a:spAutoFit/>
          </a:bodyPr>
          <a:lstStyle/>
          <a:p>
            <a:pPr marL="11132"/>
            <a:r>
              <a:rPr sz="400" spc="9" dirty="0">
                <a:latin typeface="Arial"/>
                <a:cs typeface="Arial"/>
              </a:rPr>
              <a:t>(</a:t>
            </a:r>
            <a:r>
              <a:rPr sz="400" spc="4" dirty="0">
                <a:latin typeface="Arial"/>
                <a:cs typeface="Arial"/>
              </a:rPr>
              <a:t>п</a:t>
            </a:r>
            <a:r>
              <a:rPr sz="400" spc="13" dirty="0">
                <a:latin typeface="Arial"/>
                <a:cs typeface="Arial"/>
              </a:rPr>
              <a:t>од</a:t>
            </a:r>
            <a:r>
              <a:rPr sz="400" spc="4" dirty="0">
                <a:latin typeface="Arial"/>
                <a:cs typeface="Arial"/>
              </a:rPr>
              <a:t>п</a:t>
            </a:r>
            <a:r>
              <a:rPr sz="400" dirty="0">
                <a:latin typeface="Arial"/>
                <a:cs typeface="Arial"/>
              </a:rPr>
              <a:t>и</a:t>
            </a:r>
            <a:r>
              <a:rPr sz="400" spc="13" dirty="0">
                <a:latin typeface="Arial"/>
                <a:cs typeface="Arial"/>
              </a:rPr>
              <a:t>с</a:t>
            </a:r>
            <a:r>
              <a:rPr sz="400" spc="22" dirty="0">
                <a:latin typeface="Arial"/>
                <a:cs typeface="Arial"/>
              </a:rPr>
              <a:t>ь</a:t>
            </a:r>
            <a:r>
              <a:rPr sz="400" spc="9" dirty="0">
                <a:latin typeface="Arial"/>
                <a:cs typeface="Arial"/>
              </a:rPr>
              <a:t>)</a:t>
            </a:r>
            <a:endParaRPr sz="400">
              <a:latin typeface="Arial"/>
              <a:cs typeface="Arial"/>
            </a:endParaRPr>
          </a:p>
        </p:txBody>
      </p:sp>
      <p:sp>
        <p:nvSpPr>
          <p:cNvPr id="13" name="object 13"/>
          <p:cNvSpPr txBox="1"/>
          <p:nvPr/>
        </p:nvSpPr>
        <p:spPr>
          <a:xfrm>
            <a:off x="3264592" y="2300504"/>
            <a:ext cx="394756" cy="123111"/>
          </a:xfrm>
          <a:prstGeom prst="rect">
            <a:avLst/>
          </a:prstGeom>
        </p:spPr>
        <p:txBody>
          <a:bodyPr vert="horz" wrap="square" lIns="0" tIns="0" rIns="0" bIns="0" rtlCol="0">
            <a:spAutoFit/>
          </a:bodyPr>
          <a:lstStyle/>
          <a:p>
            <a:pPr marL="11132"/>
            <a:r>
              <a:rPr sz="400" spc="9" dirty="0">
                <a:latin typeface="Arial"/>
                <a:cs typeface="Arial"/>
              </a:rPr>
              <a:t>(</a:t>
            </a:r>
            <a:r>
              <a:rPr sz="400" dirty="0">
                <a:latin typeface="Arial"/>
                <a:cs typeface="Arial"/>
              </a:rPr>
              <a:t>т</a:t>
            </a:r>
            <a:r>
              <a:rPr sz="400" spc="13" dirty="0">
                <a:latin typeface="Arial"/>
                <a:cs typeface="Arial"/>
              </a:rPr>
              <a:t>е</a:t>
            </a:r>
            <a:r>
              <a:rPr sz="400" dirty="0">
                <a:latin typeface="Arial"/>
                <a:cs typeface="Arial"/>
              </a:rPr>
              <a:t>л</a:t>
            </a:r>
            <a:r>
              <a:rPr sz="400" spc="18" dirty="0">
                <a:latin typeface="Arial"/>
                <a:cs typeface="Arial"/>
              </a:rPr>
              <a:t>ефо</a:t>
            </a:r>
            <a:r>
              <a:rPr sz="400" dirty="0">
                <a:latin typeface="Arial"/>
                <a:cs typeface="Arial"/>
              </a:rPr>
              <a:t>н</a:t>
            </a:r>
            <a:r>
              <a:rPr sz="400" spc="4" dirty="0">
                <a:latin typeface="Arial"/>
                <a:cs typeface="Arial"/>
              </a:rPr>
              <a:t>, </a:t>
            </a:r>
            <a:r>
              <a:rPr sz="400" spc="9" dirty="0">
                <a:latin typeface="Arial"/>
                <a:cs typeface="Arial"/>
              </a:rPr>
              <a:t>e-</a:t>
            </a:r>
            <a:r>
              <a:rPr sz="400" spc="31" dirty="0">
                <a:latin typeface="Arial"/>
                <a:cs typeface="Arial"/>
              </a:rPr>
              <a:t>m</a:t>
            </a:r>
            <a:r>
              <a:rPr sz="400" spc="13" dirty="0">
                <a:latin typeface="Arial"/>
                <a:cs typeface="Arial"/>
              </a:rPr>
              <a:t>a</a:t>
            </a:r>
            <a:r>
              <a:rPr sz="400" spc="-9" dirty="0">
                <a:latin typeface="Arial"/>
                <a:cs typeface="Arial"/>
              </a:rPr>
              <a:t>il</a:t>
            </a:r>
            <a:r>
              <a:rPr sz="400" spc="9" dirty="0">
                <a:latin typeface="Arial"/>
                <a:cs typeface="Arial"/>
              </a:rPr>
              <a:t>)</a:t>
            </a:r>
            <a:endParaRPr sz="400">
              <a:latin typeface="Arial"/>
              <a:cs typeface="Arial"/>
            </a:endParaRPr>
          </a:p>
        </p:txBody>
      </p:sp>
      <p:sp>
        <p:nvSpPr>
          <p:cNvPr id="14" name="object 14"/>
          <p:cNvSpPr txBox="1"/>
          <p:nvPr/>
        </p:nvSpPr>
        <p:spPr>
          <a:xfrm>
            <a:off x="313572" y="2515507"/>
            <a:ext cx="518015" cy="61555"/>
          </a:xfrm>
          <a:prstGeom prst="rect">
            <a:avLst/>
          </a:prstGeom>
        </p:spPr>
        <p:txBody>
          <a:bodyPr vert="horz" wrap="square" lIns="0" tIns="0" rIns="0" bIns="0" rtlCol="0">
            <a:spAutoFit/>
          </a:bodyPr>
          <a:lstStyle/>
          <a:p>
            <a:pPr marL="11132"/>
            <a:r>
              <a:rPr sz="400" dirty="0">
                <a:latin typeface="Arial"/>
                <a:cs typeface="Arial"/>
              </a:rPr>
              <a:t>"</a:t>
            </a:r>
            <a:r>
              <a:rPr sz="400" spc="4" dirty="0">
                <a:latin typeface="Arial"/>
                <a:cs typeface="Arial"/>
              </a:rPr>
              <a:t>18"</a:t>
            </a:r>
            <a:r>
              <a:rPr sz="400" dirty="0">
                <a:latin typeface="Arial"/>
                <a:cs typeface="Arial"/>
              </a:rPr>
              <a:t> </a:t>
            </a:r>
            <a:r>
              <a:rPr sz="400" spc="4" dirty="0">
                <a:latin typeface="Arial"/>
                <a:cs typeface="Arial"/>
              </a:rPr>
              <a:t> а</a:t>
            </a:r>
            <a:r>
              <a:rPr sz="400" dirty="0">
                <a:latin typeface="Arial"/>
                <a:cs typeface="Arial"/>
              </a:rPr>
              <a:t>п</a:t>
            </a:r>
            <a:r>
              <a:rPr sz="400" spc="4" dirty="0">
                <a:latin typeface="Arial"/>
                <a:cs typeface="Arial"/>
              </a:rPr>
              <a:t>реля</a:t>
            </a:r>
            <a:r>
              <a:rPr sz="400" spc="-4" dirty="0">
                <a:latin typeface="Arial"/>
                <a:cs typeface="Arial"/>
              </a:rPr>
              <a:t> </a:t>
            </a:r>
            <a:r>
              <a:rPr sz="400" spc="4" dirty="0">
                <a:latin typeface="Arial"/>
                <a:cs typeface="Arial"/>
              </a:rPr>
              <a:t>2017г.</a:t>
            </a:r>
            <a:endParaRPr sz="400">
              <a:latin typeface="Arial"/>
              <a:cs typeface="Arial"/>
            </a:endParaRPr>
          </a:p>
        </p:txBody>
      </p:sp>
      <p:sp>
        <p:nvSpPr>
          <p:cNvPr id="15" name="object 15"/>
          <p:cNvSpPr txBox="1"/>
          <p:nvPr/>
        </p:nvSpPr>
        <p:spPr>
          <a:xfrm>
            <a:off x="2448463" y="1257120"/>
            <a:ext cx="542993" cy="123111"/>
          </a:xfrm>
          <a:prstGeom prst="rect">
            <a:avLst/>
          </a:prstGeom>
        </p:spPr>
        <p:txBody>
          <a:bodyPr vert="horz" wrap="square" lIns="0" tIns="0" rIns="0" bIns="0" rtlCol="0">
            <a:spAutoFit/>
          </a:bodyPr>
          <a:lstStyle/>
          <a:p>
            <a:pPr marL="11132"/>
            <a:r>
              <a:rPr sz="400" spc="13" dirty="0">
                <a:latin typeface="Arial"/>
                <a:cs typeface="Arial"/>
              </a:rPr>
              <a:t>(расш</a:t>
            </a:r>
            <a:r>
              <a:rPr sz="400" dirty="0">
                <a:latin typeface="Arial"/>
                <a:cs typeface="Arial"/>
              </a:rPr>
              <a:t>и</a:t>
            </a:r>
            <a:r>
              <a:rPr sz="400" spc="13" dirty="0">
                <a:latin typeface="Arial"/>
                <a:cs typeface="Arial"/>
              </a:rPr>
              <a:t>фро</a:t>
            </a:r>
            <a:r>
              <a:rPr sz="400" spc="4" dirty="0">
                <a:latin typeface="Arial"/>
                <a:cs typeface="Arial"/>
              </a:rPr>
              <a:t>в</a:t>
            </a:r>
            <a:r>
              <a:rPr sz="400" spc="9" dirty="0">
                <a:latin typeface="Arial"/>
                <a:cs typeface="Arial"/>
              </a:rPr>
              <a:t>ка</a:t>
            </a:r>
            <a:r>
              <a:rPr sz="400" spc="4" dirty="0">
                <a:latin typeface="Arial"/>
                <a:cs typeface="Arial"/>
              </a:rPr>
              <a:t> п</a:t>
            </a:r>
            <a:r>
              <a:rPr sz="400" spc="13" dirty="0">
                <a:latin typeface="Arial"/>
                <a:cs typeface="Arial"/>
              </a:rPr>
              <a:t>од</a:t>
            </a:r>
            <a:r>
              <a:rPr sz="400" spc="4" dirty="0">
                <a:latin typeface="Arial"/>
                <a:cs typeface="Arial"/>
              </a:rPr>
              <a:t>п</a:t>
            </a:r>
            <a:r>
              <a:rPr sz="400" dirty="0">
                <a:latin typeface="Arial"/>
                <a:cs typeface="Arial"/>
              </a:rPr>
              <a:t>и</a:t>
            </a:r>
            <a:r>
              <a:rPr sz="400" spc="9" dirty="0">
                <a:latin typeface="Arial"/>
                <a:cs typeface="Arial"/>
              </a:rPr>
              <a:t>с</a:t>
            </a:r>
            <a:r>
              <a:rPr sz="400" dirty="0">
                <a:latin typeface="Arial"/>
                <a:cs typeface="Arial"/>
              </a:rPr>
              <a:t>и</a:t>
            </a:r>
            <a:r>
              <a:rPr sz="400" spc="4" dirty="0">
                <a:latin typeface="Arial"/>
                <a:cs typeface="Arial"/>
              </a:rPr>
              <a:t>)</a:t>
            </a:r>
            <a:endParaRPr sz="400">
              <a:latin typeface="Arial"/>
              <a:cs typeface="Arial"/>
            </a:endParaRPr>
          </a:p>
        </p:txBody>
      </p:sp>
      <p:sp>
        <p:nvSpPr>
          <p:cNvPr id="16" name="object 16"/>
          <p:cNvSpPr txBox="1"/>
          <p:nvPr/>
        </p:nvSpPr>
        <p:spPr>
          <a:xfrm>
            <a:off x="2454990" y="1554243"/>
            <a:ext cx="542993" cy="123111"/>
          </a:xfrm>
          <a:prstGeom prst="rect">
            <a:avLst/>
          </a:prstGeom>
        </p:spPr>
        <p:txBody>
          <a:bodyPr vert="horz" wrap="square" lIns="0" tIns="0" rIns="0" bIns="0" rtlCol="0">
            <a:spAutoFit/>
          </a:bodyPr>
          <a:lstStyle/>
          <a:p>
            <a:pPr marL="11132"/>
            <a:r>
              <a:rPr sz="400" spc="13" dirty="0">
                <a:latin typeface="Arial"/>
                <a:cs typeface="Arial"/>
              </a:rPr>
              <a:t>(расш</a:t>
            </a:r>
            <a:r>
              <a:rPr sz="400" dirty="0">
                <a:latin typeface="Arial"/>
                <a:cs typeface="Arial"/>
              </a:rPr>
              <a:t>и</a:t>
            </a:r>
            <a:r>
              <a:rPr sz="400" spc="18" dirty="0">
                <a:latin typeface="Arial"/>
                <a:cs typeface="Arial"/>
              </a:rPr>
              <a:t>фро</a:t>
            </a:r>
            <a:r>
              <a:rPr sz="400" spc="9" dirty="0">
                <a:latin typeface="Arial"/>
                <a:cs typeface="Arial"/>
              </a:rPr>
              <a:t>в</a:t>
            </a:r>
            <a:r>
              <a:rPr sz="400" spc="13" dirty="0">
                <a:latin typeface="Arial"/>
                <a:cs typeface="Arial"/>
              </a:rPr>
              <a:t>ка</a:t>
            </a:r>
            <a:r>
              <a:rPr sz="400" spc="4" dirty="0">
                <a:latin typeface="Arial"/>
                <a:cs typeface="Arial"/>
              </a:rPr>
              <a:t> п</a:t>
            </a:r>
            <a:r>
              <a:rPr sz="400" spc="13" dirty="0">
                <a:latin typeface="Arial"/>
                <a:cs typeface="Arial"/>
              </a:rPr>
              <a:t>од</a:t>
            </a:r>
            <a:r>
              <a:rPr sz="400" spc="4" dirty="0">
                <a:latin typeface="Arial"/>
                <a:cs typeface="Arial"/>
              </a:rPr>
              <a:t>п</a:t>
            </a:r>
            <a:r>
              <a:rPr sz="400" dirty="0">
                <a:latin typeface="Arial"/>
                <a:cs typeface="Arial"/>
              </a:rPr>
              <a:t>и</a:t>
            </a:r>
            <a:r>
              <a:rPr sz="400" spc="13" dirty="0">
                <a:latin typeface="Arial"/>
                <a:cs typeface="Arial"/>
              </a:rPr>
              <a:t>с</a:t>
            </a:r>
            <a:r>
              <a:rPr sz="400" dirty="0">
                <a:latin typeface="Arial"/>
                <a:cs typeface="Arial"/>
              </a:rPr>
              <a:t>и</a:t>
            </a:r>
            <a:r>
              <a:rPr sz="400" spc="9" dirty="0">
                <a:latin typeface="Arial"/>
                <a:cs typeface="Arial"/>
              </a:rPr>
              <a:t>)</a:t>
            </a:r>
            <a:endParaRPr sz="400">
              <a:latin typeface="Arial"/>
              <a:cs typeface="Arial"/>
            </a:endParaRPr>
          </a:p>
        </p:txBody>
      </p:sp>
      <p:sp>
        <p:nvSpPr>
          <p:cNvPr id="17" name="object 17"/>
          <p:cNvSpPr txBox="1"/>
          <p:nvPr/>
        </p:nvSpPr>
        <p:spPr>
          <a:xfrm>
            <a:off x="2422399" y="2300504"/>
            <a:ext cx="542993" cy="123111"/>
          </a:xfrm>
          <a:prstGeom prst="rect">
            <a:avLst/>
          </a:prstGeom>
        </p:spPr>
        <p:txBody>
          <a:bodyPr vert="horz" wrap="square" lIns="0" tIns="0" rIns="0" bIns="0" rtlCol="0">
            <a:spAutoFit/>
          </a:bodyPr>
          <a:lstStyle/>
          <a:p>
            <a:pPr marL="11132"/>
            <a:r>
              <a:rPr sz="400" spc="13" dirty="0">
                <a:latin typeface="Arial"/>
                <a:cs typeface="Arial"/>
              </a:rPr>
              <a:t>(расш</a:t>
            </a:r>
            <a:r>
              <a:rPr sz="400" dirty="0">
                <a:latin typeface="Arial"/>
                <a:cs typeface="Arial"/>
              </a:rPr>
              <a:t>и</a:t>
            </a:r>
            <a:r>
              <a:rPr sz="400" spc="18" dirty="0">
                <a:latin typeface="Arial"/>
                <a:cs typeface="Arial"/>
              </a:rPr>
              <a:t>фро</a:t>
            </a:r>
            <a:r>
              <a:rPr sz="400" spc="9" dirty="0">
                <a:latin typeface="Arial"/>
                <a:cs typeface="Arial"/>
              </a:rPr>
              <a:t>в</a:t>
            </a:r>
            <a:r>
              <a:rPr sz="400" spc="13" dirty="0">
                <a:latin typeface="Arial"/>
                <a:cs typeface="Arial"/>
              </a:rPr>
              <a:t>ка</a:t>
            </a:r>
            <a:r>
              <a:rPr sz="400" spc="4" dirty="0">
                <a:latin typeface="Arial"/>
                <a:cs typeface="Arial"/>
              </a:rPr>
              <a:t> п</a:t>
            </a:r>
            <a:r>
              <a:rPr sz="400" spc="13" dirty="0">
                <a:latin typeface="Arial"/>
                <a:cs typeface="Arial"/>
              </a:rPr>
              <a:t>од</a:t>
            </a:r>
            <a:r>
              <a:rPr sz="400" spc="4" dirty="0">
                <a:latin typeface="Arial"/>
                <a:cs typeface="Arial"/>
              </a:rPr>
              <a:t>п</a:t>
            </a:r>
            <a:r>
              <a:rPr sz="400" dirty="0">
                <a:latin typeface="Arial"/>
                <a:cs typeface="Arial"/>
              </a:rPr>
              <a:t>и</a:t>
            </a:r>
            <a:r>
              <a:rPr sz="400" spc="13" dirty="0">
                <a:latin typeface="Arial"/>
                <a:cs typeface="Arial"/>
              </a:rPr>
              <a:t>с</a:t>
            </a:r>
            <a:r>
              <a:rPr sz="400" dirty="0">
                <a:latin typeface="Arial"/>
                <a:cs typeface="Arial"/>
              </a:rPr>
              <a:t>и</a:t>
            </a:r>
            <a:r>
              <a:rPr sz="400" spc="9" dirty="0">
                <a:latin typeface="Arial"/>
                <a:cs typeface="Arial"/>
              </a:rPr>
              <a:t>)</a:t>
            </a:r>
            <a:endParaRPr sz="400">
              <a:latin typeface="Arial"/>
              <a:cs typeface="Arial"/>
            </a:endParaRPr>
          </a:p>
        </p:txBody>
      </p:sp>
      <p:sp>
        <p:nvSpPr>
          <p:cNvPr id="18" name="object 18"/>
          <p:cNvSpPr txBox="1"/>
          <p:nvPr/>
        </p:nvSpPr>
        <p:spPr>
          <a:xfrm>
            <a:off x="6933585" y="2000618"/>
            <a:ext cx="542993" cy="123111"/>
          </a:xfrm>
          <a:prstGeom prst="rect">
            <a:avLst/>
          </a:prstGeom>
        </p:spPr>
        <p:txBody>
          <a:bodyPr vert="horz" wrap="square" lIns="0" tIns="0" rIns="0" bIns="0" rtlCol="0">
            <a:spAutoFit/>
          </a:bodyPr>
          <a:lstStyle/>
          <a:p>
            <a:pPr marL="11132"/>
            <a:r>
              <a:rPr sz="400" spc="13" dirty="0">
                <a:latin typeface="Arial"/>
                <a:cs typeface="Arial"/>
              </a:rPr>
              <a:t>(расш</a:t>
            </a:r>
            <a:r>
              <a:rPr sz="400" dirty="0">
                <a:latin typeface="Arial"/>
                <a:cs typeface="Arial"/>
              </a:rPr>
              <a:t>и</a:t>
            </a:r>
            <a:r>
              <a:rPr sz="400" spc="13" dirty="0">
                <a:latin typeface="Arial"/>
                <a:cs typeface="Arial"/>
              </a:rPr>
              <a:t>фро</a:t>
            </a:r>
            <a:r>
              <a:rPr sz="400" spc="4" dirty="0">
                <a:latin typeface="Arial"/>
                <a:cs typeface="Arial"/>
              </a:rPr>
              <a:t>в</a:t>
            </a:r>
            <a:r>
              <a:rPr sz="400" spc="9" dirty="0">
                <a:latin typeface="Arial"/>
                <a:cs typeface="Arial"/>
              </a:rPr>
              <a:t>ка</a:t>
            </a:r>
            <a:r>
              <a:rPr sz="400" spc="4" dirty="0">
                <a:latin typeface="Arial"/>
                <a:cs typeface="Arial"/>
              </a:rPr>
              <a:t> п</a:t>
            </a:r>
            <a:r>
              <a:rPr sz="400" spc="13" dirty="0">
                <a:latin typeface="Arial"/>
                <a:cs typeface="Arial"/>
              </a:rPr>
              <a:t>од</a:t>
            </a:r>
            <a:r>
              <a:rPr sz="400" spc="4" dirty="0">
                <a:latin typeface="Arial"/>
                <a:cs typeface="Arial"/>
              </a:rPr>
              <a:t>п</a:t>
            </a:r>
            <a:r>
              <a:rPr sz="400" dirty="0">
                <a:latin typeface="Arial"/>
                <a:cs typeface="Arial"/>
              </a:rPr>
              <a:t>и</a:t>
            </a:r>
            <a:r>
              <a:rPr sz="400" spc="9" dirty="0">
                <a:latin typeface="Arial"/>
                <a:cs typeface="Arial"/>
              </a:rPr>
              <a:t>с</a:t>
            </a:r>
            <a:r>
              <a:rPr sz="400" dirty="0">
                <a:latin typeface="Arial"/>
                <a:cs typeface="Arial"/>
              </a:rPr>
              <a:t>и</a:t>
            </a:r>
            <a:r>
              <a:rPr sz="400" spc="4" dirty="0">
                <a:latin typeface="Arial"/>
                <a:cs typeface="Arial"/>
              </a:rPr>
              <a:t>)</a:t>
            </a:r>
            <a:endParaRPr sz="400">
              <a:latin typeface="Arial"/>
              <a:cs typeface="Arial"/>
            </a:endParaRPr>
          </a:p>
        </p:txBody>
      </p:sp>
      <p:sp>
        <p:nvSpPr>
          <p:cNvPr id="19" name="object 19"/>
          <p:cNvSpPr/>
          <p:nvPr/>
        </p:nvSpPr>
        <p:spPr>
          <a:xfrm>
            <a:off x="2394164" y="1255745"/>
            <a:ext cx="642904" cy="0"/>
          </a:xfrm>
          <a:custGeom>
            <a:avLst/>
            <a:gdLst/>
            <a:ahLst/>
            <a:cxnLst/>
            <a:rect l="l" t="t" r="r" b="b"/>
            <a:pathLst>
              <a:path w="751839">
                <a:moveTo>
                  <a:pt x="0" y="0"/>
                </a:moveTo>
                <a:lnTo>
                  <a:pt x="751332" y="0"/>
                </a:lnTo>
              </a:path>
            </a:pathLst>
          </a:custGeom>
          <a:ln w="8890">
            <a:solidFill>
              <a:srgbClr val="000000"/>
            </a:solidFill>
          </a:ln>
        </p:spPr>
        <p:txBody>
          <a:bodyPr wrap="square" lIns="0" tIns="0" rIns="0" bIns="0" rtlCol="0"/>
          <a:lstStyle/>
          <a:p>
            <a:endParaRPr/>
          </a:p>
        </p:txBody>
      </p:sp>
      <p:sp>
        <p:nvSpPr>
          <p:cNvPr id="21" name="object 21"/>
          <p:cNvSpPr txBox="1"/>
          <p:nvPr/>
        </p:nvSpPr>
        <p:spPr>
          <a:xfrm>
            <a:off x="313572" y="1176037"/>
            <a:ext cx="449055" cy="61555"/>
          </a:xfrm>
          <a:prstGeom prst="rect">
            <a:avLst/>
          </a:prstGeom>
        </p:spPr>
        <p:txBody>
          <a:bodyPr vert="horz" wrap="square" lIns="0" tIns="0" rIns="0" bIns="0" rtlCol="0">
            <a:spAutoFit/>
          </a:bodyPr>
          <a:lstStyle/>
          <a:p>
            <a:pPr marL="11132"/>
            <a:r>
              <a:rPr sz="400" spc="9" dirty="0">
                <a:latin typeface="Arial"/>
                <a:cs typeface="Arial"/>
              </a:rPr>
              <a:t>Р</a:t>
            </a:r>
            <a:r>
              <a:rPr sz="400" spc="-4" dirty="0">
                <a:latin typeface="Arial"/>
                <a:cs typeface="Arial"/>
              </a:rPr>
              <a:t>у</a:t>
            </a:r>
            <a:r>
              <a:rPr sz="400" spc="4" dirty="0">
                <a:latin typeface="Arial"/>
                <a:cs typeface="Arial"/>
              </a:rPr>
              <a:t>ководитель</a:t>
            </a:r>
            <a:r>
              <a:rPr sz="400" dirty="0">
                <a:latin typeface="Arial"/>
                <a:cs typeface="Arial"/>
              </a:rPr>
              <a:t>  </a:t>
            </a:r>
            <a:r>
              <a:rPr sz="400" spc="4" dirty="0">
                <a:latin typeface="Arial"/>
                <a:cs typeface="Arial"/>
              </a:rPr>
              <a:t> </a:t>
            </a:r>
            <a:r>
              <a:rPr sz="400" u="sng" dirty="0">
                <a:latin typeface="Arial"/>
                <a:cs typeface="Arial"/>
              </a:rPr>
              <a:t> </a:t>
            </a:r>
            <a:endParaRPr sz="400">
              <a:latin typeface="Arial"/>
              <a:cs typeface="Arial"/>
            </a:endParaRPr>
          </a:p>
        </p:txBody>
      </p:sp>
      <p:sp>
        <p:nvSpPr>
          <p:cNvPr id="22" name="object 22"/>
          <p:cNvSpPr/>
          <p:nvPr/>
        </p:nvSpPr>
        <p:spPr>
          <a:xfrm>
            <a:off x="5522347" y="1255745"/>
            <a:ext cx="830236" cy="0"/>
          </a:xfrm>
          <a:custGeom>
            <a:avLst/>
            <a:gdLst/>
            <a:ahLst/>
            <a:cxnLst/>
            <a:rect l="l" t="t" r="r" b="b"/>
            <a:pathLst>
              <a:path w="970915">
                <a:moveTo>
                  <a:pt x="0" y="0"/>
                </a:moveTo>
                <a:lnTo>
                  <a:pt x="970788" y="0"/>
                </a:lnTo>
              </a:path>
            </a:pathLst>
          </a:custGeom>
          <a:ln w="8890">
            <a:solidFill>
              <a:srgbClr val="000000"/>
            </a:solidFill>
          </a:ln>
        </p:spPr>
        <p:txBody>
          <a:bodyPr wrap="square" lIns="0" tIns="0" rIns="0" bIns="0" rtlCol="0"/>
          <a:lstStyle/>
          <a:p>
            <a:endParaRPr/>
          </a:p>
        </p:txBody>
      </p:sp>
      <p:sp>
        <p:nvSpPr>
          <p:cNvPr id="23" name="object 23"/>
          <p:cNvSpPr/>
          <p:nvPr/>
        </p:nvSpPr>
        <p:spPr>
          <a:xfrm>
            <a:off x="2394164" y="1559778"/>
            <a:ext cx="642904" cy="0"/>
          </a:xfrm>
          <a:custGeom>
            <a:avLst/>
            <a:gdLst/>
            <a:ahLst/>
            <a:cxnLst/>
            <a:rect l="l" t="t" r="r" b="b"/>
            <a:pathLst>
              <a:path w="751839">
                <a:moveTo>
                  <a:pt x="0" y="0"/>
                </a:moveTo>
                <a:lnTo>
                  <a:pt x="751332" y="0"/>
                </a:lnTo>
              </a:path>
            </a:pathLst>
          </a:custGeom>
          <a:ln w="8890">
            <a:solidFill>
              <a:srgbClr val="000000"/>
            </a:solidFill>
          </a:ln>
        </p:spPr>
        <p:txBody>
          <a:bodyPr wrap="square" lIns="0" tIns="0" rIns="0" bIns="0" rtlCol="0"/>
          <a:lstStyle/>
          <a:p>
            <a:endParaRPr/>
          </a:p>
        </p:txBody>
      </p:sp>
      <p:sp>
        <p:nvSpPr>
          <p:cNvPr id="24" name="object 24"/>
          <p:cNvSpPr/>
          <p:nvPr/>
        </p:nvSpPr>
        <p:spPr>
          <a:xfrm>
            <a:off x="5522346" y="1804385"/>
            <a:ext cx="2487993" cy="0"/>
          </a:xfrm>
          <a:custGeom>
            <a:avLst/>
            <a:gdLst/>
            <a:ahLst/>
            <a:cxnLst/>
            <a:rect l="l" t="t" r="r" b="b"/>
            <a:pathLst>
              <a:path w="2909570">
                <a:moveTo>
                  <a:pt x="0" y="0"/>
                </a:moveTo>
                <a:lnTo>
                  <a:pt x="2909570" y="0"/>
                </a:lnTo>
              </a:path>
            </a:pathLst>
          </a:custGeom>
          <a:ln w="8890">
            <a:solidFill>
              <a:srgbClr val="000000"/>
            </a:solidFill>
          </a:ln>
        </p:spPr>
        <p:txBody>
          <a:bodyPr wrap="square" lIns="0" tIns="0" rIns="0" bIns="0" rtlCol="0"/>
          <a:lstStyle/>
          <a:p>
            <a:endParaRPr/>
          </a:p>
        </p:txBody>
      </p:sp>
      <p:sp>
        <p:nvSpPr>
          <p:cNvPr id="25" name="object 25"/>
          <p:cNvSpPr/>
          <p:nvPr/>
        </p:nvSpPr>
        <p:spPr>
          <a:xfrm>
            <a:off x="2394164" y="2289455"/>
            <a:ext cx="642904" cy="0"/>
          </a:xfrm>
          <a:custGeom>
            <a:avLst/>
            <a:gdLst/>
            <a:ahLst/>
            <a:cxnLst/>
            <a:rect l="l" t="t" r="r" b="b"/>
            <a:pathLst>
              <a:path w="751839">
                <a:moveTo>
                  <a:pt x="0" y="0"/>
                </a:moveTo>
                <a:lnTo>
                  <a:pt x="751332" y="0"/>
                </a:lnTo>
              </a:path>
            </a:pathLst>
          </a:custGeom>
          <a:ln w="8890">
            <a:solidFill>
              <a:srgbClr val="000000"/>
            </a:solidFill>
          </a:ln>
        </p:spPr>
        <p:txBody>
          <a:bodyPr wrap="square" lIns="0" tIns="0" rIns="0" bIns="0" rtlCol="0"/>
          <a:lstStyle/>
          <a:p>
            <a:endParaRPr/>
          </a:p>
        </p:txBody>
      </p:sp>
      <p:sp>
        <p:nvSpPr>
          <p:cNvPr id="26" name="object 26"/>
          <p:cNvSpPr/>
          <p:nvPr/>
        </p:nvSpPr>
        <p:spPr>
          <a:xfrm>
            <a:off x="4645722" y="1245660"/>
            <a:ext cx="624985" cy="0"/>
          </a:xfrm>
          <a:custGeom>
            <a:avLst/>
            <a:gdLst/>
            <a:ahLst/>
            <a:cxnLst/>
            <a:rect l="l" t="t" r="r" b="b"/>
            <a:pathLst>
              <a:path w="730885">
                <a:moveTo>
                  <a:pt x="0" y="0"/>
                </a:moveTo>
                <a:lnTo>
                  <a:pt x="730681" y="0"/>
                </a:lnTo>
              </a:path>
            </a:pathLst>
          </a:custGeom>
          <a:ln w="4128">
            <a:solidFill>
              <a:srgbClr val="000000"/>
            </a:solidFill>
          </a:ln>
        </p:spPr>
        <p:txBody>
          <a:bodyPr wrap="square" lIns="0" tIns="0" rIns="0" bIns="0" rtlCol="0"/>
          <a:lstStyle/>
          <a:p>
            <a:endParaRPr/>
          </a:p>
        </p:txBody>
      </p:sp>
      <p:graphicFrame>
        <p:nvGraphicFramePr>
          <p:cNvPr id="20" name="object 20"/>
          <p:cNvGraphicFramePr>
            <a:graphicFrameLocks noGrp="1"/>
          </p:cNvGraphicFramePr>
          <p:nvPr/>
        </p:nvGraphicFramePr>
        <p:xfrm>
          <a:off x="288764" y="325568"/>
          <a:ext cx="7713318" cy="643994"/>
        </p:xfrm>
        <a:graphic>
          <a:graphicData uri="http://schemas.openxmlformats.org/drawingml/2006/table">
            <a:tbl>
              <a:tblPr firstRow="1" bandRow="1">
                <a:tableStyleId>{2D5ABB26-0587-4C30-8999-92F81FD0307C}</a:tableStyleId>
              </a:tblPr>
              <a:tblGrid>
                <a:gridCol w="2098341"/>
                <a:gridCol w="301687"/>
                <a:gridCol w="340130"/>
                <a:gridCol w="829150"/>
                <a:gridCol w="828823"/>
                <a:gridCol w="829041"/>
                <a:gridCol w="828824"/>
                <a:gridCol w="1657322"/>
              </a:tblGrid>
              <a:tr h="174819">
                <a:tc>
                  <a:txBody>
                    <a:bodyPr/>
                    <a:lstStyle/>
                    <a:p>
                      <a:pPr marL="121920" marR="407670">
                        <a:lnSpc>
                          <a:spcPct val="110900"/>
                        </a:lnSpc>
                      </a:pPr>
                      <a:r>
                        <a:rPr sz="500" i="1" dirty="0">
                          <a:latin typeface="Arial"/>
                          <a:cs typeface="Arial"/>
                        </a:rPr>
                        <a:t>В</a:t>
                      </a:r>
                      <a:r>
                        <a:rPr sz="500" i="1" spc="-5" dirty="0">
                          <a:latin typeface="Arial"/>
                          <a:cs typeface="Arial"/>
                        </a:rPr>
                        <a:t>о</a:t>
                      </a:r>
                      <a:r>
                        <a:rPr sz="500" i="1" dirty="0">
                          <a:latin typeface="Arial"/>
                          <a:cs typeface="Arial"/>
                        </a:rPr>
                        <a:t>зв</a:t>
                      </a:r>
                      <a:r>
                        <a:rPr sz="500" i="1" spc="-5" dirty="0">
                          <a:latin typeface="Arial"/>
                          <a:cs typeface="Arial"/>
                        </a:rPr>
                        <a:t>ра</a:t>
                      </a:r>
                      <a:r>
                        <a:rPr sz="500" i="1" dirty="0">
                          <a:latin typeface="Arial"/>
                          <a:cs typeface="Arial"/>
                        </a:rPr>
                        <a:t>щ</a:t>
                      </a:r>
                      <a:r>
                        <a:rPr sz="500" i="1" spc="-5" dirty="0">
                          <a:latin typeface="Arial"/>
                          <a:cs typeface="Arial"/>
                        </a:rPr>
                        <a:t>е</a:t>
                      </a:r>
                      <a:r>
                        <a:rPr sz="500" i="1" dirty="0">
                          <a:latin typeface="Arial"/>
                          <a:cs typeface="Arial"/>
                        </a:rPr>
                        <a:t>но</a:t>
                      </a:r>
                      <a:r>
                        <a:rPr sz="500" i="1" spc="10" dirty="0">
                          <a:latin typeface="Arial"/>
                          <a:cs typeface="Arial"/>
                        </a:rPr>
                        <a:t> </a:t>
                      </a:r>
                      <a:r>
                        <a:rPr sz="500" i="1" spc="-5" dirty="0">
                          <a:latin typeface="Arial"/>
                          <a:cs typeface="Arial"/>
                        </a:rPr>
                        <a:t>о</a:t>
                      </a:r>
                      <a:r>
                        <a:rPr sz="500" i="1" spc="5" dirty="0">
                          <a:latin typeface="Arial"/>
                          <a:cs typeface="Arial"/>
                        </a:rPr>
                        <a:t>с</a:t>
                      </a:r>
                      <a:r>
                        <a:rPr sz="500" i="1" dirty="0">
                          <a:latin typeface="Arial"/>
                          <a:cs typeface="Arial"/>
                        </a:rPr>
                        <a:t>т</a:t>
                      </a:r>
                      <a:r>
                        <a:rPr sz="500" i="1" spc="-5" dirty="0">
                          <a:latin typeface="Arial"/>
                          <a:cs typeface="Arial"/>
                        </a:rPr>
                        <a:t>а</a:t>
                      </a:r>
                      <a:r>
                        <a:rPr sz="500" i="1" dirty="0">
                          <a:latin typeface="Arial"/>
                          <a:cs typeface="Arial"/>
                        </a:rPr>
                        <a:t>тк</a:t>
                      </a:r>
                      <a:r>
                        <a:rPr sz="500" i="1" spc="-5" dirty="0">
                          <a:latin typeface="Arial"/>
                          <a:cs typeface="Arial"/>
                        </a:rPr>
                        <a:t>о</a:t>
                      </a:r>
                      <a:r>
                        <a:rPr sz="500" i="1" dirty="0">
                          <a:latin typeface="Arial"/>
                          <a:cs typeface="Arial"/>
                        </a:rPr>
                        <a:t>в</a:t>
                      </a:r>
                      <a:r>
                        <a:rPr sz="500" i="1" spc="15" dirty="0">
                          <a:latin typeface="Arial"/>
                          <a:cs typeface="Arial"/>
                        </a:rPr>
                        <a:t> </a:t>
                      </a:r>
                      <a:r>
                        <a:rPr sz="500" i="1" spc="5" dirty="0">
                          <a:latin typeface="Arial"/>
                          <a:cs typeface="Arial"/>
                        </a:rPr>
                        <a:t>су</a:t>
                      </a:r>
                      <a:r>
                        <a:rPr sz="500" i="1" dirty="0">
                          <a:latin typeface="Arial"/>
                          <a:cs typeface="Arial"/>
                        </a:rPr>
                        <a:t>б</a:t>
                      </a:r>
                      <a:r>
                        <a:rPr sz="500" i="1" spc="5" dirty="0">
                          <a:latin typeface="Arial"/>
                          <a:cs typeface="Arial"/>
                        </a:rPr>
                        <a:t>с</a:t>
                      </a:r>
                      <a:r>
                        <a:rPr sz="500" i="1" spc="-5" dirty="0">
                          <a:latin typeface="Arial"/>
                          <a:cs typeface="Arial"/>
                        </a:rPr>
                        <a:t>и</a:t>
                      </a:r>
                      <a:r>
                        <a:rPr sz="500" i="1" dirty="0">
                          <a:latin typeface="Arial"/>
                          <a:cs typeface="Arial"/>
                        </a:rPr>
                        <a:t>д</a:t>
                      </a:r>
                      <a:r>
                        <a:rPr sz="500" i="1" spc="-5" dirty="0">
                          <a:latin typeface="Arial"/>
                          <a:cs typeface="Arial"/>
                        </a:rPr>
                        <a:t>и</a:t>
                      </a:r>
                      <a:r>
                        <a:rPr sz="500" i="1" dirty="0">
                          <a:latin typeface="Arial"/>
                          <a:cs typeface="Arial"/>
                        </a:rPr>
                        <a:t>й</a:t>
                      </a:r>
                      <a:r>
                        <a:rPr sz="500" i="1" spc="10" dirty="0">
                          <a:latin typeface="Arial"/>
                          <a:cs typeface="Arial"/>
                        </a:rPr>
                        <a:t> </a:t>
                      </a:r>
                      <a:r>
                        <a:rPr sz="500" i="1" dirty="0">
                          <a:latin typeface="Arial"/>
                          <a:cs typeface="Arial"/>
                        </a:rPr>
                        <a:t>п</a:t>
                      </a:r>
                      <a:r>
                        <a:rPr sz="500" i="1" spc="-5" dirty="0">
                          <a:latin typeface="Arial"/>
                          <a:cs typeface="Arial"/>
                        </a:rPr>
                        <a:t>ро</a:t>
                      </a:r>
                      <a:r>
                        <a:rPr sz="500" i="1" dirty="0">
                          <a:latin typeface="Arial"/>
                          <a:cs typeface="Arial"/>
                        </a:rPr>
                        <a:t>шлых</a:t>
                      </a:r>
                      <a:r>
                        <a:rPr sz="500" i="1" spc="5" dirty="0">
                          <a:latin typeface="Arial"/>
                          <a:cs typeface="Arial"/>
                        </a:rPr>
                        <a:t> </a:t>
                      </a:r>
                      <a:r>
                        <a:rPr sz="500" i="1" dirty="0">
                          <a:latin typeface="Arial"/>
                          <a:cs typeface="Arial"/>
                        </a:rPr>
                        <a:t>л</a:t>
                      </a:r>
                      <a:r>
                        <a:rPr sz="500" i="1" spc="-5" dirty="0">
                          <a:latin typeface="Arial"/>
                          <a:cs typeface="Arial"/>
                        </a:rPr>
                        <a:t>е</a:t>
                      </a:r>
                      <a:r>
                        <a:rPr sz="500" i="1" dirty="0">
                          <a:latin typeface="Arial"/>
                          <a:cs typeface="Arial"/>
                        </a:rPr>
                        <a:t>т,</a:t>
                      </a:r>
                      <a:r>
                        <a:rPr sz="500" i="1" spc="15" dirty="0">
                          <a:latin typeface="Arial"/>
                          <a:cs typeface="Arial"/>
                        </a:rPr>
                        <a:t> </a:t>
                      </a:r>
                      <a:r>
                        <a:rPr sz="500" i="1" dirty="0">
                          <a:latin typeface="Arial"/>
                          <a:cs typeface="Arial"/>
                        </a:rPr>
                        <a:t>в</a:t>
                      </a:r>
                      <a:r>
                        <a:rPr sz="500" i="1" spc="5" dirty="0">
                          <a:latin typeface="Arial"/>
                          <a:cs typeface="Arial"/>
                        </a:rPr>
                        <a:t>с</a:t>
                      </a:r>
                      <a:r>
                        <a:rPr sz="500" i="1" spc="-5" dirty="0">
                          <a:latin typeface="Arial"/>
                          <a:cs typeface="Arial"/>
                        </a:rPr>
                        <a:t>ег</a:t>
                      </a:r>
                      <a:r>
                        <a:rPr sz="500" i="1" dirty="0">
                          <a:latin typeface="Arial"/>
                          <a:cs typeface="Arial"/>
                        </a:rPr>
                        <a:t>о </a:t>
                      </a:r>
                      <a:r>
                        <a:rPr sz="500" i="1" spc="-5" dirty="0">
                          <a:latin typeface="Arial"/>
                          <a:cs typeface="Arial"/>
                        </a:rPr>
                        <a:t>(</a:t>
                      </a:r>
                      <a:r>
                        <a:rPr sz="500" i="1" spc="5" dirty="0">
                          <a:latin typeface="Arial"/>
                          <a:cs typeface="Arial"/>
                        </a:rPr>
                        <a:t>с</a:t>
                      </a:r>
                      <a:r>
                        <a:rPr sz="500" i="1" dirty="0">
                          <a:latin typeface="Arial"/>
                          <a:cs typeface="Arial"/>
                        </a:rPr>
                        <a:t>т</a:t>
                      </a:r>
                      <a:r>
                        <a:rPr sz="500" i="1" spc="-5" dirty="0">
                          <a:latin typeface="Arial"/>
                          <a:cs typeface="Arial"/>
                        </a:rPr>
                        <a:t>р</a:t>
                      </a:r>
                      <a:r>
                        <a:rPr sz="500" i="1" dirty="0">
                          <a:latin typeface="Arial"/>
                          <a:cs typeface="Arial"/>
                        </a:rPr>
                        <a:t>.</a:t>
                      </a:r>
                      <a:r>
                        <a:rPr sz="500" i="1" spc="15" dirty="0">
                          <a:latin typeface="Arial"/>
                          <a:cs typeface="Arial"/>
                        </a:rPr>
                        <a:t> </a:t>
                      </a:r>
                      <a:r>
                        <a:rPr sz="500" i="1" spc="-5" dirty="0">
                          <a:latin typeface="Arial"/>
                          <a:cs typeface="Arial"/>
                        </a:rPr>
                        <a:t>13</a:t>
                      </a:r>
                      <a:r>
                        <a:rPr sz="500" i="1" dirty="0">
                          <a:latin typeface="Arial"/>
                          <a:cs typeface="Arial"/>
                        </a:rPr>
                        <a:t>0</a:t>
                      </a:r>
                      <a:r>
                        <a:rPr sz="500" i="1" spc="10" dirty="0">
                          <a:latin typeface="Arial"/>
                          <a:cs typeface="Arial"/>
                        </a:rPr>
                        <a:t> </a:t>
                      </a:r>
                      <a:r>
                        <a:rPr sz="500" i="1" dirty="0">
                          <a:latin typeface="Arial"/>
                          <a:cs typeface="Arial"/>
                        </a:rPr>
                        <a:t>+</a:t>
                      </a:r>
                      <a:r>
                        <a:rPr sz="500" i="1" spc="15" dirty="0">
                          <a:latin typeface="Arial"/>
                          <a:cs typeface="Arial"/>
                        </a:rPr>
                        <a:t> </a:t>
                      </a:r>
                      <a:r>
                        <a:rPr sz="500" i="1" spc="5" dirty="0">
                          <a:latin typeface="Arial"/>
                          <a:cs typeface="Arial"/>
                        </a:rPr>
                        <a:t>с</a:t>
                      </a:r>
                      <a:r>
                        <a:rPr sz="500" i="1" dirty="0">
                          <a:latin typeface="Arial"/>
                          <a:cs typeface="Arial"/>
                        </a:rPr>
                        <a:t>т</a:t>
                      </a:r>
                      <a:r>
                        <a:rPr sz="500" i="1" spc="-5" dirty="0">
                          <a:latin typeface="Arial"/>
                          <a:cs typeface="Arial"/>
                        </a:rPr>
                        <a:t>р</a:t>
                      </a:r>
                      <a:r>
                        <a:rPr sz="500" i="1" dirty="0">
                          <a:latin typeface="Arial"/>
                          <a:cs typeface="Arial"/>
                        </a:rPr>
                        <a:t>.</a:t>
                      </a:r>
                      <a:r>
                        <a:rPr sz="500" i="1" spc="15" dirty="0">
                          <a:latin typeface="Arial"/>
                          <a:cs typeface="Arial"/>
                        </a:rPr>
                        <a:t> </a:t>
                      </a:r>
                      <a:r>
                        <a:rPr sz="500" i="1" spc="-5" dirty="0">
                          <a:latin typeface="Arial"/>
                          <a:cs typeface="Arial"/>
                        </a:rPr>
                        <a:t>180</a:t>
                      </a:r>
                      <a:r>
                        <a:rPr sz="500" i="1" dirty="0">
                          <a:latin typeface="Arial"/>
                          <a:cs typeface="Arial"/>
                        </a:rPr>
                        <a:t>)</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910</a:t>
                      </a:r>
                      <a:endParaRPr sz="500">
                        <a:latin typeface="Arial"/>
                        <a:cs typeface="Arial"/>
                      </a:endParaRPr>
                    </a:p>
                  </a:txBody>
                  <a:tcPr marL="0" marR="0" marT="0" marB="0">
                    <a:lnL w="16509">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х</a:t>
                      </a:r>
                      <a:endParaRPr sz="500">
                        <a:latin typeface="Arial"/>
                        <a:cs typeface="Arial"/>
                      </a:endParaRPr>
                    </a:p>
                  </a:txBody>
                  <a:tcPr marL="0" marR="0" marT="0" marB="0">
                    <a:lnL w="8890">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16509">
                      <a:solidFill>
                        <a:srgbClr val="000000"/>
                      </a:solidFill>
                      <a:prstDash val="solid"/>
                    </a:lnT>
                    <a:lnB w="8890">
                      <a:solidFill>
                        <a:srgbClr val="000000"/>
                      </a:solidFill>
                      <a:prstDash val="solid"/>
                    </a:lnB>
                  </a:tcPr>
                </a:tc>
              </a:tr>
              <a:tr h="185182">
                <a:tc>
                  <a:txBody>
                    <a:bodyPr/>
                    <a:lstStyle/>
                    <a:p>
                      <a:pPr marL="252729">
                        <a:lnSpc>
                          <a:spcPct val="100000"/>
                        </a:lnSpc>
                      </a:pPr>
                      <a:r>
                        <a:rPr sz="500" dirty="0">
                          <a:latin typeface="Arial"/>
                          <a:cs typeface="Arial"/>
                        </a:rPr>
                        <a:t>из</a:t>
                      </a:r>
                      <a:r>
                        <a:rPr sz="500" spc="5" dirty="0">
                          <a:latin typeface="Arial"/>
                          <a:cs typeface="Arial"/>
                        </a:rPr>
                        <a:t> </a:t>
                      </a:r>
                      <a:r>
                        <a:rPr sz="500" dirty="0">
                          <a:latin typeface="Arial"/>
                          <a:cs typeface="Arial"/>
                        </a:rPr>
                        <a:t>них</a:t>
                      </a:r>
                      <a:r>
                        <a:rPr sz="500" spc="5" dirty="0">
                          <a:latin typeface="Arial"/>
                          <a:cs typeface="Arial"/>
                        </a:rPr>
                        <a:t> </a:t>
                      </a:r>
                      <a:r>
                        <a:rPr sz="500" spc="-5" dirty="0">
                          <a:latin typeface="Arial"/>
                          <a:cs typeface="Arial"/>
                        </a:rPr>
                        <a:t>п</a:t>
                      </a:r>
                      <a:r>
                        <a:rPr sz="500" dirty="0">
                          <a:latin typeface="Arial"/>
                          <a:cs typeface="Arial"/>
                        </a:rPr>
                        <a:t>о</a:t>
                      </a:r>
                      <a:r>
                        <a:rPr sz="500" spc="5" dirty="0">
                          <a:latin typeface="Arial"/>
                          <a:cs typeface="Arial"/>
                        </a:rPr>
                        <a:t> </a:t>
                      </a:r>
                      <a:r>
                        <a:rPr sz="500" dirty="0">
                          <a:latin typeface="Arial"/>
                          <a:cs typeface="Arial"/>
                        </a:rPr>
                        <a:t>кодам</a:t>
                      </a:r>
                      <a:r>
                        <a:rPr sz="500" spc="5" dirty="0">
                          <a:latin typeface="Arial"/>
                          <a:cs typeface="Arial"/>
                        </a:rPr>
                        <a:t> </a:t>
                      </a:r>
                      <a:r>
                        <a:rPr sz="500" dirty="0">
                          <a:latin typeface="Arial"/>
                          <a:cs typeface="Arial"/>
                        </a:rPr>
                        <a:t>анал</a:t>
                      </a:r>
                      <a:r>
                        <a:rPr sz="500" spc="-5" dirty="0">
                          <a:latin typeface="Arial"/>
                          <a:cs typeface="Arial"/>
                        </a:rPr>
                        <a:t>и</a:t>
                      </a:r>
                      <a:r>
                        <a:rPr sz="500" dirty="0">
                          <a:latin typeface="Arial"/>
                          <a:cs typeface="Arial"/>
                        </a:rPr>
                        <a:t>тики:</a:t>
                      </a:r>
                      <a:endParaRPr sz="500">
                        <a:latin typeface="Arial"/>
                        <a:cs typeface="Arial"/>
                      </a:endParaRPr>
                    </a:p>
                    <a:p>
                      <a:pPr marL="120014">
                        <a:lnSpc>
                          <a:spcPct val="100000"/>
                        </a:lnSpc>
                        <a:spcBef>
                          <a:spcPts val="200"/>
                        </a:spcBef>
                      </a:pPr>
                      <a:r>
                        <a:rPr sz="500" dirty="0">
                          <a:latin typeface="Arial"/>
                          <a:cs typeface="Arial"/>
                        </a:rPr>
                        <a:t>До</a:t>
                      </a:r>
                      <a:r>
                        <a:rPr sz="500" spc="5" dirty="0">
                          <a:latin typeface="Arial"/>
                          <a:cs typeface="Arial"/>
                        </a:rPr>
                        <a:t>х</a:t>
                      </a:r>
                      <a:r>
                        <a:rPr sz="500" dirty="0">
                          <a:latin typeface="Arial"/>
                          <a:cs typeface="Arial"/>
                        </a:rPr>
                        <a:t>оды</a:t>
                      </a:r>
                      <a:r>
                        <a:rPr sz="500" spc="5" dirty="0">
                          <a:latin typeface="Arial"/>
                          <a:cs typeface="Arial"/>
                        </a:rPr>
                        <a:t> </a:t>
                      </a:r>
                      <a:r>
                        <a:rPr sz="500" dirty="0">
                          <a:latin typeface="Arial"/>
                          <a:cs typeface="Arial"/>
                        </a:rPr>
                        <a:t>от</a:t>
                      </a:r>
                      <a:r>
                        <a:rPr sz="500" spc="5" dirty="0">
                          <a:latin typeface="Arial"/>
                          <a:cs typeface="Arial"/>
                        </a:rPr>
                        <a:t> </a:t>
                      </a:r>
                      <a:r>
                        <a:rPr sz="500" dirty="0">
                          <a:latin typeface="Arial"/>
                          <a:cs typeface="Arial"/>
                        </a:rPr>
                        <a:t>оказания </a:t>
                      </a:r>
                      <a:r>
                        <a:rPr sz="500" spc="-5" dirty="0">
                          <a:latin typeface="Arial"/>
                          <a:cs typeface="Arial"/>
                        </a:rPr>
                        <a:t>п</a:t>
                      </a:r>
                      <a:r>
                        <a:rPr sz="500" dirty="0">
                          <a:latin typeface="Arial"/>
                          <a:cs typeface="Arial"/>
                        </a:rPr>
                        <a:t>латных</a:t>
                      </a:r>
                      <a:r>
                        <a:rPr sz="500" spc="10" dirty="0">
                          <a:latin typeface="Arial"/>
                          <a:cs typeface="Arial"/>
                        </a:rPr>
                        <a:t> </a:t>
                      </a:r>
                      <a:r>
                        <a:rPr sz="500" spc="-10" dirty="0">
                          <a:latin typeface="Arial"/>
                          <a:cs typeface="Arial"/>
                        </a:rPr>
                        <a:t>у</a:t>
                      </a:r>
                      <a:r>
                        <a:rPr sz="500" spc="5" dirty="0">
                          <a:latin typeface="Arial"/>
                          <a:cs typeface="Arial"/>
                        </a:rPr>
                        <a:t>с</a:t>
                      </a:r>
                      <a:r>
                        <a:rPr sz="500" dirty="0">
                          <a:latin typeface="Arial"/>
                          <a:cs typeface="Arial"/>
                        </a:rPr>
                        <a:t>л</a:t>
                      </a:r>
                      <a:r>
                        <a:rPr sz="500" spc="-10" dirty="0">
                          <a:latin typeface="Arial"/>
                          <a:cs typeface="Arial"/>
                        </a:rPr>
                        <a:t>у</a:t>
                      </a:r>
                      <a:r>
                        <a:rPr sz="500" dirty="0">
                          <a:latin typeface="Arial"/>
                          <a:cs typeface="Arial"/>
                        </a:rPr>
                        <a:t>г</a:t>
                      </a:r>
                      <a:r>
                        <a:rPr sz="500" spc="5" dirty="0">
                          <a:latin typeface="Arial"/>
                          <a:cs typeface="Arial"/>
                        </a:rPr>
                        <a:t> </a:t>
                      </a:r>
                      <a:r>
                        <a:rPr sz="500" spc="-5" dirty="0">
                          <a:latin typeface="Arial"/>
                          <a:cs typeface="Arial"/>
                        </a:rPr>
                        <a:t>(</a:t>
                      </a:r>
                      <a:r>
                        <a:rPr sz="500" dirty="0">
                          <a:latin typeface="Arial"/>
                          <a:cs typeface="Arial"/>
                        </a:rPr>
                        <a:t>работ)</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130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92591">
                <a:tc>
                  <a:txBody>
                    <a:bodyPr/>
                    <a:lstStyle/>
                    <a:p>
                      <a:pPr marL="120014">
                        <a:lnSpc>
                          <a:spcPct val="100000"/>
                        </a:lnSpc>
                      </a:pPr>
                      <a:r>
                        <a:rPr sz="500" dirty="0">
                          <a:latin typeface="Arial"/>
                          <a:cs typeface="Arial"/>
                        </a:rPr>
                        <a:t>Про</a:t>
                      </a:r>
                      <a:r>
                        <a:rPr sz="500" spc="-5" dirty="0">
                          <a:latin typeface="Arial"/>
                          <a:cs typeface="Arial"/>
                        </a:rPr>
                        <a:t>ч</a:t>
                      </a:r>
                      <a:r>
                        <a:rPr sz="500" dirty="0">
                          <a:latin typeface="Arial"/>
                          <a:cs typeface="Arial"/>
                        </a:rPr>
                        <a:t>ие до</a:t>
                      </a:r>
                      <a:r>
                        <a:rPr sz="500" spc="5" dirty="0">
                          <a:latin typeface="Arial"/>
                          <a:cs typeface="Arial"/>
                        </a:rPr>
                        <a:t>х</a:t>
                      </a:r>
                      <a:r>
                        <a:rPr sz="500" dirty="0">
                          <a:latin typeface="Arial"/>
                          <a:cs typeface="Arial"/>
                        </a:rPr>
                        <a:t>оды</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180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92592">
                <a:tc>
                  <a:txBody>
                    <a:bodyPr/>
                    <a:lstStyle/>
                    <a:p>
                      <a:pPr marL="121920">
                        <a:lnSpc>
                          <a:spcPct val="100000"/>
                        </a:lnSpc>
                      </a:pPr>
                      <a:r>
                        <a:rPr sz="500" i="1" dirty="0">
                          <a:latin typeface="Arial"/>
                          <a:cs typeface="Arial"/>
                        </a:rPr>
                        <a:t>В</a:t>
                      </a:r>
                      <a:r>
                        <a:rPr sz="500" i="1" spc="-5" dirty="0">
                          <a:latin typeface="Arial"/>
                          <a:cs typeface="Arial"/>
                        </a:rPr>
                        <a:t>о</a:t>
                      </a:r>
                      <a:r>
                        <a:rPr sz="500" i="1" dirty="0">
                          <a:latin typeface="Arial"/>
                          <a:cs typeface="Arial"/>
                        </a:rPr>
                        <a:t>зв</a:t>
                      </a:r>
                      <a:r>
                        <a:rPr sz="500" i="1" spc="-5" dirty="0">
                          <a:latin typeface="Arial"/>
                          <a:cs typeface="Arial"/>
                        </a:rPr>
                        <a:t>ра</a:t>
                      </a:r>
                      <a:r>
                        <a:rPr sz="500" i="1" dirty="0">
                          <a:latin typeface="Arial"/>
                          <a:cs typeface="Arial"/>
                        </a:rPr>
                        <a:t>щ</a:t>
                      </a:r>
                      <a:r>
                        <a:rPr sz="500" i="1" spc="-5" dirty="0">
                          <a:latin typeface="Arial"/>
                          <a:cs typeface="Arial"/>
                        </a:rPr>
                        <a:t>е</a:t>
                      </a:r>
                      <a:r>
                        <a:rPr sz="500" i="1" dirty="0">
                          <a:latin typeface="Arial"/>
                          <a:cs typeface="Arial"/>
                        </a:rPr>
                        <a:t>но</a:t>
                      </a:r>
                      <a:r>
                        <a:rPr sz="500" i="1" spc="10" dirty="0">
                          <a:latin typeface="Arial"/>
                          <a:cs typeface="Arial"/>
                        </a:rPr>
                        <a:t> </a:t>
                      </a:r>
                      <a:r>
                        <a:rPr sz="500" i="1" spc="-5" dirty="0">
                          <a:latin typeface="Arial"/>
                          <a:cs typeface="Arial"/>
                        </a:rPr>
                        <a:t>ра</a:t>
                      </a:r>
                      <a:r>
                        <a:rPr sz="500" i="1" spc="5" dirty="0">
                          <a:latin typeface="Arial"/>
                          <a:cs typeface="Arial"/>
                        </a:rPr>
                        <a:t>с</a:t>
                      </a:r>
                      <a:r>
                        <a:rPr sz="500" i="1" spc="-10" dirty="0">
                          <a:latin typeface="Arial"/>
                          <a:cs typeface="Arial"/>
                        </a:rPr>
                        <a:t>х</a:t>
                      </a:r>
                      <a:r>
                        <a:rPr sz="500" i="1" spc="-5" dirty="0">
                          <a:latin typeface="Arial"/>
                          <a:cs typeface="Arial"/>
                        </a:rPr>
                        <a:t>о</a:t>
                      </a:r>
                      <a:r>
                        <a:rPr sz="500" i="1" dirty="0">
                          <a:latin typeface="Arial"/>
                          <a:cs typeface="Arial"/>
                        </a:rPr>
                        <a:t>д</a:t>
                      </a:r>
                      <a:r>
                        <a:rPr sz="500" i="1" spc="-5" dirty="0">
                          <a:latin typeface="Arial"/>
                          <a:cs typeface="Arial"/>
                        </a:rPr>
                        <a:t>о</a:t>
                      </a:r>
                      <a:r>
                        <a:rPr sz="500" i="1" dirty="0">
                          <a:latin typeface="Arial"/>
                          <a:cs typeface="Arial"/>
                        </a:rPr>
                        <a:t>в</a:t>
                      </a:r>
                      <a:r>
                        <a:rPr sz="500" i="1" spc="15" dirty="0">
                          <a:latin typeface="Arial"/>
                          <a:cs typeface="Arial"/>
                        </a:rPr>
                        <a:t> </a:t>
                      </a:r>
                      <a:r>
                        <a:rPr sz="500" i="1" dirty="0">
                          <a:latin typeface="Arial"/>
                          <a:cs typeface="Arial"/>
                        </a:rPr>
                        <a:t>п</a:t>
                      </a:r>
                      <a:r>
                        <a:rPr sz="500" i="1" spc="-5" dirty="0">
                          <a:latin typeface="Arial"/>
                          <a:cs typeface="Arial"/>
                        </a:rPr>
                        <a:t>ро</a:t>
                      </a:r>
                      <a:r>
                        <a:rPr sz="500" i="1" dirty="0">
                          <a:latin typeface="Arial"/>
                          <a:cs typeface="Arial"/>
                        </a:rPr>
                        <a:t>шлых</a:t>
                      </a:r>
                      <a:r>
                        <a:rPr sz="500" i="1" spc="5" dirty="0">
                          <a:latin typeface="Arial"/>
                          <a:cs typeface="Arial"/>
                        </a:rPr>
                        <a:t> </a:t>
                      </a:r>
                      <a:r>
                        <a:rPr sz="500" i="1" dirty="0">
                          <a:latin typeface="Arial"/>
                          <a:cs typeface="Arial"/>
                        </a:rPr>
                        <a:t>л</a:t>
                      </a:r>
                      <a:r>
                        <a:rPr sz="500" i="1" spc="-5" dirty="0">
                          <a:latin typeface="Arial"/>
                          <a:cs typeface="Arial"/>
                        </a:rPr>
                        <a:t>е</a:t>
                      </a:r>
                      <a:r>
                        <a:rPr sz="500" i="1" dirty="0">
                          <a:latin typeface="Arial"/>
                          <a:cs typeface="Arial"/>
                        </a:rPr>
                        <a:t>т,</a:t>
                      </a:r>
                      <a:r>
                        <a:rPr sz="500" i="1" spc="15" dirty="0">
                          <a:latin typeface="Arial"/>
                          <a:cs typeface="Arial"/>
                        </a:rPr>
                        <a:t> </a:t>
                      </a:r>
                      <a:r>
                        <a:rPr sz="500" i="1" dirty="0">
                          <a:latin typeface="Arial"/>
                          <a:cs typeface="Arial"/>
                        </a:rPr>
                        <a:t>в</a:t>
                      </a:r>
                      <a:r>
                        <a:rPr sz="500" i="1" spc="5" dirty="0">
                          <a:latin typeface="Arial"/>
                          <a:cs typeface="Arial"/>
                        </a:rPr>
                        <a:t>с</a:t>
                      </a:r>
                      <a:r>
                        <a:rPr sz="500" i="1" spc="-5" dirty="0">
                          <a:latin typeface="Arial"/>
                          <a:cs typeface="Arial"/>
                        </a:rPr>
                        <a:t>ег</a:t>
                      </a:r>
                      <a:r>
                        <a:rPr sz="500" i="1" dirty="0">
                          <a:latin typeface="Arial"/>
                          <a:cs typeface="Arial"/>
                        </a:rPr>
                        <a:t>о</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950</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98810">
                <a:tc>
                  <a:txBody>
                    <a:bodyPr/>
                    <a:lstStyle/>
                    <a:p>
                      <a:pPr marL="252729">
                        <a:lnSpc>
                          <a:spcPct val="100000"/>
                        </a:lnSpc>
                      </a:pPr>
                      <a:r>
                        <a:rPr sz="500" dirty="0">
                          <a:latin typeface="Arial"/>
                          <a:cs typeface="Arial"/>
                        </a:rPr>
                        <a:t>из</a:t>
                      </a:r>
                      <a:r>
                        <a:rPr sz="500" spc="5" dirty="0">
                          <a:latin typeface="Arial"/>
                          <a:cs typeface="Arial"/>
                        </a:rPr>
                        <a:t> </a:t>
                      </a:r>
                      <a:r>
                        <a:rPr sz="500" dirty="0">
                          <a:latin typeface="Arial"/>
                          <a:cs typeface="Arial"/>
                        </a:rPr>
                        <a:t>них</a:t>
                      </a:r>
                      <a:r>
                        <a:rPr sz="500" spc="5" dirty="0">
                          <a:latin typeface="Arial"/>
                          <a:cs typeface="Arial"/>
                        </a:rPr>
                        <a:t> </a:t>
                      </a:r>
                      <a:r>
                        <a:rPr sz="500" spc="-5" dirty="0">
                          <a:latin typeface="Arial"/>
                          <a:cs typeface="Arial"/>
                        </a:rPr>
                        <a:t>п</a:t>
                      </a:r>
                      <a:r>
                        <a:rPr sz="500" dirty="0">
                          <a:latin typeface="Arial"/>
                          <a:cs typeface="Arial"/>
                        </a:rPr>
                        <a:t>о</a:t>
                      </a:r>
                      <a:r>
                        <a:rPr sz="500" spc="5" dirty="0">
                          <a:latin typeface="Arial"/>
                          <a:cs typeface="Arial"/>
                        </a:rPr>
                        <a:t> </a:t>
                      </a:r>
                      <a:r>
                        <a:rPr sz="500" dirty="0">
                          <a:latin typeface="Arial"/>
                          <a:cs typeface="Arial"/>
                        </a:rPr>
                        <a:t>кодам</a:t>
                      </a:r>
                      <a:r>
                        <a:rPr sz="500" spc="5" dirty="0">
                          <a:latin typeface="Arial"/>
                          <a:cs typeface="Arial"/>
                        </a:rPr>
                        <a:t> </a:t>
                      </a:r>
                      <a:r>
                        <a:rPr sz="500" dirty="0">
                          <a:latin typeface="Arial"/>
                          <a:cs typeface="Arial"/>
                        </a:rPr>
                        <a:t>анал</a:t>
                      </a:r>
                      <a:r>
                        <a:rPr sz="500" spc="-5" dirty="0">
                          <a:latin typeface="Arial"/>
                          <a:cs typeface="Arial"/>
                        </a:rPr>
                        <a:t>и</a:t>
                      </a:r>
                      <a:r>
                        <a:rPr sz="500" dirty="0">
                          <a:latin typeface="Arial"/>
                          <a:cs typeface="Arial"/>
                        </a:rPr>
                        <a:t>тики:</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dirty="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16509">
                      <a:solidFill>
                        <a:srgbClr val="000000"/>
                      </a:solidFill>
                      <a:prstDash val="solid"/>
                    </a:lnB>
                  </a:tcPr>
                </a:tc>
              </a:tr>
            </a:tbl>
          </a:graphicData>
        </a:graphic>
      </p:graphicFrame>
    </p:spTree>
    <p:extLst>
      <p:ext uri="{BB962C8B-B14F-4D97-AF65-F5344CB8AC3E}">
        <p14:creationId xmlns:p14="http://schemas.microsoft.com/office/powerpoint/2010/main" val="30354902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0" y="2"/>
            <a:ext cx="9144000" cy="908051"/>
          </a:xfrm>
          <a:prstGeom prst="rect">
            <a:avLst/>
          </a:prstGeom>
          <a:noFill/>
        </p:spPr>
      </p:pic>
      <p:sp>
        <p:nvSpPr>
          <p:cNvPr id="3" name="Текст 2"/>
          <p:cNvSpPr>
            <a:spLocks noGrp="1"/>
          </p:cNvSpPr>
          <p:nvPr>
            <p:ph type="body" idx="1"/>
          </p:nvPr>
        </p:nvSpPr>
        <p:spPr>
          <a:xfrm>
            <a:off x="179512" y="1052736"/>
            <a:ext cx="8784976" cy="5544616"/>
          </a:xfrm>
        </p:spPr>
        <p:txBody>
          <a:bodyPr>
            <a:normAutofit/>
          </a:bodyPr>
          <a:lstStyle/>
          <a:p>
            <a:pPr algn="just"/>
            <a:r>
              <a:rPr lang="ru-RU" sz="1400" dirty="0" smtClean="0">
                <a:latin typeface="Times New Roman" panose="02020603050405020304" pitchFamily="18" charset="0"/>
                <a:cs typeface="Times New Roman" panose="02020603050405020304" pitchFamily="18" charset="0"/>
              </a:rPr>
              <a:t>Форма 0503737 «Отчет об исполнении учреждением  плана его финансового – хозяйственной деятельности». Этот отчет представляется бюджетными и автономными учреждениями в составе квартальной и годовой бюджетной отчетности. Отчет формируется отдельно по каждому коду вида финансовой деятельности. В отчете нарастающим итогом с начала текущего года отражаются показатели исполнения в отчетном периоде плана финансово-хозяйственной деятельности на текущий финансовый год. Показатели приводятся на основании аналитических данных бухгалтерского учета учреждения по кодам бюджетной классификации.</a:t>
            </a:r>
          </a:p>
          <a:p>
            <a:pPr algn="just"/>
            <a:r>
              <a:rPr lang="ru-RU" sz="1400" dirty="0" smtClean="0">
                <a:latin typeface="Times New Roman" panose="02020603050405020304" pitchFamily="18" charset="0"/>
                <a:cs typeface="Times New Roman" panose="02020603050405020304" pitchFamily="18" charset="0"/>
              </a:rPr>
              <a:t>Форма состоит их 4-х разделов:</a:t>
            </a:r>
          </a:p>
          <a:p>
            <a:pPr algn="just"/>
            <a:r>
              <a:rPr lang="ru-RU" sz="1400" dirty="0" smtClean="0">
                <a:latin typeface="Times New Roman" panose="02020603050405020304" pitchFamily="18" charset="0"/>
                <a:cs typeface="Times New Roman" panose="02020603050405020304" pitchFamily="18" charset="0"/>
              </a:rPr>
              <a:t>- доходы;</a:t>
            </a:r>
          </a:p>
          <a:p>
            <a:pPr algn="just"/>
            <a:r>
              <a:rPr lang="ru-RU" sz="1400" dirty="0" smtClean="0">
                <a:latin typeface="Times New Roman" panose="02020603050405020304" pitchFamily="18" charset="0"/>
                <a:cs typeface="Times New Roman" panose="02020603050405020304" pitchFamily="18" charset="0"/>
              </a:rPr>
              <a:t>- расходы;</a:t>
            </a:r>
          </a:p>
          <a:p>
            <a:pPr algn="just"/>
            <a:r>
              <a:rPr lang="ru-RU" sz="1400" dirty="0" smtClean="0">
                <a:latin typeface="Times New Roman" panose="02020603050405020304" pitchFamily="18" charset="0"/>
                <a:cs typeface="Times New Roman" panose="02020603050405020304" pitchFamily="18" charset="0"/>
              </a:rPr>
              <a:t>- источники  финансирования дефицита средств учреждения;</a:t>
            </a:r>
          </a:p>
          <a:p>
            <a:pPr algn="just"/>
            <a:r>
              <a:rPr lang="ru-RU" sz="1400" dirty="0" smtClean="0">
                <a:latin typeface="Times New Roman" panose="02020603050405020304" pitchFamily="18" charset="0"/>
                <a:cs typeface="Times New Roman" panose="02020603050405020304" pitchFamily="18" charset="0"/>
              </a:rPr>
              <a:t>- сведения о возвратах остатков субсидий и расходов прошлых лет.</a:t>
            </a:r>
          </a:p>
          <a:p>
            <a:pPr algn="just"/>
            <a:r>
              <a:rPr lang="en-US" sz="1400" dirty="0" smtClean="0">
                <a:latin typeface="Times New Roman" panose="02020603050405020304" pitchFamily="18" charset="0"/>
                <a:cs typeface="Times New Roman" panose="02020603050405020304" pitchFamily="18" charset="0"/>
              </a:rPr>
              <a:t>I</a:t>
            </a:r>
            <a:r>
              <a:rPr lang="ru-RU" sz="1400" dirty="0" smtClean="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в разделе «Доходы учреждения» приводятся показатели исполнения плана финансово – хозяйственной деятельности по доходам ( с учетом из возврата) за отчетный период. Следует обратить внимание, что  в первом разделе не включаются возвраты остатков субсидий (грантов) прошлых лет и возвраты дебиторской задолженности прошлых лет.</a:t>
            </a:r>
          </a:p>
          <a:p>
            <a:pPr algn="just"/>
            <a:r>
              <a:rPr lang="en-US" sz="1400" dirty="0" smtClean="0">
                <a:latin typeface="Times New Roman" panose="02020603050405020304" pitchFamily="18" charset="0"/>
                <a:cs typeface="Times New Roman" panose="02020603050405020304" pitchFamily="18" charset="0"/>
              </a:rPr>
              <a:t>II</a:t>
            </a:r>
            <a:r>
              <a:rPr lang="ru-RU" sz="1400" dirty="0" smtClean="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«Расходы учреждения».</a:t>
            </a:r>
          </a:p>
          <a:p>
            <a:pPr algn="just"/>
            <a:r>
              <a:rPr lang="ru-RU" sz="1400" dirty="0" smtClean="0">
                <a:latin typeface="Times New Roman" panose="02020603050405020304" pitchFamily="18" charset="0"/>
                <a:cs typeface="Times New Roman" panose="02020603050405020304" pitchFamily="18" charset="0"/>
              </a:rPr>
              <a:t>В этом разделе приводятся показатели исполнения плана финансово-хозяйственной деятельности по расходам с учетом восстановления расходов текущего финансового года, по тем же видам расходов, по которым они были проведены ранее. </a:t>
            </a:r>
          </a:p>
          <a:p>
            <a:pPr marL="285750" indent="-285750" algn="just">
              <a:buFontTx/>
              <a:buChar char="-"/>
            </a:pPr>
            <a:endParaRPr lang="ru-RU" sz="1400" dirty="0" smtClean="0">
              <a:latin typeface="Times New Roman" panose="02020603050405020304" pitchFamily="18" charset="0"/>
              <a:cs typeface="Times New Roman" panose="02020603050405020304" pitchFamily="18" charset="0"/>
            </a:endParaRPr>
          </a:p>
          <a:p>
            <a:pPr algn="just"/>
            <a:endParaRPr lang="ru-RU" sz="1400" dirty="0">
              <a:latin typeface="Times New Roman" panose="02020603050405020304" pitchFamily="18" charset="0"/>
              <a:cs typeface="Times New Roman" panose="02020603050405020304" pitchFamily="18" charset="0"/>
            </a:endParaRPr>
          </a:p>
        </p:txBody>
      </p:sp>
      <p:sp>
        <p:nvSpPr>
          <p:cNvPr id="7" name="Заголовок 1"/>
          <p:cNvSpPr>
            <a:spLocks noGrp="1"/>
          </p:cNvSpPr>
          <p:nvPr>
            <p:ph type="title"/>
          </p:nvPr>
        </p:nvSpPr>
        <p:spPr>
          <a:xfrm>
            <a:off x="1259632" y="2"/>
            <a:ext cx="5966666" cy="692694"/>
          </a:xfrm>
        </p:spPr>
        <p:txBody>
          <a:bodyPr/>
          <a:lstStyle/>
          <a:p>
            <a:pPr marL="0" lvl="0" indent="0" algn="ctr">
              <a:spcBef>
                <a:spcPts val="0"/>
              </a:spcBef>
              <a:buNone/>
            </a:pPr>
            <a:r>
              <a:rPr lang="ru-RU" sz="1800" i="1" dirty="0">
                <a:solidFill>
                  <a:srgbClr val="000099"/>
                </a:solidFill>
                <a:latin typeface="Times New Roman" panose="02020603050405020304" pitchFamily="18" charset="0"/>
                <a:cs typeface="Times New Roman" panose="02020603050405020304" pitchFamily="18" charset="0"/>
              </a:rPr>
              <a:t>Управление Федерального казначейства по Белгородской области</a:t>
            </a:r>
            <a:endParaRPr lang="ru-RU" sz="1800" dirty="0"/>
          </a:p>
        </p:txBody>
      </p:sp>
    </p:spTree>
    <p:extLst>
      <p:ext uri="{BB962C8B-B14F-4D97-AF65-F5344CB8AC3E}">
        <p14:creationId xmlns:p14="http://schemas.microsoft.com/office/powerpoint/2010/main" val="39142642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0" y="2"/>
            <a:ext cx="9144000" cy="908051"/>
          </a:xfrm>
          <a:prstGeom prst="rect">
            <a:avLst/>
          </a:prstGeom>
          <a:noFill/>
        </p:spPr>
      </p:pic>
      <p:sp>
        <p:nvSpPr>
          <p:cNvPr id="4" name="Текст 3"/>
          <p:cNvSpPr>
            <a:spLocks noGrp="1"/>
          </p:cNvSpPr>
          <p:nvPr>
            <p:ph type="body" sz="half" idx="2"/>
          </p:nvPr>
        </p:nvSpPr>
        <p:spPr>
          <a:xfrm>
            <a:off x="179513" y="1268760"/>
            <a:ext cx="8712968" cy="5472608"/>
          </a:xfrm>
        </p:spPr>
        <p:txBody>
          <a:bodyPr>
            <a:normAutofit/>
          </a:bodyPr>
          <a:lstStyle/>
          <a:p>
            <a:pPr marL="0" indent="0" algn="just">
              <a:buNone/>
            </a:pPr>
            <a:r>
              <a:rPr lang="ru-RU" sz="1400" dirty="0" smtClean="0">
                <a:latin typeface="Times New Roman" panose="02020603050405020304" pitchFamily="18" charset="0"/>
                <a:cs typeface="Times New Roman" panose="02020603050405020304" pitchFamily="18" charset="0"/>
              </a:rPr>
              <a:t>Также в этом разделе отражается результат исполнения (дефицит/профицит). Также во втором разделе не включаются суммы возвратов дебиторской задолженности прошлых лет.</a:t>
            </a:r>
          </a:p>
          <a:p>
            <a:pPr marL="0" indent="0" algn="just">
              <a:buNone/>
            </a:pPr>
            <a:r>
              <a:rPr lang="en-US" sz="1400" dirty="0" smtClean="0">
                <a:latin typeface="Times New Roman" panose="02020603050405020304" pitchFamily="18" charset="0"/>
                <a:cs typeface="Times New Roman" panose="02020603050405020304" pitchFamily="18" charset="0"/>
              </a:rPr>
              <a:t>IV</a:t>
            </a:r>
            <a:r>
              <a:rPr lang="ru-RU" sz="1400" dirty="0" smtClean="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«Сведения о возвратах остатков субсидий и расходов прошлых лет».</a:t>
            </a:r>
          </a:p>
          <a:p>
            <a:pPr marL="0" indent="0" algn="just">
              <a:buNone/>
            </a:pPr>
            <a:r>
              <a:rPr lang="ru-RU" sz="1400" dirty="0" smtClean="0">
                <a:latin typeface="Times New Roman" panose="02020603050405020304" pitchFamily="18" charset="0"/>
                <a:cs typeface="Times New Roman" panose="02020603050405020304" pitchFamily="18" charset="0"/>
              </a:rPr>
              <a:t>В разделе приводится информация о возврате остатков субсидий (грантов) прошлых лет, следует обратить внимание на то, что дебиторская задолженность прошлых лет должна быть перечислена в доход федерального бюджета. Следует обратить внимание на строку 910, где показатели не отражаются. Заполнение графы 3 по строке 910 не предусмотрены.</a:t>
            </a:r>
          </a:p>
          <a:p>
            <a:pPr marL="0" indent="0" algn="just">
              <a:buNone/>
            </a:pPr>
            <a:r>
              <a:rPr lang="ru-RU" sz="1400" dirty="0" smtClean="0">
                <a:latin typeface="Times New Roman" panose="02020603050405020304" pitchFamily="18" charset="0"/>
                <a:cs typeface="Times New Roman" panose="02020603050405020304" pitchFamily="18" charset="0"/>
              </a:rPr>
              <a:t>В детализированных строках указываются следующие коды аналитики:</a:t>
            </a:r>
          </a:p>
          <a:p>
            <a:pPr marL="0" indent="0" algn="just">
              <a:buNone/>
            </a:pPr>
            <a:r>
              <a:rPr lang="ru-RU" sz="1400" dirty="0" smtClean="0">
                <a:latin typeface="Times New Roman" panose="02020603050405020304" pitchFamily="18" charset="0"/>
                <a:cs typeface="Times New Roman" panose="02020603050405020304" pitchFamily="18" charset="0"/>
              </a:rPr>
              <a:t>130 – по перечислениям возвратов остатков субсидий на финансовое обеспечение выполнения государственного задания;</a:t>
            </a:r>
          </a:p>
          <a:p>
            <a:pPr marL="0" indent="0" algn="just">
              <a:buNone/>
            </a:pPr>
            <a:r>
              <a:rPr lang="ru-RU" sz="1400" dirty="0" smtClean="0">
                <a:latin typeface="Times New Roman" panose="02020603050405020304" pitchFamily="18" charset="0"/>
                <a:cs typeface="Times New Roman" panose="02020603050405020304" pitchFamily="18" charset="0"/>
              </a:rPr>
              <a:t>180 – по перечислениям возвратов остатков субсидий на иные цели.</a:t>
            </a:r>
            <a:endParaRPr lang="ru-RU" sz="1400" dirty="0">
              <a:latin typeface="Times New Roman" panose="02020603050405020304" pitchFamily="18" charset="0"/>
              <a:cs typeface="Times New Roman" panose="02020603050405020304" pitchFamily="18" charset="0"/>
            </a:endParaRPr>
          </a:p>
        </p:txBody>
      </p:sp>
      <p:sp>
        <p:nvSpPr>
          <p:cNvPr id="8" name="Заголовок 1"/>
          <p:cNvSpPr>
            <a:spLocks noGrp="1"/>
          </p:cNvSpPr>
          <p:nvPr>
            <p:ph type="title"/>
          </p:nvPr>
        </p:nvSpPr>
        <p:spPr>
          <a:xfrm>
            <a:off x="1259632" y="2"/>
            <a:ext cx="5966666" cy="692694"/>
          </a:xfrm>
        </p:spPr>
        <p:txBody>
          <a:bodyPr/>
          <a:lstStyle/>
          <a:p>
            <a:pPr marL="0" lvl="0" indent="0" algn="ctr">
              <a:spcBef>
                <a:spcPts val="0"/>
              </a:spcBef>
              <a:buNone/>
            </a:pPr>
            <a:r>
              <a:rPr lang="ru-RU" sz="1800" i="1" dirty="0">
                <a:solidFill>
                  <a:srgbClr val="000099"/>
                </a:solidFill>
                <a:latin typeface="Times New Roman" panose="02020603050405020304" pitchFamily="18" charset="0"/>
                <a:cs typeface="Times New Roman" panose="02020603050405020304" pitchFamily="18" charset="0"/>
              </a:rPr>
              <a:t>Управление Федерального казначейства по Белгородской области</a:t>
            </a:r>
            <a:endParaRPr lang="ru-RU" sz="1800" dirty="0"/>
          </a:p>
        </p:txBody>
      </p:sp>
    </p:spTree>
    <p:extLst>
      <p:ext uri="{BB962C8B-B14F-4D97-AF65-F5344CB8AC3E}">
        <p14:creationId xmlns:p14="http://schemas.microsoft.com/office/powerpoint/2010/main" val="40593700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ChangeAspect="1"/>
          </p:cNvGraphicFramePr>
          <p:nvPr>
            <p:extLst>
              <p:ext uri="{D42A27DB-BD31-4B8C-83A1-F6EECF244321}">
                <p14:modId xmlns:p14="http://schemas.microsoft.com/office/powerpoint/2010/main" val="1962710717"/>
              </p:ext>
            </p:extLst>
          </p:nvPr>
        </p:nvGraphicFramePr>
        <p:xfrm>
          <a:off x="40069" y="476673"/>
          <a:ext cx="9068436" cy="4608512"/>
        </p:xfrm>
        <a:graphic>
          <a:graphicData uri="http://schemas.openxmlformats.org/presentationml/2006/ole">
            <mc:AlternateContent xmlns:mc="http://schemas.openxmlformats.org/markup-compatibility/2006">
              <mc:Choice xmlns:v="urn:schemas-microsoft-com:vml" Requires="v">
                <p:oleObj spid="_x0000_s8222" name="Лист" r:id="rId3" imgW="11248957" imgH="5924460" progId="Excel.Sheet.8">
                  <p:embed/>
                </p:oleObj>
              </mc:Choice>
              <mc:Fallback>
                <p:oleObj name="Лист" r:id="rId3" imgW="11248957" imgH="5924460" progId="Excel.Sheet.8">
                  <p:embed/>
                  <p:pic>
                    <p:nvPicPr>
                      <p:cNvPr id="0" name=""/>
                      <p:cNvPicPr/>
                      <p:nvPr/>
                    </p:nvPicPr>
                    <p:blipFill>
                      <a:blip r:embed="rId4"/>
                      <a:stretch>
                        <a:fillRect/>
                      </a:stretch>
                    </p:blipFill>
                    <p:spPr>
                      <a:xfrm>
                        <a:off x="40069" y="476673"/>
                        <a:ext cx="9068436" cy="4608512"/>
                      </a:xfrm>
                      <a:prstGeom prst="rect">
                        <a:avLst/>
                      </a:prstGeom>
                    </p:spPr>
                  </p:pic>
                </p:oleObj>
              </mc:Fallback>
            </mc:AlternateContent>
          </a:graphicData>
        </a:graphic>
      </p:graphicFrame>
    </p:spTree>
    <p:extLst>
      <p:ext uri="{BB962C8B-B14F-4D97-AF65-F5344CB8AC3E}">
        <p14:creationId xmlns:p14="http://schemas.microsoft.com/office/powerpoint/2010/main" val="24681185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1" cy="685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68794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0" y="2"/>
            <a:ext cx="9144000" cy="908051"/>
          </a:xfrm>
          <a:prstGeom prst="rect">
            <a:avLst/>
          </a:prstGeom>
          <a:noFill/>
        </p:spPr>
      </p:pic>
      <p:sp>
        <p:nvSpPr>
          <p:cNvPr id="3" name="Текст 2"/>
          <p:cNvSpPr>
            <a:spLocks noGrp="1"/>
          </p:cNvSpPr>
          <p:nvPr>
            <p:ph type="body" idx="1"/>
          </p:nvPr>
        </p:nvSpPr>
        <p:spPr>
          <a:xfrm>
            <a:off x="251520" y="1124744"/>
            <a:ext cx="8640960" cy="5616624"/>
          </a:xfrm>
        </p:spPr>
        <p:txBody>
          <a:bodyPr>
            <a:normAutofit fontScale="92500" lnSpcReduction="10000"/>
          </a:bodyPr>
          <a:lstStyle/>
          <a:p>
            <a:pPr algn="just"/>
            <a:r>
              <a:rPr lang="ru-RU" sz="1400" dirty="0" smtClean="0">
                <a:latin typeface="Times New Roman" panose="02020603050405020304" pitchFamily="18" charset="0"/>
                <a:cs typeface="Times New Roman" panose="02020603050405020304" pitchFamily="18" charset="0"/>
              </a:rPr>
              <a:t>Форма 0503738 «Отчет  об обязательствах учреждения».</a:t>
            </a:r>
          </a:p>
          <a:p>
            <a:pPr algn="just"/>
            <a:r>
              <a:rPr lang="ru-RU" sz="1400" dirty="0" smtClean="0">
                <a:latin typeface="Times New Roman" panose="02020603050405020304" pitchFamily="18" charset="0"/>
                <a:cs typeface="Times New Roman" panose="02020603050405020304" pitchFamily="18" charset="0"/>
              </a:rPr>
              <a:t>Показатели в отчете ф.0503738 отражаются на основании данных об обязательствах, подлежащих исполнению в соответствующем финансовом году. Этот отчет формируется отдельно  по каждому коду вида финансово-хозяйственной деятельности: </a:t>
            </a:r>
            <a:r>
              <a:rPr lang="ru-RU" sz="1400" dirty="0">
                <a:latin typeface="Times New Roman" panose="02020603050405020304" pitchFamily="18" charset="0"/>
                <a:cs typeface="Times New Roman" panose="02020603050405020304" pitchFamily="18" charset="0"/>
              </a:rPr>
              <a:t>собственные доходы – 2;   субсидии - 4; субсидии на иные цели -5; субсидии на капитальные вложения – 6; средства по обязательному страхованию -7</a:t>
            </a:r>
            <a:r>
              <a:rPr lang="ru-RU" sz="1400" dirty="0" smtClean="0">
                <a:latin typeface="Times New Roman" panose="02020603050405020304" pitchFamily="18" charset="0"/>
                <a:cs typeface="Times New Roman" panose="02020603050405020304" pitchFamily="18" charset="0"/>
              </a:rPr>
              <a:t>.</a:t>
            </a:r>
          </a:p>
          <a:p>
            <a:pPr algn="just"/>
            <a:r>
              <a:rPr lang="ru-RU" sz="1400" dirty="0" smtClean="0">
                <a:latin typeface="Times New Roman" panose="02020603050405020304" pitchFamily="18" charset="0"/>
                <a:cs typeface="Times New Roman" panose="02020603050405020304" pitchFamily="18" charset="0"/>
              </a:rPr>
              <a:t>Отчет включает итоговую строку в 3 раздела:</a:t>
            </a:r>
          </a:p>
          <a:p>
            <a:pPr marL="342900" indent="-342900" algn="just">
              <a:buAutoNum type="arabicPeriod"/>
            </a:pPr>
            <a:r>
              <a:rPr lang="ru-RU" sz="1400" dirty="0" smtClean="0">
                <a:latin typeface="Times New Roman" panose="02020603050405020304" pitchFamily="18" charset="0"/>
                <a:cs typeface="Times New Roman" panose="02020603050405020304" pitchFamily="18" charset="0"/>
              </a:rPr>
              <a:t>Обязательства текущего финансового года по расходам.</a:t>
            </a:r>
          </a:p>
          <a:p>
            <a:pPr marL="342900" indent="-342900" algn="just">
              <a:buAutoNum type="arabicPeriod"/>
            </a:pPr>
            <a:r>
              <a:rPr lang="ru-RU" sz="1400" dirty="0" smtClean="0">
                <a:latin typeface="Times New Roman" panose="02020603050405020304" pitchFamily="18" charset="0"/>
                <a:cs typeface="Times New Roman" panose="02020603050405020304" pitchFamily="18" charset="0"/>
              </a:rPr>
              <a:t>Обязательства текущего финансового года по выплатам источников финансирования дефицита учреждения.</a:t>
            </a:r>
          </a:p>
          <a:p>
            <a:pPr marL="342900" indent="-342900" algn="just">
              <a:buAutoNum type="arabicPeriod"/>
            </a:pPr>
            <a:r>
              <a:rPr lang="ru-RU" sz="1400" dirty="0" smtClean="0">
                <a:latin typeface="Times New Roman" panose="02020603050405020304" pitchFamily="18" charset="0"/>
                <a:cs typeface="Times New Roman" panose="02020603050405020304" pitchFamily="18" charset="0"/>
              </a:rPr>
              <a:t>Обязательства финансовых годов, следующих за текущим финансовым годом.</a:t>
            </a:r>
          </a:p>
          <a:p>
            <a:pPr algn="just"/>
            <a:r>
              <a:rPr lang="ru-RU" sz="1400" dirty="0" smtClean="0">
                <a:latin typeface="Times New Roman" panose="02020603050405020304" pitchFamily="18" charset="0"/>
                <a:cs typeface="Times New Roman" panose="02020603050405020304" pitchFamily="18" charset="0"/>
              </a:rPr>
              <a:t>В разделе № 1 приводится информация об  обязательствах текущего года по расходам учреждения по состоянию на отчетную дату. Следует обратить внимание, что  в строках с 4-11, в показатели не включаются суммы возвратов дебиторской задолженности прошлых лет. Это связано с тем, что такие суммы отражаются в бухгалтерском учете без формирования корреспонденции по счетам аналитического счета 05000000 «Санкционирование расходов</a:t>
            </a:r>
            <a:r>
              <a:rPr lang="ru-RU" sz="1400" dirty="0" smtClean="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Обратите внимание :</a:t>
            </a:r>
            <a:r>
              <a:rPr lang="ru-RU" sz="1400" dirty="0" smtClean="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Заработная плата и начисления обязательства принимаются в сумме годовых </a:t>
            </a:r>
            <a:r>
              <a:rPr lang="ru-RU" sz="1400" dirty="0" smtClean="0">
                <a:latin typeface="Times New Roman" panose="02020603050405020304" pitchFamily="18" charset="0"/>
                <a:cs typeface="Times New Roman" panose="02020603050405020304" pitchFamily="18" charset="0"/>
              </a:rPr>
              <a:t>лимитов ,а не в сумме кассового расхода.</a:t>
            </a:r>
            <a:endParaRPr lang="ru-RU" sz="1400" dirty="0" smtClean="0">
              <a:latin typeface="Times New Roman" panose="02020603050405020304" pitchFamily="18" charset="0"/>
              <a:cs typeface="Times New Roman" panose="02020603050405020304" pitchFamily="18" charset="0"/>
            </a:endParaRPr>
          </a:p>
          <a:p>
            <a:pPr algn="just"/>
            <a:r>
              <a:rPr lang="ru-RU" sz="1400" dirty="0">
                <a:latin typeface="Times New Roman" panose="02020603050405020304" pitchFamily="18" charset="0"/>
                <a:cs typeface="Times New Roman" panose="02020603050405020304" pitchFamily="18" charset="0"/>
              </a:rPr>
              <a:t>Р</a:t>
            </a:r>
            <a:r>
              <a:rPr lang="ru-RU" sz="1400" dirty="0" smtClean="0">
                <a:latin typeface="Times New Roman" panose="02020603050405020304" pitchFamily="18" charset="0"/>
                <a:cs typeface="Times New Roman" panose="02020603050405020304" pitchFamily="18" charset="0"/>
              </a:rPr>
              <a:t>аздел 2 «Обязательства текущего финансового года по выплатам источников финансирования дефицита учреждения». В разделе  2 приводится информация об обязательствах текущего финансового года по выплатам источников финансирования средств учреждения по состоянию на отчетную дату. Следует обратить внимание, что при заполнении данного раздела показатели </a:t>
            </a:r>
            <a:r>
              <a:rPr lang="ru-RU" sz="1400" dirty="0" smtClean="0">
                <a:latin typeface="Times New Roman" panose="02020603050405020304" pitchFamily="18" charset="0"/>
                <a:cs typeface="Times New Roman" panose="02020603050405020304" pitchFamily="18" charset="0"/>
              </a:rPr>
              <a:t>курсовой разницы не отражаются.</a:t>
            </a:r>
            <a:endParaRPr lang="ru-RU" sz="1400" dirty="0" smtClean="0">
              <a:latin typeface="Times New Roman" panose="02020603050405020304" pitchFamily="18" charset="0"/>
              <a:cs typeface="Times New Roman" panose="02020603050405020304" pitchFamily="18" charset="0"/>
            </a:endParaRPr>
          </a:p>
          <a:p>
            <a:pPr algn="just"/>
            <a:r>
              <a:rPr lang="ru-RU" sz="1400" dirty="0" smtClean="0">
                <a:latin typeface="Times New Roman" panose="02020603050405020304" pitchFamily="18" charset="0"/>
                <a:cs typeface="Times New Roman" panose="02020603050405020304" pitchFamily="18" charset="0"/>
              </a:rPr>
              <a:t>В разделе 3 отражается информация об обязательствах финансового года, следующего за текущим финансовым годов по расходам и выплатам источников финансирования дефицита учреждения на отчетную дату. При заполнении этого раздела, хотелось обратить внимание на код строки 911 № графы 6, где в графе 6 отражается кредитовый остаток на конец отчетного периода по счету 050299000 «Отложенные обязательства на иные очередные годы (за пределами планового периода)», который должен соответствовать кредитовому остатку на конец отчетного периода по счету 040160 «Резервы предстоящих расходов».</a:t>
            </a:r>
          </a:p>
          <a:p>
            <a:pPr algn="just"/>
            <a:endParaRPr lang="ru-RU" sz="1400" dirty="0">
              <a:latin typeface="Times New Roman" panose="02020603050405020304" pitchFamily="18" charset="0"/>
              <a:cs typeface="Times New Roman" panose="02020603050405020304" pitchFamily="18" charset="0"/>
            </a:endParaRPr>
          </a:p>
          <a:p>
            <a:pPr algn="just"/>
            <a:endParaRPr lang="ru-RU" sz="1400" dirty="0">
              <a:latin typeface="Times New Roman" panose="02020603050405020304" pitchFamily="18" charset="0"/>
              <a:cs typeface="Times New Roman" panose="02020603050405020304" pitchFamily="18" charset="0"/>
            </a:endParaRPr>
          </a:p>
        </p:txBody>
      </p:sp>
      <p:sp>
        <p:nvSpPr>
          <p:cNvPr id="7" name="Заголовок 1"/>
          <p:cNvSpPr>
            <a:spLocks noGrp="1"/>
          </p:cNvSpPr>
          <p:nvPr>
            <p:ph type="title"/>
          </p:nvPr>
        </p:nvSpPr>
        <p:spPr>
          <a:xfrm>
            <a:off x="1259632" y="2"/>
            <a:ext cx="5966666" cy="692694"/>
          </a:xfrm>
        </p:spPr>
        <p:txBody>
          <a:bodyPr/>
          <a:lstStyle/>
          <a:p>
            <a:pPr marL="0" lvl="0" indent="0" algn="ctr">
              <a:spcBef>
                <a:spcPts val="0"/>
              </a:spcBef>
              <a:buNone/>
            </a:pPr>
            <a:r>
              <a:rPr lang="ru-RU" sz="1800" i="1" dirty="0">
                <a:solidFill>
                  <a:srgbClr val="000099"/>
                </a:solidFill>
                <a:latin typeface="Times New Roman" panose="02020603050405020304" pitchFamily="18" charset="0"/>
                <a:cs typeface="Times New Roman" panose="02020603050405020304" pitchFamily="18" charset="0"/>
              </a:rPr>
              <a:t>Управление Федерального казначейства по Белгородской области</a:t>
            </a:r>
            <a:endParaRPr lang="ru-RU" sz="1800" dirty="0"/>
          </a:p>
        </p:txBody>
      </p:sp>
    </p:spTree>
    <p:extLst>
      <p:ext uri="{BB962C8B-B14F-4D97-AF65-F5344CB8AC3E}">
        <p14:creationId xmlns:p14="http://schemas.microsoft.com/office/powerpoint/2010/main" val="15575059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337"/>
            <a:ext cx="9144000" cy="545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41094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0" y="2"/>
            <a:ext cx="9144000" cy="908051"/>
          </a:xfrm>
          <a:prstGeom prst="rect">
            <a:avLst/>
          </a:prstGeom>
          <a:noFill/>
        </p:spPr>
      </p:pic>
      <p:sp>
        <p:nvSpPr>
          <p:cNvPr id="3" name="Текст 2"/>
          <p:cNvSpPr>
            <a:spLocks noGrp="1"/>
          </p:cNvSpPr>
          <p:nvPr>
            <p:ph type="body" idx="1"/>
          </p:nvPr>
        </p:nvSpPr>
        <p:spPr>
          <a:xfrm>
            <a:off x="323528" y="1196752"/>
            <a:ext cx="8496944" cy="5400600"/>
          </a:xfrm>
        </p:spPr>
        <p:txBody>
          <a:bodyPr>
            <a:normAutofit/>
          </a:bodyPr>
          <a:lstStyle/>
          <a:p>
            <a:pPr algn="just"/>
            <a:r>
              <a:rPr lang="ru-RU" sz="1400" dirty="0" smtClean="0">
                <a:latin typeface="Times New Roman" panose="02020603050405020304" pitchFamily="18" charset="0"/>
                <a:cs typeface="Times New Roman" panose="02020603050405020304" pitchFamily="18" charset="0"/>
              </a:rPr>
              <a:t>Форма 0503769 «Сведения о дебиторской и кредиторской задолженности учреждения».</a:t>
            </a:r>
          </a:p>
          <a:p>
            <a:pPr algn="just"/>
            <a:r>
              <a:rPr lang="ru-RU" sz="1400" dirty="0" smtClean="0">
                <a:latin typeface="Times New Roman" panose="02020603050405020304" pitchFamily="18" charset="0"/>
                <a:cs typeface="Times New Roman" panose="02020603050405020304" pitchFamily="18" charset="0"/>
              </a:rPr>
              <a:t>Сведения формы 0503769 формируются бюджетными и автономными учреждениями и представляются в составе квартальной и годовой бухгалтерской отчетности. Они содержат обобщенные за отчетный период данные о состоянии расчетов по дебиторской и кредиторской задолженности учреждения в разрезе видов расчетов. Сведения формы формируются отдельно по кодам видов финансового обеспечения:</a:t>
            </a:r>
          </a:p>
          <a:p>
            <a:pPr marL="285750" indent="-285750" algn="just">
              <a:buFontTx/>
              <a:buChar char="-"/>
            </a:pPr>
            <a:r>
              <a:rPr lang="ru-RU" sz="1400" dirty="0" smtClean="0">
                <a:latin typeface="Times New Roman" panose="02020603050405020304" pitchFamily="18" charset="0"/>
                <a:cs typeface="Times New Roman" panose="02020603050405020304" pitchFamily="18" charset="0"/>
              </a:rPr>
              <a:t>Код вида 2 –собственные доходы учреждения;</a:t>
            </a:r>
          </a:p>
          <a:p>
            <a:pPr marL="285750" indent="-285750" algn="just">
              <a:buFontTx/>
              <a:buChar char="-"/>
            </a:pPr>
            <a:r>
              <a:rPr lang="ru-RU" sz="1400" dirty="0" smtClean="0">
                <a:latin typeface="Times New Roman" panose="02020603050405020304" pitchFamily="18" charset="0"/>
                <a:cs typeface="Times New Roman" panose="02020603050405020304" pitchFamily="18" charset="0"/>
              </a:rPr>
              <a:t>Код вида 4 – субсидия на выполнение государственного задания;</a:t>
            </a:r>
          </a:p>
          <a:p>
            <a:pPr marL="285750" indent="-285750" algn="just">
              <a:buFontTx/>
              <a:buChar char="-"/>
            </a:pPr>
            <a:r>
              <a:rPr lang="ru-RU" sz="1400" dirty="0" smtClean="0">
                <a:latin typeface="Times New Roman" panose="02020603050405020304" pitchFamily="18" charset="0"/>
                <a:cs typeface="Times New Roman" panose="02020603050405020304" pitchFamily="18" charset="0"/>
              </a:rPr>
              <a:t>Код вида 5 – субсидия на иные цели;</a:t>
            </a:r>
          </a:p>
          <a:p>
            <a:pPr marL="285750" indent="-285750" algn="just">
              <a:buFontTx/>
              <a:buChar char="-"/>
            </a:pPr>
            <a:r>
              <a:rPr lang="ru-RU" sz="1400" dirty="0" smtClean="0">
                <a:latin typeface="Times New Roman" panose="02020603050405020304" pitchFamily="18" charset="0"/>
                <a:cs typeface="Times New Roman" panose="02020603050405020304" pitchFamily="18" charset="0"/>
              </a:rPr>
              <a:t>Код вида 6 – субсидия на цели, осуществляющие капитальные вложение;</a:t>
            </a:r>
          </a:p>
          <a:p>
            <a:pPr marL="285750" indent="-285750" algn="just">
              <a:buFontTx/>
              <a:buChar char="-"/>
            </a:pPr>
            <a:r>
              <a:rPr lang="ru-RU" sz="1400" dirty="0" smtClean="0">
                <a:latin typeface="Times New Roman" panose="02020603050405020304" pitchFamily="18" charset="0"/>
                <a:cs typeface="Times New Roman" panose="02020603050405020304" pitchFamily="18" charset="0"/>
              </a:rPr>
              <a:t>Код вида 7 – средства по обязательному медицинскому страхованию.</a:t>
            </a:r>
          </a:p>
          <a:p>
            <a:pPr algn="just"/>
            <a:r>
              <a:rPr lang="ru-RU" sz="1400" dirty="0" smtClean="0">
                <a:latin typeface="Times New Roman" panose="02020603050405020304" pitchFamily="18" charset="0"/>
                <a:cs typeface="Times New Roman" panose="02020603050405020304" pitchFamily="18" charset="0"/>
              </a:rPr>
              <a:t>В поле «Вид деятельности» «Вид финансового обеспечения» указывается наименование вида, по которому составляются сведения:</a:t>
            </a:r>
          </a:p>
          <a:p>
            <a:pPr marL="285750" indent="-285750" algn="just">
              <a:buFontTx/>
              <a:buChar char="-"/>
            </a:pPr>
            <a:r>
              <a:rPr lang="ru-RU" sz="1400" dirty="0">
                <a:latin typeface="Times New Roman" panose="02020603050405020304" pitchFamily="18" charset="0"/>
                <a:cs typeface="Times New Roman" panose="02020603050405020304" pitchFamily="18" charset="0"/>
              </a:rPr>
              <a:t>в</a:t>
            </a:r>
            <a:r>
              <a:rPr lang="ru-RU" sz="1400" dirty="0" smtClean="0">
                <a:latin typeface="Times New Roman" panose="02020603050405020304" pitchFamily="18" charset="0"/>
                <a:cs typeface="Times New Roman" panose="02020603050405020304" pitchFamily="18" charset="0"/>
              </a:rPr>
              <a:t>идом задолженности дебиторская кредиторская.</a:t>
            </a:r>
          </a:p>
          <a:p>
            <a:pPr algn="just"/>
            <a:r>
              <a:rPr lang="ru-RU" sz="1400" b="1" dirty="0" smtClean="0">
                <a:latin typeface="Times New Roman" panose="02020603050405020304" pitchFamily="18" charset="0"/>
                <a:cs typeface="Times New Roman" panose="02020603050405020304" pitchFamily="18" charset="0"/>
              </a:rPr>
              <a:t>Обратить внимание </a:t>
            </a:r>
            <a:r>
              <a:rPr lang="ru-RU" sz="1400" dirty="0" smtClean="0">
                <a:latin typeface="Times New Roman" panose="02020603050405020304" pitchFamily="18" charset="0"/>
                <a:cs typeface="Times New Roman" panose="02020603050405020304" pitchFamily="18" charset="0"/>
              </a:rPr>
              <a:t>:</a:t>
            </a:r>
            <a:endParaRPr lang="ru-RU" sz="1400" dirty="0" smtClean="0">
              <a:latin typeface="Times New Roman" panose="02020603050405020304" pitchFamily="18" charset="0"/>
              <a:cs typeface="Times New Roman" panose="02020603050405020304" pitchFamily="18" charset="0"/>
            </a:endParaRPr>
          </a:p>
          <a:p>
            <a:pPr lvl="0" algn="just">
              <a:buClr>
                <a:srgbClr val="F14124">
                  <a:lumMod val="75000"/>
                </a:srgbClr>
              </a:buClr>
            </a:pPr>
            <a:r>
              <a:rPr lang="ru-RU" sz="1400" b="1" dirty="0" smtClean="0">
                <a:latin typeface="Times New Roman" panose="02020603050405020304" pitchFamily="18" charset="0"/>
                <a:cs typeface="Times New Roman" panose="02020603050405020304" pitchFamily="18" charset="0"/>
              </a:rPr>
              <a:t> </a:t>
            </a:r>
            <a:r>
              <a:rPr lang="ru-RU" sz="1400" b="1" dirty="0" smtClean="0">
                <a:latin typeface="Times New Roman" panose="02020603050405020304" pitchFamily="18" charset="0"/>
                <a:cs typeface="Times New Roman" panose="02020603050405020304" pitchFamily="18" charset="0"/>
              </a:rPr>
              <a:t>В све</a:t>
            </a:r>
            <a:r>
              <a:rPr lang="ru-RU" sz="1400" b="1" dirty="0">
                <a:solidFill>
                  <a:srgbClr val="212745"/>
                </a:solidFill>
                <a:latin typeface="Times New Roman" panose="02020603050405020304" pitchFamily="18" charset="0"/>
                <a:cs typeface="Times New Roman" panose="02020603050405020304" pitchFamily="18" charset="0"/>
              </a:rPr>
              <a:t>дениях не должны присутствовать в Д-т счета 30403,30200,30403, а в кредит 20600</a:t>
            </a:r>
          </a:p>
          <a:p>
            <a:pPr algn="just"/>
            <a:r>
              <a:rPr lang="ru-RU" sz="1400" b="1" dirty="0" smtClean="0">
                <a:latin typeface="Times New Roman" panose="02020603050405020304" pitchFamily="18" charset="0"/>
                <a:cs typeface="Times New Roman" panose="02020603050405020304" pitchFamily="18" charset="0"/>
              </a:rPr>
              <a:t> </a:t>
            </a:r>
            <a:r>
              <a:rPr lang="ru-RU" sz="1400" b="1" dirty="0" smtClean="0">
                <a:latin typeface="Times New Roman" panose="02020603050405020304" pitchFamily="18" charset="0"/>
                <a:cs typeface="Times New Roman" panose="02020603050405020304" pitchFamily="18" charset="0"/>
              </a:rPr>
              <a:t>Входящие сальдо на начало периода должно соответствовать данным баланса на конец периода</a:t>
            </a:r>
          </a:p>
        </p:txBody>
      </p:sp>
      <p:sp>
        <p:nvSpPr>
          <p:cNvPr id="6" name="Заголовок 1"/>
          <p:cNvSpPr>
            <a:spLocks noGrp="1"/>
          </p:cNvSpPr>
          <p:nvPr>
            <p:ph type="title"/>
          </p:nvPr>
        </p:nvSpPr>
        <p:spPr>
          <a:xfrm>
            <a:off x="1259632" y="2"/>
            <a:ext cx="5966666" cy="692694"/>
          </a:xfrm>
        </p:spPr>
        <p:txBody>
          <a:bodyPr/>
          <a:lstStyle/>
          <a:p>
            <a:pPr marL="0" lvl="0" indent="0" algn="ctr">
              <a:spcBef>
                <a:spcPts val="0"/>
              </a:spcBef>
              <a:buNone/>
            </a:pPr>
            <a:r>
              <a:rPr lang="ru-RU" sz="1800" i="1" dirty="0">
                <a:solidFill>
                  <a:srgbClr val="000099"/>
                </a:solidFill>
                <a:latin typeface="Times New Roman" panose="02020603050405020304" pitchFamily="18" charset="0"/>
                <a:cs typeface="Times New Roman" panose="02020603050405020304" pitchFamily="18" charset="0"/>
              </a:rPr>
              <a:t>Управление Федерального казначейства по Белгородской области</a:t>
            </a:r>
            <a:endParaRPr lang="ru-RU" sz="1800" dirty="0"/>
          </a:p>
        </p:txBody>
      </p:sp>
    </p:spTree>
    <p:extLst>
      <p:ext uri="{BB962C8B-B14F-4D97-AF65-F5344CB8AC3E}">
        <p14:creationId xmlns:p14="http://schemas.microsoft.com/office/powerpoint/2010/main" val="31056403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107040" y="1448427"/>
            <a:ext cx="1930883" cy="123111"/>
          </a:xfrm>
          <a:prstGeom prst="rect">
            <a:avLst/>
          </a:prstGeom>
        </p:spPr>
        <p:txBody>
          <a:bodyPr vert="horz" wrap="square" lIns="0" tIns="0" rIns="0" bIns="0" rtlCol="0">
            <a:spAutoFit/>
          </a:bodyPr>
          <a:lstStyle/>
          <a:p>
            <a:pPr marL="11132"/>
            <a:r>
              <a:rPr sz="400" spc="-4" dirty="0">
                <a:latin typeface="Arial"/>
                <a:cs typeface="Arial"/>
              </a:rPr>
              <a:t>П</a:t>
            </a:r>
            <a:r>
              <a:rPr sz="400" spc="-9" dirty="0">
                <a:latin typeface="Arial"/>
                <a:cs typeface="Arial"/>
              </a:rPr>
              <a:t>р</a:t>
            </a:r>
            <a:r>
              <a:rPr sz="400" spc="-13" dirty="0">
                <a:latin typeface="Arial"/>
                <a:cs typeface="Arial"/>
              </a:rPr>
              <a:t>и</a:t>
            </a:r>
            <a:r>
              <a:rPr sz="400" spc="-9" dirty="0">
                <a:latin typeface="Arial"/>
                <a:cs typeface="Arial"/>
              </a:rPr>
              <a:t>л</a:t>
            </a:r>
            <a:r>
              <a:rPr sz="400" spc="-22" dirty="0">
                <a:latin typeface="Arial"/>
                <a:cs typeface="Arial"/>
              </a:rPr>
              <a:t>о</a:t>
            </a:r>
            <a:r>
              <a:rPr sz="400" spc="-18" dirty="0">
                <a:latin typeface="Arial"/>
                <a:cs typeface="Arial"/>
              </a:rPr>
              <a:t>ж</a:t>
            </a:r>
            <a:r>
              <a:rPr sz="400" spc="-22" dirty="0">
                <a:latin typeface="Arial"/>
                <a:cs typeface="Arial"/>
              </a:rPr>
              <a:t>е</a:t>
            </a:r>
            <a:r>
              <a:rPr sz="400" spc="-9" dirty="0">
                <a:latin typeface="Arial"/>
                <a:cs typeface="Arial"/>
              </a:rPr>
              <a:t>н</a:t>
            </a:r>
            <a:r>
              <a:rPr sz="400" spc="-13" dirty="0">
                <a:latin typeface="Arial"/>
                <a:cs typeface="Arial"/>
              </a:rPr>
              <a:t>и</a:t>
            </a:r>
            <a:r>
              <a:rPr sz="400" spc="-4" dirty="0">
                <a:latin typeface="Arial"/>
                <a:cs typeface="Arial"/>
              </a:rPr>
              <a:t>е</a:t>
            </a:r>
            <a:r>
              <a:rPr sz="400" spc="-18" dirty="0">
                <a:latin typeface="Arial"/>
                <a:cs typeface="Arial"/>
              </a:rPr>
              <a:t> </a:t>
            </a:r>
            <a:r>
              <a:rPr sz="400" spc="-4" dirty="0">
                <a:latin typeface="Arial"/>
                <a:cs typeface="Arial"/>
              </a:rPr>
              <a:t>№</a:t>
            </a:r>
            <a:r>
              <a:rPr sz="400" spc="-9" dirty="0">
                <a:latin typeface="Arial"/>
                <a:cs typeface="Arial"/>
              </a:rPr>
              <a:t> </a:t>
            </a:r>
            <a:r>
              <a:rPr sz="400" spc="-4" dirty="0">
                <a:latin typeface="Arial"/>
                <a:cs typeface="Arial"/>
              </a:rPr>
              <a:t>1</a:t>
            </a:r>
            <a:r>
              <a:rPr sz="400" spc="-9" dirty="0">
                <a:latin typeface="Arial"/>
                <a:cs typeface="Arial"/>
              </a:rPr>
              <a:t> </a:t>
            </a:r>
            <a:r>
              <a:rPr sz="400" spc="-4" dirty="0">
                <a:latin typeface="Arial"/>
                <a:cs typeface="Arial"/>
              </a:rPr>
              <a:t>к</a:t>
            </a:r>
            <a:r>
              <a:rPr sz="400" spc="-9" dirty="0">
                <a:latin typeface="Arial"/>
                <a:cs typeface="Arial"/>
              </a:rPr>
              <a:t> </a:t>
            </a:r>
            <a:r>
              <a:rPr sz="400" spc="-4" dirty="0">
                <a:latin typeface="Arial"/>
                <a:cs typeface="Arial"/>
              </a:rPr>
              <a:t>п</a:t>
            </a:r>
            <a:r>
              <a:rPr sz="400" spc="-9" dirty="0">
                <a:latin typeface="Arial"/>
                <a:cs typeface="Arial"/>
              </a:rPr>
              <a:t>р</a:t>
            </a:r>
            <a:r>
              <a:rPr sz="400" spc="-13" dirty="0">
                <a:latin typeface="Arial"/>
                <a:cs typeface="Arial"/>
              </a:rPr>
              <a:t>ик</a:t>
            </a:r>
            <a:r>
              <a:rPr sz="400" spc="-22" dirty="0">
                <a:latin typeface="Arial"/>
                <a:cs typeface="Arial"/>
              </a:rPr>
              <a:t>а</a:t>
            </a:r>
            <a:r>
              <a:rPr sz="400" spc="-9" dirty="0">
                <a:latin typeface="Arial"/>
                <a:cs typeface="Arial"/>
              </a:rPr>
              <a:t>з</a:t>
            </a:r>
            <a:r>
              <a:rPr sz="400" spc="-4" dirty="0">
                <a:latin typeface="Arial"/>
                <a:cs typeface="Arial"/>
              </a:rPr>
              <a:t>у</a:t>
            </a:r>
            <a:r>
              <a:rPr sz="400" spc="-22" dirty="0">
                <a:latin typeface="Arial"/>
                <a:cs typeface="Arial"/>
              </a:rPr>
              <a:t> </a:t>
            </a:r>
            <a:r>
              <a:rPr sz="400" spc="-13" dirty="0">
                <a:latin typeface="Arial"/>
                <a:cs typeface="Arial"/>
              </a:rPr>
              <a:t>Ми</a:t>
            </a:r>
            <a:r>
              <a:rPr sz="400" spc="-9" dirty="0">
                <a:latin typeface="Arial"/>
                <a:cs typeface="Arial"/>
              </a:rPr>
              <a:t>н</a:t>
            </a:r>
            <a:r>
              <a:rPr sz="400" spc="-13" dirty="0">
                <a:latin typeface="Arial"/>
                <a:cs typeface="Arial"/>
              </a:rPr>
              <a:t>и</a:t>
            </a:r>
            <a:r>
              <a:rPr sz="400" dirty="0">
                <a:latin typeface="Arial"/>
                <a:cs typeface="Arial"/>
              </a:rPr>
              <a:t>с</a:t>
            </a:r>
            <a:r>
              <a:rPr sz="400" spc="-9" dirty="0">
                <a:latin typeface="Arial"/>
                <a:cs typeface="Arial"/>
              </a:rPr>
              <a:t>т</a:t>
            </a:r>
            <a:r>
              <a:rPr sz="400" spc="-22" dirty="0">
                <a:latin typeface="Arial"/>
                <a:cs typeface="Arial"/>
              </a:rPr>
              <a:t>е</a:t>
            </a:r>
            <a:r>
              <a:rPr sz="400" spc="-9" dirty="0">
                <a:latin typeface="Arial"/>
                <a:cs typeface="Arial"/>
              </a:rPr>
              <a:t>р</a:t>
            </a:r>
            <a:r>
              <a:rPr sz="400" dirty="0">
                <a:latin typeface="Arial"/>
                <a:cs typeface="Arial"/>
              </a:rPr>
              <a:t>с</a:t>
            </a:r>
            <a:r>
              <a:rPr sz="400" spc="-9" dirty="0">
                <a:latin typeface="Arial"/>
                <a:cs typeface="Arial"/>
              </a:rPr>
              <a:t>т</a:t>
            </a:r>
            <a:r>
              <a:rPr sz="400" spc="-13" dirty="0">
                <a:latin typeface="Arial"/>
                <a:cs typeface="Arial"/>
              </a:rPr>
              <a:t>в</a:t>
            </a:r>
            <a:r>
              <a:rPr sz="400" spc="-4" dirty="0">
                <a:latin typeface="Arial"/>
                <a:cs typeface="Arial"/>
              </a:rPr>
              <a:t>а</a:t>
            </a:r>
            <a:r>
              <a:rPr sz="400" spc="-18" dirty="0">
                <a:latin typeface="Arial"/>
                <a:cs typeface="Arial"/>
              </a:rPr>
              <a:t> ф</a:t>
            </a:r>
            <a:r>
              <a:rPr sz="400" spc="-13" dirty="0">
                <a:latin typeface="Arial"/>
                <a:cs typeface="Arial"/>
              </a:rPr>
              <a:t>и</a:t>
            </a:r>
            <a:r>
              <a:rPr sz="400" spc="-9" dirty="0">
                <a:latin typeface="Arial"/>
                <a:cs typeface="Arial"/>
              </a:rPr>
              <a:t>н</a:t>
            </a:r>
            <a:r>
              <a:rPr sz="400" spc="-22" dirty="0">
                <a:latin typeface="Arial"/>
                <a:cs typeface="Arial"/>
              </a:rPr>
              <a:t>а</a:t>
            </a:r>
            <a:r>
              <a:rPr sz="400" spc="-9" dirty="0">
                <a:latin typeface="Arial"/>
                <a:cs typeface="Arial"/>
              </a:rPr>
              <a:t>н</a:t>
            </a:r>
            <a:r>
              <a:rPr sz="400" dirty="0">
                <a:latin typeface="Arial"/>
                <a:cs typeface="Arial"/>
              </a:rPr>
              <a:t>с</a:t>
            </a:r>
            <a:r>
              <a:rPr sz="400" spc="-22" dirty="0">
                <a:latin typeface="Arial"/>
                <a:cs typeface="Arial"/>
              </a:rPr>
              <a:t>о</a:t>
            </a:r>
            <a:r>
              <a:rPr sz="400" spc="-4" dirty="0">
                <a:latin typeface="Arial"/>
                <a:cs typeface="Arial"/>
              </a:rPr>
              <a:t>в</a:t>
            </a:r>
            <a:r>
              <a:rPr sz="400" spc="-9" dirty="0">
                <a:latin typeface="Arial"/>
                <a:cs typeface="Arial"/>
              </a:rPr>
              <a:t> </a:t>
            </a:r>
            <a:r>
              <a:rPr sz="400" spc="-4" dirty="0">
                <a:latin typeface="Arial"/>
                <a:cs typeface="Arial"/>
              </a:rPr>
              <a:t>Р</a:t>
            </a:r>
            <a:r>
              <a:rPr sz="400" spc="-22" dirty="0">
                <a:latin typeface="Arial"/>
                <a:cs typeface="Arial"/>
              </a:rPr>
              <a:t>о</a:t>
            </a:r>
            <a:r>
              <a:rPr sz="400" dirty="0">
                <a:latin typeface="Arial"/>
                <a:cs typeface="Arial"/>
              </a:rPr>
              <a:t>сс</a:t>
            </a:r>
            <a:r>
              <a:rPr sz="400" spc="-13" dirty="0">
                <a:latin typeface="Arial"/>
                <a:cs typeface="Arial"/>
              </a:rPr>
              <a:t>ий</a:t>
            </a:r>
            <a:r>
              <a:rPr sz="400" dirty="0">
                <a:latin typeface="Arial"/>
                <a:cs typeface="Arial"/>
              </a:rPr>
              <a:t>с</a:t>
            </a:r>
            <a:r>
              <a:rPr sz="400" spc="-13" dirty="0">
                <a:latin typeface="Arial"/>
                <a:cs typeface="Arial"/>
              </a:rPr>
              <a:t>к</a:t>
            </a:r>
            <a:r>
              <a:rPr sz="400" spc="-22" dirty="0">
                <a:latin typeface="Arial"/>
                <a:cs typeface="Arial"/>
              </a:rPr>
              <a:t>о</a:t>
            </a:r>
            <a:r>
              <a:rPr sz="400" spc="-4" dirty="0">
                <a:latin typeface="Arial"/>
                <a:cs typeface="Arial"/>
              </a:rPr>
              <a:t>й</a:t>
            </a:r>
            <a:r>
              <a:rPr sz="400" spc="-9" dirty="0">
                <a:latin typeface="Arial"/>
                <a:cs typeface="Arial"/>
              </a:rPr>
              <a:t> </a:t>
            </a:r>
            <a:r>
              <a:rPr sz="400" spc="-4" dirty="0">
                <a:latin typeface="Arial"/>
                <a:cs typeface="Arial"/>
              </a:rPr>
              <a:t>Ф</a:t>
            </a:r>
            <a:r>
              <a:rPr sz="400" spc="-22" dirty="0">
                <a:latin typeface="Arial"/>
                <a:cs typeface="Arial"/>
              </a:rPr>
              <a:t>е</a:t>
            </a:r>
            <a:r>
              <a:rPr sz="400" spc="-9" dirty="0">
                <a:latin typeface="Arial"/>
                <a:cs typeface="Arial"/>
              </a:rPr>
              <a:t>д</a:t>
            </a:r>
            <a:r>
              <a:rPr sz="400" spc="-22" dirty="0">
                <a:latin typeface="Arial"/>
                <a:cs typeface="Arial"/>
              </a:rPr>
              <a:t>е</a:t>
            </a:r>
            <a:r>
              <a:rPr sz="400" spc="-9" dirty="0">
                <a:latin typeface="Arial"/>
                <a:cs typeface="Arial"/>
              </a:rPr>
              <a:t>р</a:t>
            </a:r>
            <a:r>
              <a:rPr sz="400" spc="-22" dirty="0">
                <a:latin typeface="Arial"/>
                <a:cs typeface="Arial"/>
              </a:rPr>
              <a:t>а</a:t>
            </a:r>
            <a:r>
              <a:rPr sz="400" spc="-4" dirty="0">
                <a:latin typeface="Arial"/>
                <a:cs typeface="Arial"/>
              </a:rPr>
              <a:t>ц</a:t>
            </a:r>
            <a:r>
              <a:rPr sz="400" spc="-9" dirty="0">
                <a:latin typeface="Arial"/>
                <a:cs typeface="Arial"/>
              </a:rPr>
              <a:t>и</a:t>
            </a:r>
            <a:r>
              <a:rPr sz="400" spc="-4" dirty="0">
                <a:latin typeface="Arial"/>
                <a:cs typeface="Arial"/>
              </a:rPr>
              <a:t>и</a:t>
            </a:r>
            <a:r>
              <a:rPr sz="400" spc="-9" dirty="0">
                <a:latin typeface="Arial"/>
                <a:cs typeface="Arial"/>
              </a:rPr>
              <a:t> </a:t>
            </a:r>
            <a:r>
              <a:rPr sz="400" spc="-22" dirty="0">
                <a:latin typeface="Arial"/>
                <a:cs typeface="Arial"/>
              </a:rPr>
              <a:t>о</a:t>
            </a:r>
            <a:r>
              <a:rPr sz="400" spc="-4" dirty="0">
                <a:latin typeface="Arial"/>
                <a:cs typeface="Arial"/>
              </a:rPr>
              <a:t>т </a:t>
            </a:r>
            <a:r>
              <a:rPr sz="400" spc="-9" dirty="0">
                <a:latin typeface="Arial"/>
                <a:cs typeface="Arial"/>
              </a:rPr>
              <a:t>12.05.201</a:t>
            </a:r>
            <a:r>
              <a:rPr sz="400" spc="-4" dirty="0">
                <a:latin typeface="Arial"/>
                <a:cs typeface="Arial"/>
              </a:rPr>
              <a:t>6</a:t>
            </a:r>
            <a:r>
              <a:rPr sz="400" spc="-9" dirty="0">
                <a:latin typeface="Arial"/>
                <a:cs typeface="Arial"/>
              </a:rPr>
              <a:t> </a:t>
            </a:r>
            <a:r>
              <a:rPr sz="400" spc="-4" dirty="0">
                <a:latin typeface="Arial"/>
                <a:cs typeface="Arial"/>
              </a:rPr>
              <a:t>№</a:t>
            </a:r>
            <a:r>
              <a:rPr sz="400" spc="-9" dirty="0">
                <a:latin typeface="Arial"/>
                <a:cs typeface="Arial"/>
              </a:rPr>
              <a:t> 60</a:t>
            </a:r>
            <a:r>
              <a:rPr sz="400" spc="-4" dirty="0">
                <a:latin typeface="Arial"/>
                <a:cs typeface="Arial"/>
              </a:rPr>
              <a:t>н</a:t>
            </a:r>
            <a:endParaRPr sz="400">
              <a:latin typeface="Arial"/>
              <a:cs typeface="Arial"/>
            </a:endParaRPr>
          </a:p>
        </p:txBody>
      </p:sp>
      <p:sp>
        <p:nvSpPr>
          <p:cNvPr id="3" name="object 3"/>
          <p:cNvSpPr txBox="1"/>
          <p:nvPr/>
        </p:nvSpPr>
        <p:spPr>
          <a:xfrm>
            <a:off x="2067934" y="3166555"/>
            <a:ext cx="46154" cy="61555"/>
          </a:xfrm>
          <a:prstGeom prst="rect">
            <a:avLst/>
          </a:prstGeom>
        </p:spPr>
        <p:txBody>
          <a:bodyPr vert="horz" wrap="square" lIns="0" tIns="0" rIns="0" bIns="0" rtlCol="0">
            <a:spAutoFit/>
          </a:bodyPr>
          <a:lstStyle/>
          <a:p>
            <a:pPr marL="11132"/>
            <a:r>
              <a:rPr sz="400" b="1" spc="-4" dirty="0">
                <a:latin typeface="Arial"/>
                <a:cs typeface="Arial"/>
              </a:rPr>
              <a:t>5</a:t>
            </a:r>
            <a:endParaRPr sz="400">
              <a:latin typeface="Arial"/>
              <a:cs typeface="Arial"/>
            </a:endParaRPr>
          </a:p>
        </p:txBody>
      </p:sp>
      <p:sp>
        <p:nvSpPr>
          <p:cNvPr id="4" name="object 4"/>
          <p:cNvSpPr txBox="1"/>
          <p:nvPr/>
        </p:nvSpPr>
        <p:spPr>
          <a:xfrm>
            <a:off x="2578782" y="3166555"/>
            <a:ext cx="46154" cy="61555"/>
          </a:xfrm>
          <a:prstGeom prst="rect">
            <a:avLst/>
          </a:prstGeom>
        </p:spPr>
        <p:txBody>
          <a:bodyPr vert="horz" wrap="square" lIns="0" tIns="0" rIns="0" bIns="0" rtlCol="0">
            <a:spAutoFit/>
          </a:bodyPr>
          <a:lstStyle/>
          <a:p>
            <a:pPr marL="11132"/>
            <a:r>
              <a:rPr sz="400" b="1" spc="-4" dirty="0">
                <a:latin typeface="Arial"/>
                <a:cs typeface="Arial"/>
              </a:rPr>
              <a:t>6</a:t>
            </a:r>
            <a:endParaRPr sz="400">
              <a:latin typeface="Arial"/>
              <a:cs typeface="Arial"/>
            </a:endParaRPr>
          </a:p>
        </p:txBody>
      </p:sp>
      <p:sp>
        <p:nvSpPr>
          <p:cNvPr id="5" name="object 5"/>
          <p:cNvSpPr txBox="1"/>
          <p:nvPr/>
        </p:nvSpPr>
        <p:spPr>
          <a:xfrm>
            <a:off x="3028380" y="3166555"/>
            <a:ext cx="46154" cy="61555"/>
          </a:xfrm>
          <a:prstGeom prst="rect">
            <a:avLst/>
          </a:prstGeom>
        </p:spPr>
        <p:txBody>
          <a:bodyPr vert="horz" wrap="square" lIns="0" tIns="0" rIns="0" bIns="0" rtlCol="0">
            <a:spAutoFit/>
          </a:bodyPr>
          <a:lstStyle/>
          <a:p>
            <a:pPr marL="11132"/>
            <a:r>
              <a:rPr sz="400" b="1" spc="-4" dirty="0">
                <a:latin typeface="Arial"/>
                <a:cs typeface="Arial"/>
              </a:rPr>
              <a:t>7</a:t>
            </a:r>
            <a:endParaRPr sz="400">
              <a:latin typeface="Arial"/>
              <a:cs typeface="Arial"/>
            </a:endParaRPr>
          </a:p>
        </p:txBody>
      </p:sp>
      <p:sp>
        <p:nvSpPr>
          <p:cNvPr id="6" name="object 6"/>
          <p:cNvSpPr txBox="1"/>
          <p:nvPr/>
        </p:nvSpPr>
        <p:spPr>
          <a:xfrm>
            <a:off x="3336257" y="3166555"/>
            <a:ext cx="46154" cy="61555"/>
          </a:xfrm>
          <a:prstGeom prst="rect">
            <a:avLst/>
          </a:prstGeom>
        </p:spPr>
        <p:txBody>
          <a:bodyPr vert="horz" wrap="square" lIns="0" tIns="0" rIns="0" bIns="0" rtlCol="0">
            <a:spAutoFit/>
          </a:bodyPr>
          <a:lstStyle/>
          <a:p>
            <a:pPr marL="11132"/>
            <a:r>
              <a:rPr sz="400" b="1" spc="-4" dirty="0">
                <a:latin typeface="Arial"/>
                <a:cs typeface="Arial"/>
              </a:rPr>
              <a:t>8</a:t>
            </a:r>
            <a:endParaRPr sz="400">
              <a:latin typeface="Arial"/>
              <a:cs typeface="Arial"/>
            </a:endParaRPr>
          </a:p>
        </p:txBody>
      </p:sp>
      <p:sp>
        <p:nvSpPr>
          <p:cNvPr id="7" name="object 7"/>
          <p:cNvSpPr txBox="1"/>
          <p:nvPr/>
        </p:nvSpPr>
        <p:spPr>
          <a:xfrm>
            <a:off x="4118166" y="3166555"/>
            <a:ext cx="68960" cy="61555"/>
          </a:xfrm>
          <a:prstGeom prst="rect">
            <a:avLst/>
          </a:prstGeom>
        </p:spPr>
        <p:txBody>
          <a:bodyPr vert="horz" wrap="square" lIns="0" tIns="0" rIns="0" bIns="0" rtlCol="0">
            <a:spAutoFit/>
          </a:bodyPr>
          <a:lstStyle/>
          <a:p>
            <a:pPr marL="11132"/>
            <a:r>
              <a:rPr sz="400" b="1" spc="-9" dirty="0">
                <a:latin typeface="Arial"/>
                <a:cs typeface="Arial"/>
              </a:rPr>
              <a:t>10</a:t>
            </a:r>
            <a:endParaRPr sz="400">
              <a:latin typeface="Arial"/>
              <a:cs typeface="Arial"/>
            </a:endParaRPr>
          </a:p>
        </p:txBody>
      </p:sp>
      <p:sp>
        <p:nvSpPr>
          <p:cNvPr id="8" name="object 8"/>
          <p:cNvSpPr txBox="1"/>
          <p:nvPr/>
        </p:nvSpPr>
        <p:spPr>
          <a:xfrm>
            <a:off x="4966756" y="3166555"/>
            <a:ext cx="68960" cy="61555"/>
          </a:xfrm>
          <a:prstGeom prst="rect">
            <a:avLst/>
          </a:prstGeom>
        </p:spPr>
        <p:txBody>
          <a:bodyPr vert="horz" wrap="square" lIns="0" tIns="0" rIns="0" bIns="0" rtlCol="0">
            <a:spAutoFit/>
          </a:bodyPr>
          <a:lstStyle/>
          <a:p>
            <a:pPr marL="11132"/>
            <a:r>
              <a:rPr sz="400" b="1" spc="-9" dirty="0">
                <a:latin typeface="Arial"/>
                <a:cs typeface="Arial"/>
              </a:rPr>
              <a:t>12</a:t>
            </a:r>
            <a:endParaRPr sz="400">
              <a:latin typeface="Arial"/>
              <a:cs typeface="Arial"/>
            </a:endParaRPr>
          </a:p>
        </p:txBody>
      </p:sp>
      <p:sp>
        <p:nvSpPr>
          <p:cNvPr id="9" name="object 9"/>
          <p:cNvSpPr txBox="1"/>
          <p:nvPr/>
        </p:nvSpPr>
        <p:spPr>
          <a:xfrm>
            <a:off x="5361620" y="3166555"/>
            <a:ext cx="68960" cy="61555"/>
          </a:xfrm>
          <a:prstGeom prst="rect">
            <a:avLst/>
          </a:prstGeom>
        </p:spPr>
        <p:txBody>
          <a:bodyPr vert="horz" wrap="square" lIns="0" tIns="0" rIns="0" bIns="0" rtlCol="0">
            <a:spAutoFit/>
          </a:bodyPr>
          <a:lstStyle/>
          <a:p>
            <a:pPr marL="11132"/>
            <a:r>
              <a:rPr sz="400" b="1" spc="-9" dirty="0">
                <a:latin typeface="Arial"/>
                <a:cs typeface="Arial"/>
              </a:rPr>
              <a:t>13</a:t>
            </a:r>
            <a:endParaRPr sz="400">
              <a:latin typeface="Arial"/>
              <a:cs typeface="Arial"/>
            </a:endParaRPr>
          </a:p>
        </p:txBody>
      </p:sp>
      <p:sp>
        <p:nvSpPr>
          <p:cNvPr id="10" name="object 10"/>
          <p:cNvSpPr txBox="1"/>
          <p:nvPr/>
        </p:nvSpPr>
        <p:spPr>
          <a:xfrm>
            <a:off x="5730421" y="3166555"/>
            <a:ext cx="68960" cy="61555"/>
          </a:xfrm>
          <a:prstGeom prst="rect">
            <a:avLst/>
          </a:prstGeom>
        </p:spPr>
        <p:txBody>
          <a:bodyPr vert="horz" wrap="square" lIns="0" tIns="0" rIns="0" bIns="0" rtlCol="0">
            <a:spAutoFit/>
          </a:bodyPr>
          <a:lstStyle/>
          <a:p>
            <a:pPr marL="11132"/>
            <a:r>
              <a:rPr sz="400" b="1" spc="-9" dirty="0">
                <a:latin typeface="Arial"/>
                <a:cs typeface="Arial"/>
              </a:rPr>
              <a:t>14</a:t>
            </a:r>
            <a:endParaRPr sz="400">
              <a:latin typeface="Arial"/>
              <a:cs typeface="Arial"/>
            </a:endParaRPr>
          </a:p>
        </p:txBody>
      </p:sp>
      <p:sp>
        <p:nvSpPr>
          <p:cNvPr id="11" name="object 11"/>
          <p:cNvSpPr txBox="1"/>
          <p:nvPr/>
        </p:nvSpPr>
        <p:spPr>
          <a:xfrm>
            <a:off x="6180020" y="3166555"/>
            <a:ext cx="68960" cy="61555"/>
          </a:xfrm>
          <a:prstGeom prst="rect">
            <a:avLst/>
          </a:prstGeom>
        </p:spPr>
        <p:txBody>
          <a:bodyPr vert="horz" wrap="square" lIns="0" tIns="0" rIns="0" bIns="0" rtlCol="0">
            <a:spAutoFit/>
          </a:bodyPr>
          <a:lstStyle/>
          <a:p>
            <a:pPr marL="11132"/>
            <a:r>
              <a:rPr sz="400" b="1" spc="-9" dirty="0">
                <a:latin typeface="Arial"/>
                <a:cs typeface="Arial"/>
              </a:rPr>
              <a:t>15</a:t>
            </a:r>
            <a:endParaRPr sz="400">
              <a:latin typeface="Arial"/>
              <a:cs typeface="Arial"/>
            </a:endParaRPr>
          </a:p>
        </p:txBody>
      </p:sp>
      <p:sp>
        <p:nvSpPr>
          <p:cNvPr id="12" name="object 12"/>
          <p:cNvSpPr txBox="1"/>
          <p:nvPr/>
        </p:nvSpPr>
        <p:spPr>
          <a:xfrm>
            <a:off x="6600948" y="3166555"/>
            <a:ext cx="68960" cy="61555"/>
          </a:xfrm>
          <a:prstGeom prst="rect">
            <a:avLst/>
          </a:prstGeom>
        </p:spPr>
        <p:txBody>
          <a:bodyPr vert="horz" wrap="square" lIns="0" tIns="0" rIns="0" bIns="0" rtlCol="0">
            <a:spAutoFit/>
          </a:bodyPr>
          <a:lstStyle/>
          <a:p>
            <a:pPr marL="11132"/>
            <a:r>
              <a:rPr sz="400" b="1" spc="-9" dirty="0">
                <a:latin typeface="Arial"/>
                <a:cs typeface="Arial"/>
              </a:rPr>
              <a:t>16</a:t>
            </a:r>
            <a:endParaRPr sz="400">
              <a:latin typeface="Arial"/>
              <a:cs typeface="Arial"/>
            </a:endParaRPr>
          </a:p>
        </p:txBody>
      </p:sp>
      <p:sp>
        <p:nvSpPr>
          <p:cNvPr id="13" name="object 13"/>
          <p:cNvSpPr txBox="1"/>
          <p:nvPr/>
        </p:nvSpPr>
        <p:spPr>
          <a:xfrm>
            <a:off x="6972680" y="3166555"/>
            <a:ext cx="68960" cy="61555"/>
          </a:xfrm>
          <a:prstGeom prst="rect">
            <a:avLst/>
          </a:prstGeom>
        </p:spPr>
        <p:txBody>
          <a:bodyPr vert="horz" wrap="square" lIns="0" tIns="0" rIns="0" bIns="0" rtlCol="0">
            <a:spAutoFit/>
          </a:bodyPr>
          <a:lstStyle/>
          <a:p>
            <a:pPr marL="11132"/>
            <a:r>
              <a:rPr sz="400" b="1" spc="-9" dirty="0">
                <a:latin typeface="Arial"/>
                <a:cs typeface="Arial"/>
              </a:rPr>
              <a:t>17</a:t>
            </a:r>
            <a:endParaRPr sz="400">
              <a:latin typeface="Arial"/>
              <a:cs typeface="Arial"/>
            </a:endParaRPr>
          </a:p>
        </p:txBody>
      </p:sp>
      <p:sp>
        <p:nvSpPr>
          <p:cNvPr id="14" name="object 14"/>
          <p:cNvSpPr txBox="1"/>
          <p:nvPr/>
        </p:nvSpPr>
        <p:spPr>
          <a:xfrm>
            <a:off x="7385789" y="3166555"/>
            <a:ext cx="68960" cy="61555"/>
          </a:xfrm>
          <a:prstGeom prst="rect">
            <a:avLst/>
          </a:prstGeom>
        </p:spPr>
        <p:txBody>
          <a:bodyPr vert="horz" wrap="square" lIns="0" tIns="0" rIns="0" bIns="0" rtlCol="0">
            <a:spAutoFit/>
          </a:bodyPr>
          <a:lstStyle/>
          <a:p>
            <a:pPr marL="11132"/>
            <a:r>
              <a:rPr sz="400" b="1" spc="-9" dirty="0">
                <a:latin typeface="Arial"/>
                <a:cs typeface="Arial"/>
              </a:rPr>
              <a:t>18</a:t>
            </a:r>
            <a:endParaRPr sz="400">
              <a:latin typeface="Arial"/>
              <a:cs typeface="Arial"/>
            </a:endParaRPr>
          </a:p>
        </p:txBody>
      </p:sp>
      <p:sp>
        <p:nvSpPr>
          <p:cNvPr id="15" name="object 15"/>
          <p:cNvSpPr txBox="1"/>
          <p:nvPr/>
        </p:nvSpPr>
        <p:spPr>
          <a:xfrm>
            <a:off x="7784564" y="3166555"/>
            <a:ext cx="68960" cy="61555"/>
          </a:xfrm>
          <a:prstGeom prst="rect">
            <a:avLst/>
          </a:prstGeom>
        </p:spPr>
        <p:txBody>
          <a:bodyPr vert="horz" wrap="square" lIns="0" tIns="0" rIns="0" bIns="0" rtlCol="0">
            <a:spAutoFit/>
          </a:bodyPr>
          <a:lstStyle/>
          <a:p>
            <a:pPr marL="11132"/>
            <a:r>
              <a:rPr sz="400" b="1" spc="-9" dirty="0">
                <a:latin typeface="Arial"/>
                <a:cs typeface="Arial"/>
              </a:rPr>
              <a:t>19</a:t>
            </a:r>
            <a:endParaRPr sz="400">
              <a:latin typeface="Arial"/>
              <a:cs typeface="Arial"/>
            </a:endParaRPr>
          </a:p>
        </p:txBody>
      </p:sp>
      <p:sp>
        <p:nvSpPr>
          <p:cNvPr id="16" name="object 16"/>
          <p:cNvSpPr txBox="1"/>
          <p:nvPr/>
        </p:nvSpPr>
        <p:spPr>
          <a:xfrm>
            <a:off x="870092" y="3425240"/>
            <a:ext cx="66245" cy="61555"/>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98</a:t>
            </a:r>
            <a:endParaRPr sz="400">
              <a:latin typeface="Times New Roman"/>
              <a:cs typeface="Times New Roman"/>
            </a:endParaRPr>
          </a:p>
        </p:txBody>
      </p:sp>
      <p:sp>
        <p:nvSpPr>
          <p:cNvPr id="17" name="object 17"/>
          <p:cNvSpPr txBox="1"/>
          <p:nvPr/>
        </p:nvSpPr>
        <p:spPr>
          <a:xfrm>
            <a:off x="1579240" y="3425240"/>
            <a:ext cx="243261"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7804588412</a:t>
            </a:r>
            <a:endParaRPr sz="400">
              <a:latin typeface="Times New Roman"/>
              <a:cs typeface="Times New Roman"/>
            </a:endParaRPr>
          </a:p>
        </p:txBody>
      </p:sp>
      <p:sp>
        <p:nvSpPr>
          <p:cNvPr id="18" name="object 18"/>
          <p:cNvSpPr txBox="1"/>
          <p:nvPr/>
        </p:nvSpPr>
        <p:spPr>
          <a:xfrm>
            <a:off x="1949345" y="3425240"/>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3</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19" name="object 19"/>
          <p:cNvSpPr txBox="1"/>
          <p:nvPr/>
        </p:nvSpPr>
        <p:spPr>
          <a:xfrm>
            <a:off x="2310326" y="3425240"/>
            <a:ext cx="573400"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0908000000061</a:t>
            </a:r>
            <a:r>
              <a:rPr sz="400" b="1" i="1" spc="-4" dirty="0">
                <a:solidFill>
                  <a:srgbClr val="FF0000"/>
                </a:solidFill>
                <a:latin typeface="Times New Roman"/>
                <a:cs typeface="Times New Roman"/>
              </a:rPr>
              <a:t>2</a:t>
            </a:r>
            <a:r>
              <a:rPr sz="400" b="1" i="1" dirty="0">
                <a:solidFill>
                  <a:srgbClr val="FF0000"/>
                </a:solidFill>
                <a:latin typeface="Times New Roman"/>
                <a:cs typeface="Times New Roman"/>
              </a:rPr>
              <a:t> </a:t>
            </a:r>
            <a:r>
              <a:rPr sz="400" b="1" i="1" spc="-4" dirty="0">
                <a:solidFill>
                  <a:srgbClr val="FF0000"/>
                </a:solidFill>
                <a:latin typeface="Times New Roman"/>
                <a:cs typeface="Times New Roman"/>
              </a:rPr>
              <a:t>1</a:t>
            </a:r>
            <a:r>
              <a:rPr sz="400" b="1" i="1" dirty="0">
                <a:solidFill>
                  <a:srgbClr val="FF0000"/>
                </a:solidFill>
                <a:latin typeface="Times New Roman"/>
                <a:cs typeface="Times New Roman"/>
              </a:rPr>
              <a:t> 20</a:t>
            </a:r>
            <a:r>
              <a:rPr sz="400" b="1" i="1" spc="-4" dirty="0">
                <a:solidFill>
                  <a:srgbClr val="FF0000"/>
                </a:solidFill>
                <a:latin typeface="Times New Roman"/>
                <a:cs typeface="Times New Roman"/>
              </a:rPr>
              <a:t>6</a:t>
            </a:r>
            <a:r>
              <a:rPr sz="400" b="1" i="1" dirty="0">
                <a:solidFill>
                  <a:srgbClr val="FF0000"/>
                </a:solidFill>
                <a:latin typeface="Times New Roman"/>
                <a:cs typeface="Times New Roman"/>
              </a:rPr>
              <a:t> 4</a:t>
            </a:r>
            <a:r>
              <a:rPr sz="400" b="1" i="1" spc="-4" dirty="0">
                <a:solidFill>
                  <a:srgbClr val="FF0000"/>
                </a:solidFill>
                <a:latin typeface="Times New Roman"/>
                <a:cs typeface="Times New Roman"/>
              </a:rPr>
              <a:t>1</a:t>
            </a:r>
            <a:r>
              <a:rPr sz="400" b="1" i="1" dirty="0">
                <a:solidFill>
                  <a:srgbClr val="FF0000"/>
                </a:solidFill>
                <a:latin typeface="Times New Roman"/>
                <a:cs typeface="Times New Roman"/>
              </a:rPr>
              <a:t> 000</a:t>
            </a:r>
            <a:endParaRPr sz="400">
              <a:latin typeface="Times New Roman"/>
              <a:cs typeface="Times New Roman"/>
            </a:endParaRPr>
          </a:p>
        </p:txBody>
      </p:sp>
      <p:sp>
        <p:nvSpPr>
          <p:cNvPr id="20" name="object 20"/>
          <p:cNvSpPr txBox="1"/>
          <p:nvPr/>
        </p:nvSpPr>
        <p:spPr>
          <a:xfrm>
            <a:off x="4011305" y="3425240"/>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3</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21" name="object 21"/>
          <p:cNvSpPr txBox="1"/>
          <p:nvPr/>
        </p:nvSpPr>
        <p:spPr>
          <a:xfrm>
            <a:off x="4859677" y="3425240"/>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7</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22" name="object 22"/>
          <p:cNvSpPr txBox="1"/>
          <p:nvPr/>
        </p:nvSpPr>
        <p:spPr>
          <a:xfrm>
            <a:off x="5282126" y="3425240"/>
            <a:ext cx="218825"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15</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01</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201</a:t>
            </a:r>
            <a:r>
              <a:rPr sz="400" b="1" i="1" spc="-4" dirty="0">
                <a:solidFill>
                  <a:srgbClr val="FF0000"/>
                </a:solidFill>
                <a:latin typeface="Times New Roman"/>
                <a:cs typeface="Times New Roman"/>
              </a:rPr>
              <a:t>7</a:t>
            </a:r>
            <a:endParaRPr sz="400">
              <a:latin typeface="Times New Roman"/>
              <a:cs typeface="Times New Roman"/>
            </a:endParaRPr>
          </a:p>
        </p:txBody>
      </p:sp>
      <p:sp>
        <p:nvSpPr>
          <p:cNvPr id="23" name="object 23"/>
          <p:cNvSpPr txBox="1"/>
          <p:nvPr/>
        </p:nvSpPr>
        <p:spPr>
          <a:xfrm>
            <a:off x="5650926" y="3425240"/>
            <a:ext cx="218825"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01</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07</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201</a:t>
            </a:r>
            <a:r>
              <a:rPr sz="400" b="1" i="1" spc="-4" dirty="0">
                <a:solidFill>
                  <a:srgbClr val="FF0000"/>
                </a:solidFill>
                <a:latin typeface="Times New Roman"/>
                <a:cs typeface="Times New Roman"/>
              </a:rPr>
              <a:t>8</a:t>
            </a:r>
            <a:endParaRPr sz="400">
              <a:latin typeface="Times New Roman"/>
              <a:cs typeface="Times New Roman"/>
            </a:endParaRPr>
          </a:p>
        </p:txBody>
      </p:sp>
      <p:sp>
        <p:nvSpPr>
          <p:cNvPr id="24" name="object 24"/>
          <p:cNvSpPr txBox="1"/>
          <p:nvPr/>
        </p:nvSpPr>
        <p:spPr>
          <a:xfrm>
            <a:off x="6073157" y="3425240"/>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3</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25" name="object 25"/>
          <p:cNvSpPr txBox="1"/>
          <p:nvPr/>
        </p:nvSpPr>
        <p:spPr>
          <a:xfrm>
            <a:off x="6608766" y="3425240"/>
            <a:ext cx="43439" cy="61555"/>
          </a:xfrm>
          <a:prstGeom prst="rect">
            <a:avLst/>
          </a:prstGeom>
        </p:spPr>
        <p:txBody>
          <a:bodyPr vert="horz" wrap="square" lIns="0" tIns="0" rIns="0" bIns="0" rtlCol="0">
            <a:spAutoFit/>
          </a:bodyPr>
          <a:lstStyle/>
          <a:p>
            <a:pPr marL="11132"/>
            <a:r>
              <a:rPr sz="400" b="1" i="1" spc="-4" dirty="0">
                <a:solidFill>
                  <a:srgbClr val="FF0000"/>
                </a:solidFill>
                <a:latin typeface="Times New Roman"/>
                <a:cs typeface="Times New Roman"/>
              </a:rPr>
              <a:t>1</a:t>
            </a:r>
            <a:endParaRPr sz="400">
              <a:latin typeface="Times New Roman"/>
              <a:cs typeface="Times New Roman"/>
            </a:endParaRPr>
          </a:p>
        </p:txBody>
      </p:sp>
      <p:sp>
        <p:nvSpPr>
          <p:cNvPr id="26" name="object 26"/>
          <p:cNvSpPr txBox="1"/>
          <p:nvPr/>
        </p:nvSpPr>
        <p:spPr>
          <a:xfrm>
            <a:off x="6762542" y="3234529"/>
            <a:ext cx="345343" cy="323165"/>
          </a:xfrm>
          <a:prstGeom prst="rect">
            <a:avLst/>
          </a:prstGeom>
        </p:spPr>
        <p:txBody>
          <a:bodyPr vert="horz" wrap="square" lIns="0" tIns="0" rIns="0" bIns="0" rtlCol="0">
            <a:spAutoFit/>
          </a:bodyPr>
          <a:lstStyle/>
          <a:p>
            <a:pPr marL="11132" marR="4453">
              <a:lnSpc>
                <a:spcPct val="105000"/>
              </a:lnSpc>
            </a:pPr>
            <a:r>
              <a:rPr sz="400" b="1" i="1" spc="-4" dirty="0">
                <a:solidFill>
                  <a:srgbClr val="FF0000"/>
                </a:solidFill>
                <a:latin typeface="Times New Roman"/>
                <a:cs typeface="Times New Roman"/>
              </a:rPr>
              <a:t>П</a:t>
            </a:r>
            <a:r>
              <a:rPr sz="400" b="1" i="1" dirty="0">
                <a:solidFill>
                  <a:srgbClr val="FF0000"/>
                </a:solidFill>
                <a:latin typeface="Times New Roman"/>
                <a:cs typeface="Times New Roman"/>
              </a:rPr>
              <a:t>р</a:t>
            </a:r>
            <a:r>
              <a:rPr sz="400" b="1" i="1" spc="-4" dirty="0">
                <a:solidFill>
                  <a:srgbClr val="FF0000"/>
                </a:solidFill>
                <a:latin typeface="Times New Roman"/>
                <a:cs typeface="Times New Roman"/>
              </a:rPr>
              <a:t>е</a:t>
            </a:r>
            <a:r>
              <a:rPr sz="400" b="1" i="1" spc="-9" dirty="0">
                <a:solidFill>
                  <a:srgbClr val="FF0000"/>
                </a:solidFill>
                <a:latin typeface="Times New Roman"/>
                <a:cs typeface="Times New Roman"/>
              </a:rPr>
              <a:t>д</a:t>
            </a:r>
            <a:r>
              <a:rPr sz="400" b="1" i="1" dirty="0">
                <a:solidFill>
                  <a:srgbClr val="FF0000"/>
                </a:solidFill>
                <a:latin typeface="Times New Roman"/>
                <a:cs typeface="Times New Roman"/>
              </a:rPr>
              <a:t>о</a:t>
            </a:r>
            <a:r>
              <a:rPr sz="400" b="1" i="1" spc="-4" dirty="0">
                <a:solidFill>
                  <a:srgbClr val="FF0000"/>
                </a:solidFill>
                <a:latin typeface="Times New Roman"/>
                <a:cs typeface="Times New Roman"/>
              </a:rPr>
              <a:t>с</a:t>
            </a:r>
            <a:r>
              <a:rPr sz="400" b="1" i="1" spc="4" dirty="0">
                <a:solidFill>
                  <a:srgbClr val="FF0000"/>
                </a:solidFill>
                <a:latin typeface="Times New Roman"/>
                <a:cs typeface="Times New Roman"/>
              </a:rPr>
              <a:t>т</a:t>
            </a:r>
            <a:r>
              <a:rPr sz="400" b="1" i="1" dirty="0">
                <a:solidFill>
                  <a:srgbClr val="FF0000"/>
                </a:solidFill>
                <a:latin typeface="Times New Roman"/>
                <a:cs typeface="Times New Roman"/>
              </a:rPr>
              <a:t>а</a:t>
            </a:r>
            <a:r>
              <a:rPr sz="400" b="1" i="1" spc="-4" dirty="0">
                <a:solidFill>
                  <a:srgbClr val="FF0000"/>
                </a:solidFill>
                <a:latin typeface="Times New Roman"/>
                <a:cs typeface="Times New Roman"/>
              </a:rPr>
              <a:t>вле</a:t>
            </a:r>
            <a:r>
              <a:rPr sz="400" b="1" i="1" spc="-9" dirty="0">
                <a:solidFill>
                  <a:srgbClr val="FF0000"/>
                </a:solidFill>
                <a:latin typeface="Times New Roman"/>
                <a:cs typeface="Times New Roman"/>
              </a:rPr>
              <a:t>ни</a:t>
            </a:r>
            <a:r>
              <a:rPr sz="400" b="1" i="1" spc="-4" dirty="0">
                <a:solidFill>
                  <a:srgbClr val="FF0000"/>
                </a:solidFill>
                <a:latin typeface="Times New Roman"/>
                <a:cs typeface="Times New Roman"/>
              </a:rPr>
              <a:t>е </a:t>
            </a:r>
            <a:r>
              <a:rPr sz="400" b="1" i="1" dirty="0">
                <a:solidFill>
                  <a:srgbClr val="FF0000"/>
                </a:solidFill>
                <a:latin typeface="Times New Roman"/>
                <a:cs typeface="Times New Roman"/>
              </a:rPr>
              <a:t>а</a:t>
            </a:r>
            <a:r>
              <a:rPr sz="400" b="1" i="1" spc="-4" dirty="0">
                <a:solidFill>
                  <a:srgbClr val="FF0000"/>
                </a:solidFill>
                <a:latin typeface="Times New Roman"/>
                <a:cs typeface="Times New Roman"/>
              </a:rPr>
              <a:t>в</a:t>
            </a:r>
            <a:r>
              <a:rPr sz="400" b="1" i="1" dirty="0">
                <a:solidFill>
                  <a:srgbClr val="FF0000"/>
                </a:solidFill>
                <a:latin typeface="Times New Roman"/>
                <a:cs typeface="Times New Roman"/>
              </a:rPr>
              <a:t>а</a:t>
            </a:r>
            <a:r>
              <a:rPr sz="400" b="1" i="1" spc="-9" dirty="0">
                <a:solidFill>
                  <a:srgbClr val="FF0000"/>
                </a:solidFill>
                <a:latin typeface="Times New Roman"/>
                <a:cs typeface="Times New Roman"/>
              </a:rPr>
              <a:t>н</a:t>
            </a:r>
            <a:r>
              <a:rPr sz="400" b="1" i="1" spc="-4" dirty="0">
                <a:solidFill>
                  <a:srgbClr val="FF0000"/>
                </a:solidFill>
                <a:latin typeface="Times New Roman"/>
                <a:cs typeface="Times New Roman"/>
              </a:rPr>
              <a:t>с</a:t>
            </a:r>
            <a:r>
              <a:rPr sz="400" b="1" i="1" dirty="0">
                <a:solidFill>
                  <a:srgbClr val="FF0000"/>
                </a:solidFill>
                <a:latin typeface="Times New Roman"/>
                <a:cs typeface="Times New Roman"/>
              </a:rPr>
              <a:t>о</a:t>
            </a:r>
            <a:r>
              <a:rPr sz="400" b="1" i="1" spc="-4" dirty="0">
                <a:solidFill>
                  <a:srgbClr val="FF0000"/>
                </a:solidFill>
                <a:latin typeface="Times New Roman"/>
                <a:cs typeface="Times New Roman"/>
              </a:rPr>
              <a:t>в в с</a:t>
            </a:r>
            <a:r>
              <a:rPr sz="400" b="1" i="1" dirty="0">
                <a:solidFill>
                  <a:srgbClr val="FF0000"/>
                </a:solidFill>
                <a:latin typeface="Times New Roman"/>
                <a:cs typeface="Times New Roman"/>
              </a:rPr>
              <a:t>оот</a:t>
            </a:r>
            <a:r>
              <a:rPr sz="400" b="1" i="1" spc="-4" dirty="0">
                <a:solidFill>
                  <a:srgbClr val="FF0000"/>
                </a:solidFill>
                <a:latin typeface="Times New Roman"/>
                <a:cs typeface="Times New Roman"/>
              </a:rPr>
              <a:t>ве</a:t>
            </a:r>
            <a:r>
              <a:rPr sz="400" b="1" i="1" dirty="0">
                <a:solidFill>
                  <a:srgbClr val="FF0000"/>
                </a:solidFill>
                <a:latin typeface="Times New Roman"/>
                <a:cs typeface="Times New Roman"/>
              </a:rPr>
              <a:t>т</a:t>
            </a:r>
            <a:r>
              <a:rPr sz="400" b="1" i="1" spc="-4" dirty="0">
                <a:solidFill>
                  <a:srgbClr val="FF0000"/>
                </a:solidFill>
                <a:latin typeface="Times New Roman"/>
                <a:cs typeface="Times New Roman"/>
              </a:rPr>
              <a:t>с</a:t>
            </a:r>
            <a:r>
              <a:rPr sz="400" b="1" i="1" dirty="0">
                <a:solidFill>
                  <a:srgbClr val="FF0000"/>
                </a:solidFill>
                <a:latin typeface="Times New Roman"/>
                <a:cs typeface="Times New Roman"/>
              </a:rPr>
              <a:t>т</a:t>
            </a:r>
            <a:r>
              <a:rPr sz="400" b="1" i="1" spc="-4" dirty="0">
                <a:solidFill>
                  <a:srgbClr val="FF0000"/>
                </a:solidFill>
                <a:latin typeface="Times New Roman"/>
                <a:cs typeface="Times New Roman"/>
              </a:rPr>
              <a:t>в</a:t>
            </a:r>
            <a:r>
              <a:rPr sz="400" b="1" i="1" spc="-9" dirty="0">
                <a:solidFill>
                  <a:srgbClr val="FF0000"/>
                </a:solidFill>
                <a:latin typeface="Times New Roman"/>
                <a:cs typeface="Times New Roman"/>
              </a:rPr>
              <a:t>и</a:t>
            </a:r>
            <a:r>
              <a:rPr sz="400" b="1" i="1" spc="-4" dirty="0">
                <a:solidFill>
                  <a:srgbClr val="FF0000"/>
                </a:solidFill>
                <a:latin typeface="Times New Roman"/>
                <a:cs typeface="Times New Roman"/>
              </a:rPr>
              <a:t>и</a:t>
            </a:r>
            <a:r>
              <a:rPr sz="400" b="1" i="1" spc="-9" dirty="0">
                <a:solidFill>
                  <a:srgbClr val="FF0000"/>
                </a:solidFill>
                <a:latin typeface="Times New Roman"/>
                <a:cs typeface="Times New Roman"/>
              </a:rPr>
              <a:t> </a:t>
            </a:r>
            <a:r>
              <a:rPr sz="400" b="1" i="1" spc="-4" dirty="0">
                <a:solidFill>
                  <a:srgbClr val="FF0000"/>
                </a:solidFill>
                <a:latin typeface="Times New Roman"/>
                <a:cs typeface="Times New Roman"/>
              </a:rPr>
              <a:t>с с</a:t>
            </a:r>
            <a:r>
              <a:rPr sz="400" b="1" i="1" dirty="0">
                <a:solidFill>
                  <a:srgbClr val="FF0000"/>
                </a:solidFill>
                <a:latin typeface="Times New Roman"/>
                <a:cs typeface="Times New Roman"/>
              </a:rPr>
              <a:t>о</a:t>
            </a:r>
            <a:r>
              <a:rPr sz="400" b="1" i="1" spc="-9" dirty="0">
                <a:solidFill>
                  <a:srgbClr val="FF0000"/>
                </a:solidFill>
                <a:latin typeface="Times New Roman"/>
                <a:cs typeface="Times New Roman"/>
              </a:rPr>
              <a:t>г</a:t>
            </a:r>
            <a:r>
              <a:rPr sz="400" b="1" i="1" spc="-4" dirty="0">
                <a:solidFill>
                  <a:srgbClr val="FF0000"/>
                </a:solidFill>
                <a:latin typeface="Times New Roman"/>
                <a:cs typeface="Times New Roman"/>
              </a:rPr>
              <a:t>л</a:t>
            </a:r>
            <a:r>
              <a:rPr sz="400" b="1" i="1" dirty="0">
                <a:solidFill>
                  <a:srgbClr val="FF0000"/>
                </a:solidFill>
                <a:latin typeface="Times New Roman"/>
                <a:cs typeface="Times New Roman"/>
              </a:rPr>
              <a:t>а</a:t>
            </a:r>
            <a:r>
              <a:rPr sz="400" b="1" i="1" spc="-13" dirty="0">
                <a:solidFill>
                  <a:srgbClr val="FF0000"/>
                </a:solidFill>
                <a:latin typeface="Times New Roman"/>
                <a:cs typeface="Times New Roman"/>
              </a:rPr>
              <a:t>ш</a:t>
            </a:r>
            <a:r>
              <a:rPr sz="400" b="1" i="1" spc="-4" dirty="0">
                <a:solidFill>
                  <a:srgbClr val="FF0000"/>
                </a:solidFill>
                <a:latin typeface="Times New Roman"/>
                <a:cs typeface="Times New Roman"/>
              </a:rPr>
              <a:t>е</a:t>
            </a:r>
            <a:r>
              <a:rPr sz="400" b="1" i="1" spc="-9" dirty="0">
                <a:solidFill>
                  <a:srgbClr val="FF0000"/>
                </a:solidFill>
                <a:latin typeface="Times New Roman"/>
                <a:cs typeface="Times New Roman"/>
              </a:rPr>
              <a:t>ни</a:t>
            </a:r>
            <a:r>
              <a:rPr sz="400" b="1" i="1" spc="-4" dirty="0">
                <a:solidFill>
                  <a:srgbClr val="FF0000"/>
                </a:solidFill>
                <a:latin typeface="Times New Roman"/>
                <a:cs typeface="Times New Roman"/>
              </a:rPr>
              <a:t>ем</a:t>
            </a:r>
            <a:endParaRPr sz="400">
              <a:latin typeface="Times New Roman"/>
              <a:cs typeface="Times New Roman"/>
            </a:endParaRPr>
          </a:p>
        </p:txBody>
      </p:sp>
      <p:sp>
        <p:nvSpPr>
          <p:cNvPr id="27" name="object 27"/>
          <p:cNvSpPr txBox="1"/>
          <p:nvPr/>
        </p:nvSpPr>
        <p:spPr>
          <a:xfrm>
            <a:off x="7377970" y="3425240"/>
            <a:ext cx="76019" cy="61555"/>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1</a:t>
            </a:r>
            <a:r>
              <a:rPr sz="400" b="1" i="1" spc="-9" dirty="0">
                <a:solidFill>
                  <a:srgbClr val="FF0000"/>
                </a:solidFill>
                <a:latin typeface="Times New Roman"/>
                <a:cs typeface="Times New Roman"/>
              </a:rPr>
              <a:t>.</a:t>
            </a:r>
            <a:r>
              <a:rPr sz="400" b="1" i="1" spc="-4" dirty="0">
                <a:solidFill>
                  <a:srgbClr val="FF0000"/>
                </a:solidFill>
                <a:latin typeface="Times New Roman"/>
                <a:cs typeface="Times New Roman"/>
              </a:rPr>
              <a:t>2</a:t>
            </a:r>
            <a:endParaRPr sz="400">
              <a:latin typeface="Times New Roman"/>
              <a:cs typeface="Times New Roman"/>
            </a:endParaRPr>
          </a:p>
        </p:txBody>
      </p:sp>
      <p:sp>
        <p:nvSpPr>
          <p:cNvPr id="28" name="object 28"/>
          <p:cNvSpPr txBox="1"/>
          <p:nvPr/>
        </p:nvSpPr>
        <p:spPr>
          <a:xfrm>
            <a:off x="7589086" y="3234528"/>
            <a:ext cx="374122" cy="581698"/>
          </a:xfrm>
          <a:prstGeom prst="rect">
            <a:avLst/>
          </a:prstGeom>
        </p:spPr>
        <p:txBody>
          <a:bodyPr vert="horz" wrap="square" lIns="0" tIns="0" rIns="0" bIns="0" rtlCol="0">
            <a:spAutoFit/>
          </a:bodyPr>
          <a:lstStyle/>
          <a:p>
            <a:pPr marL="11132" marR="4453">
              <a:lnSpc>
                <a:spcPct val="105000"/>
              </a:lnSpc>
            </a:pPr>
            <a:r>
              <a:rPr sz="400" b="1" i="1" spc="-4" dirty="0">
                <a:solidFill>
                  <a:srgbClr val="FF0000"/>
                </a:solidFill>
                <a:latin typeface="Times New Roman"/>
                <a:cs typeface="Times New Roman"/>
              </a:rPr>
              <a:t>П</a:t>
            </a:r>
            <a:r>
              <a:rPr sz="400" b="1" i="1" dirty="0">
                <a:solidFill>
                  <a:srgbClr val="FF0000"/>
                </a:solidFill>
                <a:latin typeface="Times New Roman"/>
                <a:cs typeface="Times New Roman"/>
              </a:rPr>
              <a:t>р</a:t>
            </a:r>
            <a:r>
              <a:rPr sz="400" b="1" i="1" spc="-4" dirty="0">
                <a:solidFill>
                  <a:srgbClr val="FF0000"/>
                </a:solidFill>
                <a:latin typeface="Times New Roman"/>
                <a:cs typeface="Times New Roman"/>
              </a:rPr>
              <a:t>е</a:t>
            </a:r>
            <a:r>
              <a:rPr sz="400" b="1" i="1" spc="-9" dirty="0">
                <a:solidFill>
                  <a:srgbClr val="FF0000"/>
                </a:solidFill>
                <a:latin typeface="Times New Roman"/>
                <a:cs typeface="Times New Roman"/>
              </a:rPr>
              <a:t>д</a:t>
            </a:r>
            <a:r>
              <a:rPr sz="400" b="1" i="1" dirty="0">
                <a:solidFill>
                  <a:srgbClr val="FF0000"/>
                </a:solidFill>
                <a:latin typeface="Times New Roman"/>
                <a:cs typeface="Times New Roman"/>
              </a:rPr>
              <a:t>о</a:t>
            </a:r>
            <a:r>
              <a:rPr sz="400" b="1" i="1" spc="-4" dirty="0">
                <a:solidFill>
                  <a:srgbClr val="FF0000"/>
                </a:solidFill>
                <a:latin typeface="Times New Roman"/>
                <a:cs typeface="Times New Roman"/>
              </a:rPr>
              <a:t>с</a:t>
            </a:r>
            <a:r>
              <a:rPr sz="400" b="1" i="1" spc="4" dirty="0">
                <a:solidFill>
                  <a:srgbClr val="FF0000"/>
                </a:solidFill>
                <a:latin typeface="Times New Roman"/>
                <a:cs typeface="Times New Roman"/>
              </a:rPr>
              <a:t>т</a:t>
            </a:r>
            <a:r>
              <a:rPr sz="400" b="1" i="1" dirty="0">
                <a:solidFill>
                  <a:srgbClr val="FF0000"/>
                </a:solidFill>
                <a:latin typeface="Times New Roman"/>
                <a:cs typeface="Times New Roman"/>
              </a:rPr>
              <a:t>а</a:t>
            </a:r>
            <a:r>
              <a:rPr sz="400" b="1" i="1" spc="-4" dirty="0">
                <a:solidFill>
                  <a:srgbClr val="FF0000"/>
                </a:solidFill>
                <a:latin typeface="Times New Roman"/>
                <a:cs typeface="Times New Roman"/>
              </a:rPr>
              <a:t>вле</a:t>
            </a:r>
            <a:r>
              <a:rPr sz="400" b="1" i="1" spc="-9" dirty="0">
                <a:solidFill>
                  <a:srgbClr val="FF0000"/>
                </a:solidFill>
                <a:latin typeface="Times New Roman"/>
                <a:cs typeface="Times New Roman"/>
              </a:rPr>
              <a:t>ни</a:t>
            </a:r>
            <a:r>
              <a:rPr sz="400" b="1" i="1" spc="-4" dirty="0">
                <a:solidFill>
                  <a:srgbClr val="FF0000"/>
                </a:solidFill>
                <a:latin typeface="Times New Roman"/>
                <a:cs typeface="Times New Roman"/>
              </a:rPr>
              <a:t>е сле</a:t>
            </a:r>
            <a:r>
              <a:rPr sz="400" b="1" i="1" spc="-9" dirty="0">
                <a:solidFill>
                  <a:srgbClr val="FF0000"/>
                </a:solidFill>
                <a:latin typeface="Times New Roman"/>
                <a:cs typeface="Times New Roman"/>
              </a:rPr>
              <a:t>д</a:t>
            </a:r>
            <a:r>
              <a:rPr sz="400" b="1" i="1" spc="-4" dirty="0">
                <a:solidFill>
                  <a:srgbClr val="FF0000"/>
                </a:solidFill>
                <a:latin typeface="Times New Roman"/>
                <a:cs typeface="Times New Roman"/>
              </a:rPr>
              <a:t>ую</a:t>
            </a:r>
            <a:r>
              <a:rPr sz="400" b="1" i="1" spc="-18" dirty="0">
                <a:solidFill>
                  <a:srgbClr val="FF0000"/>
                </a:solidFill>
                <a:latin typeface="Times New Roman"/>
                <a:cs typeface="Times New Roman"/>
              </a:rPr>
              <a:t>щ</a:t>
            </a:r>
            <a:r>
              <a:rPr sz="400" b="1" i="1" spc="-4" dirty="0">
                <a:solidFill>
                  <a:srgbClr val="FF0000"/>
                </a:solidFill>
                <a:latin typeface="Times New Roman"/>
                <a:cs typeface="Times New Roman"/>
              </a:rPr>
              <a:t>ей</a:t>
            </a:r>
            <a:r>
              <a:rPr sz="400" b="1" i="1" spc="-9" dirty="0">
                <a:solidFill>
                  <a:srgbClr val="FF0000"/>
                </a:solidFill>
                <a:latin typeface="Times New Roman"/>
                <a:cs typeface="Times New Roman"/>
              </a:rPr>
              <a:t> ч</a:t>
            </a:r>
            <a:r>
              <a:rPr sz="400" b="1" i="1" dirty="0">
                <a:solidFill>
                  <a:srgbClr val="FF0000"/>
                </a:solidFill>
                <a:latin typeface="Times New Roman"/>
                <a:cs typeface="Times New Roman"/>
              </a:rPr>
              <a:t>а</a:t>
            </a:r>
            <a:r>
              <a:rPr sz="400" b="1" i="1" spc="-4" dirty="0">
                <a:solidFill>
                  <a:srgbClr val="FF0000"/>
                </a:solidFill>
                <a:latin typeface="Times New Roman"/>
                <a:cs typeface="Times New Roman"/>
              </a:rPr>
              <a:t>с</a:t>
            </a:r>
            <a:r>
              <a:rPr sz="400" b="1" i="1" dirty="0">
                <a:solidFill>
                  <a:srgbClr val="FF0000"/>
                </a:solidFill>
                <a:latin typeface="Times New Roman"/>
                <a:cs typeface="Times New Roman"/>
              </a:rPr>
              <a:t>т</a:t>
            </a:r>
            <a:r>
              <a:rPr sz="400" b="1" i="1" spc="-4" dirty="0">
                <a:solidFill>
                  <a:srgbClr val="FF0000"/>
                </a:solidFill>
                <a:latin typeface="Times New Roman"/>
                <a:cs typeface="Times New Roman"/>
              </a:rPr>
              <a:t>и вы</a:t>
            </a:r>
            <a:r>
              <a:rPr sz="400" b="1" i="1" spc="-9" dirty="0">
                <a:solidFill>
                  <a:srgbClr val="FF0000"/>
                </a:solidFill>
                <a:latin typeface="Times New Roman"/>
                <a:cs typeface="Times New Roman"/>
              </a:rPr>
              <a:t>п</a:t>
            </a:r>
            <a:r>
              <a:rPr sz="400" b="1" i="1" spc="-4" dirty="0">
                <a:solidFill>
                  <a:srgbClr val="FF0000"/>
                </a:solidFill>
                <a:latin typeface="Times New Roman"/>
                <a:cs typeface="Times New Roman"/>
              </a:rPr>
              <a:t>л</a:t>
            </a:r>
            <a:r>
              <a:rPr sz="400" b="1" i="1" dirty="0">
                <a:solidFill>
                  <a:srgbClr val="FF0000"/>
                </a:solidFill>
                <a:latin typeface="Times New Roman"/>
                <a:cs typeface="Times New Roman"/>
              </a:rPr>
              <a:t>ат</a:t>
            </a:r>
            <a:r>
              <a:rPr sz="400" b="1" i="1" spc="-4" dirty="0">
                <a:solidFill>
                  <a:srgbClr val="FF0000"/>
                </a:solidFill>
                <a:latin typeface="Times New Roman"/>
                <a:cs typeface="Times New Roman"/>
              </a:rPr>
              <a:t>, </a:t>
            </a:r>
            <a:r>
              <a:rPr sz="400" b="1" i="1" spc="-9" dirty="0">
                <a:solidFill>
                  <a:srgbClr val="FF0000"/>
                </a:solidFill>
                <a:latin typeface="Times New Roman"/>
                <a:cs typeface="Times New Roman"/>
              </a:rPr>
              <a:t>п</a:t>
            </a:r>
            <a:r>
              <a:rPr sz="400" b="1" i="1" dirty="0">
                <a:solidFill>
                  <a:srgbClr val="FF0000"/>
                </a:solidFill>
                <a:latin typeface="Times New Roman"/>
                <a:cs typeface="Times New Roman"/>
              </a:rPr>
              <a:t>р</a:t>
            </a:r>
            <a:r>
              <a:rPr sz="400" b="1" i="1" spc="-4" dirty="0">
                <a:solidFill>
                  <a:srgbClr val="FF0000"/>
                </a:solidFill>
                <a:latin typeface="Times New Roman"/>
                <a:cs typeface="Times New Roman"/>
              </a:rPr>
              <a:t>е</a:t>
            </a:r>
            <a:r>
              <a:rPr sz="400" b="1" i="1" spc="-9" dirty="0">
                <a:solidFill>
                  <a:srgbClr val="FF0000"/>
                </a:solidFill>
                <a:latin typeface="Times New Roman"/>
                <a:cs typeface="Times New Roman"/>
              </a:rPr>
              <a:t>д</a:t>
            </a:r>
            <a:r>
              <a:rPr sz="400" b="1" i="1" spc="-4" dirty="0">
                <a:solidFill>
                  <a:srgbClr val="FF0000"/>
                </a:solidFill>
                <a:latin typeface="Times New Roman"/>
                <a:cs typeface="Times New Roman"/>
              </a:rPr>
              <a:t>усм</a:t>
            </a:r>
            <a:r>
              <a:rPr sz="400" b="1" i="1" dirty="0">
                <a:solidFill>
                  <a:srgbClr val="FF0000"/>
                </a:solidFill>
                <a:latin typeface="Times New Roman"/>
                <a:cs typeface="Times New Roman"/>
              </a:rPr>
              <a:t>о</a:t>
            </a:r>
            <a:r>
              <a:rPr sz="400" b="1" i="1" spc="4" dirty="0">
                <a:solidFill>
                  <a:srgbClr val="FF0000"/>
                </a:solidFill>
                <a:latin typeface="Times New Roman"/>
                <a:cs typeface="Times New Roman"/>
              </a:rPr>
              <a:t>т</a:t>
            </a:r>
            <a:r>
              <a:rPr sz="400" b="1" i="1" dirty="0">
                <a:solidFill>
                  <a:srgbClr val="FF0000"/>
                </a:solidFill>
                <a:latin typeface="Times New Roman"/>
                <a:cs typeface="Times New Roman"/>
              </a:rPr>
              <a:t>р</a:t>
            </a:r>
            <a:r>
              <a:rPr sz="400" b="1" i="1" spc="-4" dirty="0">
                <a:solidFill>
                  <a:srgbClr val="FF0000"/>
                </a:solidFill>
                <a:latin typeface="Times New Roman"/>
                <a:cs typeface="Times New Roman"/>
              </a:rPr>
              <a:t>е</a:t>
            </a:r>
            <a:r>
              <a:rPr sz="400" b="1" i="1" spc="-9" dirty="0">
                <a:solidFill>
                  <a:srgbClr val="FF0000"/>
                </a:solidFill>
                <a:latin typeface="Times New Roman"/>
                <a:cs typeface="Times New Roman"/>
              </a:rPr>
              <a:t>нн</a:t>
            </a:r>
            <a:r>
              <a:rPr sz="400" b="1" i="1" spc="-4" dirty="0">
                <a:solidFill>
                  <a:srgbClr val="FF0000"/>
                </a:solidFill>
                <a:latin typeface="Times New Roman"/>
                <a:cs typeface="Times New Roman"/>
              </a:rPr>
              <a:t>ых с</a:t>
            </a:r>
            <a:r>
              <a:rPr sz="400" b="1" i="1" dirty="0">
                <a:solidFill>
                  <a:srgbClr val="FF0000"/>
                </a:solidFill>
                <a:latin typeface="Times New Roman"/>
                <a:cs typeface="Times New Roman"/>
              </a:rPr>
              <a:t>о</a:t>
            </a:r>
            <a:r>
              <a:rPr sz="400" b="1" i="1" spc="-9" dirty="0">
                <a:solidFill>
                  <a:srgbClr val="FF0000"/>
                </a:solidFill>
                <a:latin typeface="Times New Roman"/>
                <a:cs typeface="Times New Roman"/>
              </a:rPr>
              <a:t>г</a:t>
            </a:r>
            <a:r>
              <a:rPr sz="400" b="1" i="1" spc="-4" dirty="0">
                <a:solidFill>
                  <a:srgbClr val="FF0000"/>
                </a:solidFill>
                <a:latin typeface="Times New Roman"/>
                <a:cs typeface="Times New Roman"/>
              </a:rPr>
              <a:t>л</a:t>
            </a:r>
            <a:r>
              <a:rPr sz="400" b="1" i="1" dirty="0">
                <a:solidFill>
                  <a:srgbClr val="FF0000"/>
                </a:solidFill>
                <a:latin typeface="Times New Roman"/>
                <a:cs typeface="Times New Roman"/>
              </a:rPr>
              <a:t>а</a:t>
            </a:r>
            <a:r>
              <a:rPr sz="400" b="1" i="1" spc="-13" dirty="0">
                <a:solidFill>
                  <a:srgbClr val="FF0000"/>
                </a:solidFill>
                <a:latin typeface="Times New Roman"/>
                <a:cs typeface="Times New Roman"/>
              </a:rPr>
              <a:t>ш</a:t>
            </a:r>
            <a:r>
              <a:rPr sz="400" b="1" i="1" spc="-4" dirty="0">
                <a:solidFill>
                  <a:srgbClr val="FF0000"/>
                </a:solidFill>
                <a:latin typeface="Times New Roman"/>
                <a:cs typeface="Times New Roman"/>
              </a:rPr>
              <a:t>е</a:t>
            </a:r>
            <a:r>
              <a:rPr sz="400" b="1" i="1" spc="-9" dirty="0">
                <a:solidFill>
                  <a:srgbClr val="FF0000"/>
                </a:solidFill>
                <a:latin typeface="Times New Roman"/>
                <a:cs typeface="Times New Roman"/>
              </a:rPr>
              <a:t>ни</a:t>
            </a:r>
            <a:r>
              <a:rPr sz="400" b="1" i="1" spc="-4" dirty="0">
                <a:solidFill>
                  <a:srgbClr val="FF0000"/>
                </a:solidFill>
                <a:latin typeface="Times New Roman"/>
                <a:cs typeface="Times New Roman"/>
              </a:rPr>
              <a:t>ем,</a:t>
            </a:r>
            <a:r>
              <a:rPr sz="400" b="1" i="1" spc="-9" dirty="0">
                <a:solidFill>
                  <a:srgbClr val="FF0000"/>
                </a:solidFill>
                <a:latin typeface="Times New Roman"/>
                <a:cs typeface="Times New Roman"/>
              </a:rPr>
              <a:t> п</a:t>
            </a:r>
            <a:r>
              <a:rPr sz="400" b="1" i="1" dirty="0">
                <a:solidFill>
                  <a:srgbClr val="FF0000"/>
                </a:solidFill>
                <a:latin typeface="Times New Roman"/>
                <a:cs typeface="Times New Roman"/>
              </a:rPr>
              <a:t>о</a:t>
            </a:r>
            <a:r>
              <a:rPr sz="400" b="1" i="1" spc="-4" dirty="0">
                <a:solidFill>
                  <a:srgbClr val="FF0000"/>
                </a:solidFill>
                <a:latin typeface="Times New Roman"/>
                <a:cs typeface="Times New Roman"/>
              </a:rPr>
              <a:t>д </a:t>
            </a:r>
            <a:r>
              <a:rPr sz="400" b="1" i="1" spc="-9" dirty="0">
                <a:solidFill>
                  <a:srgbClr val="FF0000"/>
                </a:solidFill>
                <a:latin typeface="Times New Roman"/>
                <a:cs typeface="Times New Roman"/>
              </a:rPr>
              <a:t>ф</a:t>
            </a:r>
            <a:r>
              <a:rPr sz="400" b="1" i="1" dirty="0">
                <a:solidFill>
                  <a:srgbClr val="FF0000"/>
                </a:solidFill>
                <a:latin typeface="Times New Roman"/>
                <a:cs typeface="Times New Roman"/>
              </a:rPr>
              <a:t>а</a:t>
            </a:r>
            <a:r>
              <a:rPr sz="400" b="1" i="1" spc="-4" dirty="0">
                <a:solidFill>
                  <a:srgbClr val="FF0000"/>
                </a:solidFill>
                <a:latin typeface="Times New Roman"/>
                <a:cs typeface="Times New Roman"/>
              </a:rPr>
              <a:t>к</a:t>
            </a:r>
            <a:r>
              <a:rPr sz="400" b="1" i="1" dirty="0">
                <a:solidFill>
                  <a:srgbClr val="FF0000"/>
                </a:solidFill>
                <a:latin typeface="Times New Roman"/>
                <a:cs typeface="Times New Roman"/>
              </a:rPr>
              <a:t>т</a:t>
            </a:r>
            <a:r>
              <a:rPr sz="400" b="1" i="1" spc="-9" dirty="0">
                <a:solidFill>
                  <a:srgbClr val="FF0000"/>
                </a:solidFill>
                <a:latin typeface="Times New Roman"/>
                <a:cs typeface="Times New Roman"/>
              </a:rPr>
              <a:t>ич</a:t>
            </a:r>
            <a:r>
              <a:rPr sz="400" b="1" i="1" spc="-4" dirty="0">
                <a:solidFill>
                  <a:srgbClr val="FF0000"/>
                </a:solidFill>
                <a:latin typeface="Times New Roman"/>
                <a:cs typeface="Times New Roman"/>
              </a:rPr>
              <a:t>ескую </a:t>
            </a:r>
            <a:r>
              <a:rPr sz="400" b="1" i="1" spc="-9" dirty="0">
                <a:solidFill>
                  <a:srgbClr val="FF0000"/>
                </a:solidFill>
                <a:latin typeface="Times New Roman"/>
                <a:cs typeface="Times New Roman"/>
              </a:rPr>
              <a:t>п</a:t>
            </a:r>
            <a:r>
              <a:rPr sz="400" b="1" i="1" dirty="0">
                <a:solidFill>
                  <a:srgbClr val="FF0000"/>
                </a:solidFill>
                <a:latin typeface="Times New Roman"/>
                <a:cs typeface="Times New Roman"/>
              </a:rPr>
              <a:t>о</a:t>
            </a:r>
            <a:r>
              <a:rPr sz="400" b="1" i="1" spc="4" dirty="0">
                <a:solidFill>
                  <a:srgbClr val="FF0000"/>
                </a:solidFill>
                <a:latin typeface="Times New Roman"/>
                <a:cs typeface="Times New Roman"/>
              </a:rPr>
              <a:t>т</a:t>
            </a:r>
            <a:r>
              <a:rPr sz="400" b="1" i="1" dirty="0">
                <a:solidFill>
                  <a:srgbClr val="FF0000"/>
                </a:solidFill>
                <a:latin typeface="Times New Roman"/>
                <a:cs typeface="Times New Roman"/>
              </a:rPr>
              <a:t>р</a:t>
            </a:r>
            <a:r>
              <a:rPr sz="400" b="1" i="1" spc="-4" dirty="0">
                <a:solidFill>
                  <a:srgbClr val="FF0000"/>
                </a:solidFill>
                <a:latin typeface="Times New Roman"/>
                <a:cs typeface="Times New Roman"/>
              </a:rPr>
              <a:t>е</a:t>
            </a:r>
            <a:r>
              <a:rPr sz="400" b="1" i="1" spc="-13" dirty="0">
                <a:solidFill>
                  <a:srgbClr val="FF0000"/>
                </a:solidFill>
                <a:latin typeface="Times New Roman"/>
                <a:cs typeface="Times New Roman"/>
              </a:rPr>
              <a:t>б</a:t>
            </a:r>
            <a:r>
              <a:rPr sz="400" b="1" i="1" spc="-9" dirty="0">
                <a:solidFill>
                  <a:srgbClr val="FF0000"/>
                </a:solidFill>
                <a:latin typeface="Times New Roman"/>
                <a:cs typeface="Times New Roman"/>
              </a:rPr>
              <a:t>н</a:t>
            </a:r>
            <a:r>
              <a:rPr sz="400" b="1" i="1" dirty="0">
                <a:solidFill>
                  <a:srgbClr val="FF0000"/>
                </a:solidFill>
                <a:latin typeface="Times New Roman"/>
                <a:cs typeface="Times New Roman"/>
              </a:rPr>
              <a:t>о</a:t>
            </a:r>
            <a:r>
              <a:rPr sz="400" b="1" i="1" spc="-4" dirty="0">
                <a:solidFill>
                  <a:srgbClr val="FF0000"/>
                </a:solidFill>
                <a:latin typeface="Times New Roman"/>
                <a:cs typeface="Times New Roman"/>
              </a:rPr>
              <a:t>с</a:t>
            </a:r>
            <a:r>
              <a:rPr sz="400" b="1" i="1" spc="4" dirty="0">
                <a:solidFill>
                  <a:srgbClr val="FF0000"/>
                </a:solidFill>
                <a:latin typeface="Times New Roman"/>
                <a:cs typeface="Times New Roman"/>
              </a:rPr>
              <a:t>т</a:t>
            </a:r>
            <a:r>
              <a:rPr sz="400" b="1" i="1" spc="-4" dirty="0">
                <a:solidFill>
                  <a:srgbClr val="FF0000"/>
                </a:solidFill>
                <a:latin typeface="Times New Roman"/>
                <a:cs typeface="Times New Roman"/>
              </a:rPr>
              <a:t>ь</a:t>
            </a:r>
            <a:endParaRPr sz="400">
              <a:latin typeface="Times New Roman"/>
              <a:cs typeface="Times New Roman"/>
            </a:endParaRPr>
          </a:p>
        </p:txBody>
      </p:sp>
      <p:sp>
        <p:nvSpPr>
          <p:cNvPr id="29" name="object 29"/>
          <p:cNvSpPr txBox="1"/>
          <p:nvPr/>
        </p:nvSpPr>
        <p:spPr>
          <a:xfrm>
            <a:off x="874001" y="3711306"/>
            <a:ext cx="66245" cy="61555"/>
          </a:xfrm>
          <a:prstGeom prst="rect">
            <a:avLst/>
          </a:prstGeom>
        </p:spPr>
        <p:txBody>
          <a:bodyPr vert="horz" wrap="square" lIns="0" tIns="0" rIns="0" bIns="0" rtlCol="0">
            <a:spAutoFit/>
          </a:bodyPr>
          <a:lstStyle/>
          <a:p>
            <a:pPr marL="11132"/>
            <a:r>
              <a:rPr sz="400" b="1" dirty="0">
                <a:solidFill>
                  <a:srgbClr val="FF0000"/>
                </a:solidFill>
                <a:latin typeface="Times New Roman"/>
                <a:cs typeface="Times New Roman"/>
              </a:rPr>
              <a:t>98</a:t>
            </a:r>
            <a:endParaRPr sz="400">
              <a:latin typeface="Times New Roman"/>
              <a:cs typeface="Times New Roman"/>
            </a:endParaRPr>
          </a:p>
        </p:txBody>
      </p:sp>
      <p:sp>
        <p:nvSpPr>
          <p:cNvPr id="30" name="object 30"/>
          <p:cNvSpPr txBox="1"/>
          <p:nvPr/>
        </p:nvSpPr>
        <p:spPr>
          <a:xfrm>
            <a:off x="1579240" y="3712688"/>
            <a:ext cx="243261"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7804588412</a:t>
            </a:r>
            <a:endParaRPr sz="400">
              <a:latin typeface="Times New Roman"/>
              <a:cs typeface="Times New Roman"/>
            </a:endParaRPr>
          </a:p>
        </p:txBody>
      </p:sp>
      <p:sp>
        <p:nvSpPr>
          <p:cNvPr id="31" name="object 31"/>
          <p:cNvSpPr txBox="1"/>
          <p:nvPr/>
        </p:nvSpPr>
        <p:spPr>
          <a:xfrm>
            <a:off x="1949345" y="3712688"/>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3</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32" name="object 32"/>
          <p:cNvSpPr txBox="1"/>
          <p:nvPr/>
        </p:nvSpPr>
        <p:spPr>
          <a:xfrm>
            <a:off x="2580085" y="3709924"/>
            <a:ext cx="43439" cy="61555"/>
          </a:xfrm>
          <a:prstGeom prst="rect">
            <a:avLst/>
          </a:prstGeom>
        </p:spPr>
        <p:txBody>
          <a:bodyPr vert="horz" wrap="square" lIns="0" tIns="0" rIns="0" bIns="0" rtlCol="0">
            <a:spAutoFit/>
          </a:bodyPr>
          <a:lstStyle/>
          <a:p>
            <a:pPr marL="11132"/>
            <a:r>
              <a:rPr sz="400" spc="-4" dirty="0">
                <a:latin typeface="Times New Roman"/>
                <a:cs typeface="Times New Roman"/>
              </a:rPr>
              <a:t>х</a:t>
            </a:r>
            <a:endParaRPr sz="400">
              <a:latin typeface="Times New Roman"/>
              <a:cs typeface="Times New Roman"/>
            </a:endParaRPr>
          </a:p>
        </p:txBody>
      </p:sp>
      <p:sp>
        <p:nvSpPr>
          <p:cNvPr id="33" name="object 33"/>
          <p:cNvSpPr txBox="1"/>
          <p:nvPr/>
        </p:nvSpPr>
        <p:spPr>
          <a:xfrm>
            <a:off x="4011305" y="3712688"/>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3</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34" name="object 34"/>
          <p:cNvSpPr txBox="1"/>
          <p:nvPr/>
        </p:nvSpPr>
        <p:spPr>
          <a:xfrm>
            <a:off x="4859677" y="3712688"/>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7</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35" name="object 35"/>
          <p:cNvSpPr txBox="1"/>
          <p:nvPr/>
        </p:nvSpPr>
        <p:spPr>
          <a:xfrm>
            <a:off x="5373349" y="3741905"/>
            <a:ext cx="47783" cy="61555"/>
          </a:xfrm>
          <a:prstGeom prst="rect">
            <a:avLst/>
          </a:prstGeom>
        </p:spPr>
        <p:txBody>
          <a:bodyPr vert="horz" wrap="square" lIns="0" tIns="0" rIns="0" bIns="0" rtlCol="0">
            <a:spAutoFit/>
          </a:bodyPr>
          <a:lstStyle/>
          <a:p>
            <a:pPr marL="11132"/>
            <a:r>
              <a:rPr sz="400" spc="9" dirty="0">
                <a:latin typeface="Arial"/>
                <a:cs typeface="Arial"/>
              </a:rPr>
              <a:t>х</a:t>
            </a:r>
            <a:endParaRPr sz="400">
              <a:latin typeface="Arial"/>
              <a:cs typeface="Arial"/>
            </a:endParaRPr>
          </a:p>
        </p:txBody>
      </p:sp>
      <p:sp>
        <p:nvSpPr>
          <p:cNvPr id="36" name="object 36"/>
          <p:cNvSpPr txBox="1"/>
          <p:nvPr/>
        </p:nvSpPr>
        <p:spPr>
          <a:xfrm>
            <a:off x="5742150" y="3741905"/>
            <a:ext cx="47783" cy="61555"/>
          </a:xfrm>
          <a:prstGeom prst="rect">
            <a:avLst/>
          </a:prstGeom>
        </p:spPr>
        <p:txBody>
          <a:bodyPr vert="horz" wrap="square" lIns="0" tIns="0" rIns="0" bIns="0" rtlCol="0">
            <a:spAutoFit/>
          </a:bodyPr>
          <a:lstStyle/>
          <a:p>
            <a:pPr marL="11132"/>
            <a:r>
              <a:rPr sz="400" spc="9" dirty="0">
                <a:latin typeface="Arial"/>
                <a:cs typeface="Arial"/>
              </a:rPr>
              <a:t>х</a:t>
            </a:r>
            <a:endParaRPr sz="400">
              <a:latin typeface="Arial"/>
              <a:cs typeface="Arial"/>
            </a:endParaRPr>
          </a:p>
        </p:txBody>
      </p:sp>
      <p:sp>
        <p:nvSpPr>
          <p:cNvPr id="37" name="object 37"/>
          <p:cNvSpPr txBox="1"/>
          <p:nvPr/>
        </p:nvSpPr>
        <p:spPr>
          <a:xfrm>
            <a:off x="6073157" y="3712688"/>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3</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38" name="object 38"/>
          <p:cNvSpPr txBox="1"/>
          <p:nvPr/>
        </p:nvSpPr>
        <p:spPr>
          <a:xfrm>
            <a:off x="6612675" y="3741905"/>
            <a:ext cx="47783" cy="61555"/>
          </a:xfrm>
          <a:prstGeom prst="rect">
            <a:avLst/>
          </a:prstGeom>
        </p:spPr>
        <p:txBody>
          <a:bodyPr vert="horz" wrap="square" lIns="0" tIns="0" rIns="0" bIns="0" rtlCol="0">
            <a:spAutoFit/>
          </a:bodyPr>
          <a:lstStyle/>
          <a:p>
            <a:pPr marL="11132"/>
            <a:r>
              <a:rPr sz="400" spc="9" dirty="0">
                <a:latin typeface="Arial"/>
                <a:cs typeface="Arial"/>
              </a:rPr>
              <a:t>х</a:t>
            </a:r>
            <a:endParaRPr sz="400">
              <a:latin typeface="Arial"/>
              <a:cs typeface="Arial"/>
            </a:endParaRPr>
          </a:p>
        </p:txBody>
      </p:sp>
      <p:sp>
        <p:nvSpPr>
          <p:cNvPr id="39" name="object 39"/>
          <p:cNvSpPr txBox="1"/>
          <p:nvPr/>
        </p:nvSpPr>
        <p:spPr>
          <a:xfrm>
            <a:off x="6984409" y="3741905"/>
            <a:ext cx="47783" cy="61555"/>
          </a:xfrm>
          <a:prstGeom prst="rect">
            <a:avLst/>
          </a:prstGeom>
        </p:spPr>
        <p:txBody>
          <a:bodyPr vert="horz" wrap="square" lIns="0" tIns="0" rIns="0" bIns="0" rtlCol="0">
            <a:spAutoFit/>
          </a:bodyPr>
          <a:lstStyle/>
          <a:p>
            <a:pPr marL="11132"/>
            <a:r>
              <a:rPr sz="400" spc="9" dirty="0">
                <a:latin typeface="Arial"/>
                <a:cs typeface="Arial"/>
              </a:rPr>
              <a:t>х</a:t>
            </a:r>
            <a:endParaRPr sz="400">
              <a:latin typeface="Arial"/>
              <a:cs typeface="Arial"/>
            </a:endParaRPr>
          </a:p>
        </p:txBody>
      </p:sp>
      <p:sp>
        <p:nvSpPr>
          <p:cNvPr id="40" name="object 40"/>
          <p:cNvSpPr txBox="1"/>
          <p:nvPr/>
        </p:nvSpPr>
        <p:spPr>
          <a:xfrm>
            <a:off x="7397517" y="3741905"/>
            <a:ext cx="47783" cy="61555"/>
          </a:xfrm>
          <a:prstGeom prst="rect">
            <a:avLst/>
          </a:prstGeom>
        </p:spPr>
        <p:txBody>
          <a:bodyPr vert="horz" wrap="square" lIns="0" tIns="0" rIns="0" bIns="0" rtlCol="0">
            <a:spAutoFit/>
          </a:bodyPr>
          <a:lstStyle/>
          <a:p>
            <a:pPr marL="11132"/>
            <a:r>
              <a:rPr sz="400" spc="9" dirty="0">
                <a:latin typeface="Arial"/>
                <a:cs typeface="Arial"/>
              </a:rPr>
              <a:t>х</a:t>
            </a:r>
            <a:endParaRPr sz="400">
              <a:latin typeface="Arial"/>
              <a:cs typeface="Arial"/>
            </a:endParaRPr>
          </a:p>
        </p:txBody>
      </p:sp>
      <p:sp>
        <p:nvSpPr>
          <p:cNvPr id="41" name="object 41"/>
          <p:cNvSpPr txBox="1"/>
          <p:nvPr/>
        </p:nvSpPr>
        <p:spPr>
          <a:xfrm>
            <a:off x="7796292" y="3741905"/>
            <a:ext cx="47783" cy="61555"/>
          </a:xfrm>
          <a:prstGeom prst="rect">
            <a:avLst/>
          </a:prstGeom>
        </p:spPr>
        <p:txBody>
          <a:bodyPr vert="horz" wrap="square" lIns="0" tIns="0" rIns="0" bIns="0" rtlCol="0">
            <a:spAutoFit/>
          </a:bodyPr>
          <a:lstStyle/>
          <a:p>
            <a:pPr marL="11132"/>
            <a:r>
              <a:rPr sz="400" spc="9" dirty="0">
                <a:latin typeface="Arial"/>
                <a:cs typeface="Arial"/>
              </a:rPr>
              <a:t>х</a:t>
            </a:r>
            <a:endParaRPr sz="400">
              <a:latin typeface="Arial"/>
              <a:cs typeface="Arial"/>
            </a:endParaRPr>
          </a:p>
        </p:txBody>
      </p:sp>
      <p:sp>
        <p:nvSpPr>
          <p:cNvPr id="42" name="object 42"/>
          <p:cNvSpPr txBox="1"/>
          <p:nvPr/>
        </p:nvSpPr>
        <p:spPr>
          <a:xfrm>
            <a:off x="870092" y="3957526"/>
            <a:ext cx="66245" cy="61555"/>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98</a:t>
            </a:r>
            <a:endParaRPr sz="400">
              <a:latin typeface="Times New Roman"/>
              <a:cs typeface="Times New Roman"/>
            </a:endParaRPr>
          </a:p>
        </p:txBody>
      </p:sp>
      <p:sp>
        <p:nvSpPr>
          <p:cNvPr id="43" name="object 43"/>
          <p:cNvSpPr txBox="1"/>
          <p:nvPr/>
        </p:nvSpPr>
        <p:spPr>
          <a:xfrm>
            <a:off x="1579240" y="3957526"/>
            <a:ext cx="243261"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7804588412</a:t>
            </a:r>
            <a:endParaRPr sz="400">
              <a:latin typeface="Times New Roman"/>
              <a:cs typeface="Times New Roman"/>
            </a:endParaRPr>
          </a:p>
        </p:txBody>
      </p:sp>
      <p:sp>
        <p:nvSpPr>
          <p:cNvPr id="44" name="object 44"/>
          <p:cNvSpPr txBox="1"/>
          <p:nvPr/>
        </p:nvSpPr>
        <p:spPr>
          <a:xfrm>
            <a:off x="1949345" y="3957526"/>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7</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45" name="object 45"/>
          <p:cNvSpPr txBox="1"/>
          <p:nvPr/>
        </p:nvSpPr>
        <p:spPr>
          <a:xfrm>
            <a:off x="2310326" y="3957526"/>
            <a:ext cx="573400"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0908000000061</a:t>
            </a:r>
            <a:r>
              <a:rPr sz="400" b="1" i="1" spc="-4" dirty="0">
                <a:solidFill>
                  <a:srgbClr val="FF0000"/>
                </a:solidFill>
                <a:latin typeface="Times New Roman"/>
                <a:cs typeface="Times New Roman"/>
              </a:rPr>
              <a:t>2</a:t>
            </a:r>
            <a:r>
              <a:rPr sz="400" b="1" i="1" dirty="0">
                <a:solidFill>
                  <a:srgbClr val="FF0000"/>
                </a:solidFill>
                <a:latin typeface="Times New Roman"/>
                <a:cs typeface="Times New Roman"/>
              </a:rPr>
              <a:t> </a:t>
            </a:r>
            <a:r>
              <a:rPr sz="400" b="1" i="1" spc="-4" dirty="0">
                <a:solidFill>
                  <a:srgbClr val="FF0000"/>
                </a:solidFill>
                <a:latin typeface="Times New Roman"/>
                <a:cs typeface="Times New Roman"/>
              </a:rPr>
              <a:t>1</a:t>
            </a:r>
            <a:r>
              <a:rPr sz="400" b="1" i="1" dirty="0">
                <a:solidFill>
                  <a:srgbClr val="FF0000"/>
                </a:solidFill>
                <a:latin typeface="Times New Roman"/>
                <a:cs typeface="Times New Roman"/>
              </a:rPr>
              <a:t> 20</a:t>
            </a:r>
            <a:r>
              <a:rPr sz="400" b="1" i="1" spc="-4" dirty="0">
                <a:solidFill>
                  <a:srgbClr val="FF0000"/>
                </a:solidFill>
                <a:latin typeface="Times New Roman"/>
                <a:cs typeface="Times New Roman"/>
              </a:rPr>
              <a:t>6</a:t>
            </a:r>
            <a:r>
              <a:rPr sz="400" b="1" i="1" dirty="0">
                <a:solidFill>
                  <a:srgbClr val="FF0000"/>
                </a:solidFill>
                <a:latin typeface="Times New Roman"/>
                <a:cs typeface="Times New Roman"/>
              </a:rPr>
              <a:t> 4</a:t>
            </a:r>
            <a:r>
              <a:rPr sz="400" b="1" i="1" spc="-4" dirty="0">
                <a:solidFill>
                  <a:srgbClr val="FF0000"/>
                </a:solidFill>
                <a:latin typeface="Times New Roman"/>
                <a:cs typeface="Times New Roman"/>
              </a:rPr>
              <a:t>1</a:t>
            </a:r>
            <a:r>
              <a:rPr sz="400" b="1" i="1" dirty="0">
                <a:solidFill>
                  <a:srgbClr val="FF0000"/>
                </a:solidFill>
                <a:latin typeface="Times New Roman"/>
                <a:cs typeface="Times New Roman"/>
              </a:rPr>
              <a:t> 000</a:t>
            </a:r>
            <a:endParaRPr sz="400">
              <a:latin typeface="Times New Roman"/>
              <a:cs typeface="Times New Roman"/>
            </a:endParaRPr>
          </a:p>
        </p:txBody>
      </p:sp>
      <p:sp>
        <p:nvSpPr>
          <p:cNvPr id="46" name="object 46"/>
          <p:cNvSpPr txBox="1"/>
          <p:nvPr/>
        </p:nvSpPr>
        <p:spPr>
          <a:xfrm>
            <a:off x="4859677" y="3957526"/>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7</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47" name="object 47"/>
          <p:cNvSpPr txBox="1"/>
          <p:nvPr/>
        </p:nvSpPr>
        <p:spPr>
          <a:xfrm>
            <a:off x="5282126" y="3957526"/>
            <a:ext cx="218825"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15</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01</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201</a:t>
            </a:r>
            <a:r>
              <a:rPr sz="400" b="1" i="1" spc="-4" dirty="0">
                <a:solidFill>
                  <a:srgbClr val="FF0000"/>
                </a:solidFill>
                <a:latin typeface="Times New Roman"/>
                <a:cs typeface="Times New Roman"/>
              </a:rPr>
              <a:t>7</a:t>
            </a:r>
            <a:endParaRPr sz="400">
              <a:latin typeface="Times New Roman"/>
              <a:cs typeface="Times New Roman"/>
            </a:endParaRPr>
          </a:p>
        </p:txBody>
      </p:sp>
      <p:sp>
        <p:nvSpPr>
          <p:cNvPr id="48" name="object 48"/>
          <p:cNvSpPr txBox="1"/>
          <p:nvPr/>
        </p:nvSpPr>
        <p:spPr>
          <a:xfrm>
            <a:off x="5650926" y="3957526"/>
            <a:ext cx="218825"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15</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01</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201</a:t>
            </a:r>
            <a:r>
              <a:rPr sz="400" b="1" i="1" spc="-4" dirty="0">
                <a:solidFill>
                  <a:srgbClr val="FF0000"/>
                </a:solidFill>
                <a:latin typeface="Times New Roman"/>
                <a:cs typeface="Times New Roman"/>
              </a:rPr>
              <a:t>8</a:t>
            </a:r>
            <a:endParaRPr sz="400">
              <a:latin typeface="Times New Roman"/>
              <a:cs typeface="Times New Roman"/>
            </a:endParaRPr>
          </a:p>
        </p:txBody>
      </p:sp>
      <p:sp>
        <p:nvSpPr>
          <p:cNvPr id="49" name="object 49"/>
          <p:cNvSpPr txBox="1"/>
          <p:nvPr/>
        </p:nvSpPr>
        <p:spPr>
          <a:xfrm>
            <a:off x="6608766" y="3957526"/>
            <a:ext cx="43439" cy="61555"/>
          </a:xfrm>
          <a:prstGeom prst="rect">
            <a:avLst/>
          </a:prstGeom>
        </p:spPr>
        <p:txBody>
          <a:bodyPr vert="horz" wrap="square" lIns="0" tIns="0" rIns="0" bIns="0" rtlCol="0">
            <a:spAutoFit/>
          </a:bodyPr>
          <a:lstStyle/>
          <a:p>
            <a:pPr marL="11132"/>
            <a:r>
              <a:rPr sz="400" b="1" i="1" spc="-4" dirty="0">
                <a:solidFill>
                  <a:srgbClr val="FF0000"/>
                </a:solidFill>
                <a:latin typeface="Times New Roman"/>
                <a:cs typeface="Times New Roman"/>
              </a:rPr>
              <a:t>3</a:t>
            </a:r>
            <a:endParaRPr sz="400">
              <a:latin typeface="Times New Roman"/>
              <a:cs typeface="Times New Roman"/>
            </a:endParaRPr>
          </a:p>
        </p:txBody>
      </p:sp>
      <p:sp>
        <p:nvSpPr>
          <p:cNvPr id="50" name="object 50"/>
          <p:cNvSpPr txBox="1"/>
          <p:nvPr/>
        </p:nvSpPr>
        <p:spPr>
          <a:xfrm>
            <a:off x="6762542" y="3809656"/>
            <a:ext cx="465345" cy="193899"/>
          </a:xfrm>
          <a:prstGeom prst="rect">
            <a:avLst/>
          </a:prstGeom>
        </p:spPr>
        <p:txBody>
          <a:bodyPr vert="horz" wrap="square" lIns="0" tIns="0" rIns="0" bIns="0" rtlCol="0">
            <a:spAutoFit/>
          </a:bodyPr>
          <a:lstStyle/>
          <a:p>
            <a:pPr marL="11132" marR="4453">
              <a:lnSpc>
                <a:spcPct val="105000"/>
              </a:lnSpc>
            </a:pPr>
            <a:r>
              <a:rPr sz="400" b="1" i="1" spc="-4" dirty="0">
                <a:solidFill>
                  <a:srgbClr val="FF0000"/>
                </a:solidFill>
                <a:latin typeface="Times New Roman"/>
                <a:cs typeface="Times New Roman"/>
              </a:rPr>
              <a:t>Не</a:t>
            </a:r>
            <a:r>
              <a:rPr sz="400" b="1" i="1" spc="-9" dirty="0">
                <a:solidFill>
                  <a:srgbClr val="FF0000"/>
                </a:solidFill>
                <a:latin typeface="Times New Roman"/>
                <a:cs typeface="Times New Roman"/>
              </a:rPr>
              <a:t>ц</a:t>
            </a:r>
            <a:r>
              <a:rPr sz="400" b="1" i="1" spc="-4" dirty="0">
                <a:solidFill>
                  <a:srgbClr val="FF0000"/>
                </a:solidFill>
                <a:latin typeface="Times New Roman"/>
                <a:cs typeface="Times New Roman"/>
              </a:rPr>
              <a:t>елев</a:t>
            </a:r>
            <a:r>
              <a:rPr sz="400" b="1" i="1" dirty="0">
                <a:solidFill>
                  <a:srgbClr val="FF0000"/>
                </a:solidFill>
                <a:latin typeface="Times New Roman"/>
                <a:cs typeface="Times New Roman"/>
              </a:rPr>
              <a:t>о</a:t>
            </a:r>
            <a:r>
              <a:rPr sz="400" b="1" i="1" spc="-4" dirty="0">
                <a:solidFill>
                  <a:srgbClr val="FF0000"/>
                </a:solidFill>
                <a:latin typeface="Times New Roman"/>
                <a:cs typeface="Times New Roman"/>
              </a:rPr>
              <a:t>е </a:t>
            </a:r>
            <a:r>
              <a:rPr sz="400" b="1" i="1" spc="-9" dirty="0">
                <a:solidFill>
                  <a:srgbClr val="FF0000"/>
                </a:solidFill>
                <a:latin typeface="Times New Roman"/>
                <a:cs typeface="Times New Roman"/>
              </a:rPr>
              <a:t>и</a:t>
            </a:r>
            <a:r>
              <a:rPr sz="400" b="1" i="1" spc="-4" dirty="0">
                <a:solidFill>
                  <a:srgbClr val="FF0000"/>
                </a:solidFill>
                <a:latin typeface="Times New Roman"/>
                <a:cs typeface="Times New Roman"/>
              </a:rPr>
              <a:t>с</a:t>
            </a:r>
            <a:r>
              <a:rPr sz="400" b="1" i="1" spc="-9" dirty="0">
                <a:solidFill>
                  <a:srgbClr val="FF0000"/>
                </a:solidFill>
                <a:latin typeface="Times New Roman"/>
                <a:cs typeface="Times New Roman"/>
              </a:rPr>
              <a:t>п</a:t>
            </a:r>
            <a:r>
              <a:rPr sz="400" b="1" i="1" dirty="0">
                <a:solidFill>
                  <a:srgbClr val="FF0000"/>
                </a:solidFill>
                <a:latin typeface="Times New Roman"/>
                <a:cs typeface="Times New Roman"/>
              </a:rPr>
              <a:t>о</a:t>
            </a:r>
            <a:r>
              <a:rPr sz="400" b="1" i="1" spc="-4" dirty="0">
                <a:solidFill>
                  <a:srgbClr val="FF0000"/>
                </a:solidFill>
                <a:latin typeface="Times New Roman"/>
                <a:cs typeface="Times New Roman"/>
              </a:rPr>
              <a:t>льз</a:t>
            </a:r>
            <a:r>
              <a:rPr sz="400" b="1" i="1" dirty="0">
                <a:solidFill>
                  <a:srgbClr val="FF0000"/>
                </a:solidFill>
                <a:latin typeface="Times New Roman"/>
                <a:cs typeface="Times New Roman"/>
              </a:rPr>
              <a:t>о</a:t>
            </a:r>
            <a:r>
              <a:rPr sz="400" b="1" i="1" spc="-4" dirty="0">
                <a:solidFill>
                  <a:srgbClr val="FF0000"/>
                </a:solidFill>
                <a:latin typeface="Times New Roman"/>
                <a:cs typeface="Times New Roman"/>
              </a:rPr>
              <a:t>в</a:t>
            </a:r>
            <a:r>
              <a:rPr sz="400" b="1" i="1" dirty="0">
                <a:solidFill>
                  <a:srgbClr val="FF0000"/>
                </a:solidFill>
                <a:latin typeface="Times New Roman"/>
                <a:cs typeface="Times New Roman"/>
              </a:rPr>
              <a:t>а</a:t>
            </a:r>
            <a:r>
              <a:rPr sz="400" b="1" i="1" spc="-9" dirty="0">
                <a:solidFill>
                  <a:srgbClr val="FF0000"/>
                </a:solidFill>
                <a:latin typeface="Times New Roman"/>
                <a:cs typeface="Times New Roman"/>
              </a:rPr>
              <a:t>ни</a:t>
            </a:r>
            <a:r>
              <a:rPr sz="400" b="1" i="1" spc="-4" dirty="0">
                <a:solidFill>
                  <a:srgbClr val="FF0000"/>
                </a:solidFill>
                <a:latin typeface="Times New Roman"/>
                <a:cs typeface="Times New Roman"/>
              </a:rPr>
              <a:t>е с</a:t>
            </a:r>
            <a:r>
              <a:rPr sz="400" b="1" i="1" dirty="0">
                <a:solidFill>
                  <a:srgbClr val="FF0000"/>
                </a:solidFill>
                <a:latin typeface="Times New Roman"/>
                <a:cs typeface="Times New Roman"/>
              </a:rPr>
              <a:t>р</a:t>
            </a:r>
            <a:r>
              <a:rPr sz="400" b="1" i="1" spc="-4" dirty="0">
                <a:solidFill>
                  <a:srgbClr val="FF0000"/>
                </a:solidFill>
                <a:latin typeface="Times New Roman"/>
                <a:cs typeface="Times New Roman"/>
              </a:rPr>
              <a:t>е</a:t>
            </a:r>
            <a:r>
              <a:rPr sz="400" b="1" i="1" spc="-9" dirty="0">
                <a:solidFill>
                  <a:srgbClr val="FF0000"/>
                </a:solidFill>
                <a:latin typeface="Times New Roman"/>
                <a:cs typeface="Times New Roman"/>
              </a:rPr>
              <a:t>д</a:t>
            </a:r>
            <a:r>
              <a:rPr sz="400" b="1" i="1" spc="-4" dirty="0">
                <a:solidFill>
                  <a:srgbClr val="FF0000"/>
                </a:solidFill>
                <a:latin typeface="Times New Roman"/>
                <a:cs typeface="Times New Roman"/>
              </a:rPr>
              <a:t>с</a:t>
            </a:r>
            <a:r>
              <a:rPr sz="400" b="1" i="1" spc="4" dirty="0">
                <a:solidFill>
                  <a:srgbClr val="FF0000"/>
                </a:solidFill>
                <a:latin typeface="Times New Roman"/>
                <a:cs typeface="Times New Roman"/>
              </a:rPr>
              <a:t>т</a:t>
            </a:r>
            <a:r>
              <a:rPr sz="400" b="1" i="1" spc="-4" dirty="0">
                <a:solidFill>
                  <a:srgbClr val="FF0000"/>
                </a:solidFill>
                <a:latin typeface="Times New Roman"/>
                <a:cs typeface="Times New Roman"/>
              </a:rPr>
              <a:t>в</a:t>
            </a:r>
            <a:endParaRPr sz="400">
              <a:latin typeface="Times New Roman"/>
              <a:cs typeface="Times New Roman"/>
            </a:endParaRPr>
          </a:p>
        </p:txBody>
      </p:sp>
      <p:sp>
        <p:nvSpPr>
          <p:cNvPr id="51" name="object 51"/>
          <p:cNvSpPr txBox="1"/>
          <p:nvPr/>
        </p:nvSpPr>
        <p:spPr>
          <a:xfrm>
            <a:off x="7377970" y="3957526"/>
            <a:ext cx="76019" cy="61555"/>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3</a:t>
            </a:r>
            <a:r>
              <a:rPr sz="400" b="1" i="1" spc="-9" dirty="0">
                <a:solidFill>
                  <a:srgbClr val="FF0000"/>
                </a:solidFill>
                <a:latin typeface="Times New Roman"/>
                <a:cs typeface="Times New Roman"/>
              </a:rPr>
              <a:t>.</a:t>
            </a:r>
            <a:r>
              <a:rPr sz="400" b="1" i="1" spc="-4" dirty="0">
                <a:solidFill>
                  <a:srgbClr val="FF0000"/>
                </a:solidFill>
                <a:latin typeface="Times New Roman"/>
                <a:cs typeface="Times New Roman"/>
              </a:rPr>
              <a:t>2</a:t>
            </a:r>
            <a:endParaRPr sz="400">
              <a:latin typeface="Times New Roman"/>
              <a:cs typeface="Times New Roman"/>
            </a:endParaRPr>
          </a:p>
        </p:txBody>
      </p:sp>
      <p:sp>
        <p:nvSpPr>
          <p:cNvPr id="52" name="object 52"/>
          <p:cNvSpPr txBox="1"/>
          <p:nvPr/>
        </p:nvSpPr>
        <p:spPr>
          <a:xfrm>
            <a:off x="7589086" y="3809657"/>
            <a:ext cx="380637" cy="387798"/>
          </a:xfrm>
          <a:prstGeom prst="rect">
            <a:avLst/>
          </a:prstGeom>
        </p:spPr>
        <p:txBody>
          <a:bodyPr vert="horz" wrap="square" lIns="0" tIns="0" rIns="0" bIns="0" rtlCol="0">
            <a:spAutoFit/>
          </a:bodyPr>
          <a:lstStyle/>
          <a:p>
            <a:pPr marL="11132" marR="4453">
              <a:lnSpc>
                <a:spcPct val="105000"/>
              </a:lnSpc>
            </a:pPr>
            <a:r>
              <a:rPr sz="400" b="1" i="1" spc="-9" dirty="0">
                <a:solidFill>
                  <a:srgbClr val="FF0000"/>
                </a:solidFill>
                <a:latin typeface="Times New Roman"/>
                <a:cs typeface="Times New Roman"/>
              </a:rPr>
              <a:t>Р</a:t>
            </a:r>
            <a:r>
              <a:rPr sz="400" b="1" i="1" dirty="0">
                <a:solidFill>
                  <a:srgbClr val="FF0000"/>
                </a:solidFill>
                <a:latin typeface="Times New Roman"/>
                <a:cs typeface="Times New Roman"/>
              </a:rPr>
              <a:t>а</a:t>
            </a:r>
            <a:r>
              <a:rPr sz="400" b="1" i="1" spc="-4" dirty="0">
                <a:solidFill>
                  <a:srgbClr val="FF0000"/>
                </a:solidFill>
                <a:latin typeface="Times New Roman"/>
                <a:cs typeface="Times New Roman"/>
              </a:rPr>
              <a:t>с</a:t>
            </a:r>
            <a:r>
              <a:rPr sz="400" b="1" i="1" spc="4" dirty="0">
                <a:solidFill>
                  <a:srgbClr val="FF0000"/>
                </a:solidFill>
                <a:latin typeface="Times New Roman"/>
                <a:cs typeface="Times New Roman"/>
              </a:rPr>
              <a:t>т</a:t>
            </a:r>
            <a:r>
              <a:rPr sz="400" b="1" i="1" dirty="0">
                <a:solidFill>
                  <a:srgbClr val="FF0000"/>
                </a:solidFill>
                <a:latin typeface="Times New Roman"/>
                <a:cs typeface="Times New Roman"/>
              </a:rPr>
              <a:t>ор</a:t>
            </a:r>
            <a:r>
              <a:rPr sz="400" b="1" i="1" spc="-13" dirty="0">
                <a:solidFill>
                  <a:srgbClr val="FF0000"/>
                </a:solidFill>
                <a:latin typeface="Times New Roman"/>
                <a:cs typeface="Times New Roman"/>
              </a:rPr>
              <a:t>ж</a:t>
            </a:r>
            <a:r>
              <a:rPr sz="400" b="1" i="1" spc="-4" dirty="0">
                <a:solidFill>
                  <a:srgbClr val="FF0000"/>
                </a:solidFill>
                <a:latin typeface="Times New Roman"/>
                <a:cs typeface="Times New Roman"/>
              </a:rPr>
              <a:t>е</a:t>
            </a:r>
            <a:r>
              <a:rPr sz="400" b="1" i="1" spc="-9" dirty="0">
                <a:solidFill>
                  <a:srgbClr val="FF0000"/>
                </a:solidFill>
                <a:latin typeface="Times New Roman"/>
                <a:cs typeface="Times New Roman"/>
              </a:rPr>
              <a:t>ни</a:t>
            </a:r>
            <a:r>
              <a:rPr sz="400" b="1" i="1" spc="-4" dirty="0">
                <a:solidFill>
                  <a:srgbClr val="FF0000"/>
                </a:solidFill>
                <a:latin typeface="Times New Roman"/>
                <a:cs typeface="Times New Roman"/>
              </a:rPr>
              <a:t>е с</a:t>
            </a:r>
            <a:r>
              <a:rPr sz="400" b="1" i="1" dirty="0">
                <a:solidFill>
                  <a:srgbClr val="FF0000"/>
                </a:solidFill>
                <a:latin typeface="Times New Roman"/>
                <a:cs typeface="Times New Roman"/>
              </a:rPr>
              <a:t>о</a:t>
            </a:r>
            <a:r>
              <a:rPr sz="400" b="1" i="1" spc="-9" dirty="0">
                <a:solidFill>
                  <a:srgbClr val="FF0000"/>
                </a:solidFill>
                <a:latin typeface="Times New Roman"/>
                <a:cs typeface="Times New Roman"/>
              </a:rPr>
              <a:t>г</a:t>
            </a:r>
            <a:r>
              <a:rPr sz="400" b="1" i="1" spc="-4" dirty="0">
                <a:solidFill>
                  <a:srgbClr val="FF0000"/>
                </a:solidFill>
                <a:latin typeface="Times New Roman"/>
                <a:cs typeface="Times New Roman"/>
              </a:rPr>
              <a:t>л</a:t>
            </a:r>
            <a:r>
              <a:rPr sz="400" b="1" i="1" dirty="0">
                <a:solidFill>
                  <a:srgbClr val="FF0000"/>
                </a:solidFill>
                <a:latin typeface="Times New Roman"/>
                <a:cs typeface="Times New Roman"/>
              </a:rPr>
              <a:t>а</a:t>
            </a:r>
            <a:r>
              <a:rPr sz="400" b="1" i="1" spc="-13" dirty="0">
                <a:solidFill>
                  <a:srgbClr val="FF0000"/>
                </a:solidFill>
                <a:latin typeface="Times New Roman"/>
                <a:cs typeface="Times New Roman"/>
              </a:rPr>
              <a:t>ш</a:t>
            </a:r>
            <a:r>
              <a:rPr sz="400" b="1" i="1" spc="-4" dirty="0">
                <a:solidFill>
                  <a:srgbClr val="FF0000"/>
                </a:solidFill>
                <a:latin typeface="Times New Roman"/>
                <a:cs typeface="Times New Roman"/>
              </a:rPr>
              <a:t>е</a:t>
            </a:r>
            <a:r>
              <a:rPr sz="400" b="1" i="1" spc="-9" dirty="0">
                <a:solidFill>
                  <a:srgbClr val="FF0000"/>
                </a:solidFill>
                <a:latin typeface="Times New Roman"/>
                <a:cs typeface="Times New Roman"/>
              </a:rPr>
              <a:t>ни</a:t>
            </a:r>
            <a:r>
              <a:rPr sz="400" b="1" i="1" spc="-4" dirty="0">
                <a:solidFill>
                  <a:srgbClr val="FF0000"/>
                </a:solidFill>
                <a:latin typeface="Times New Roman"/>
                <a:cs typeface="Times New Roman"/>
              </a:rPr>
              <a:t>я и </a:t>
            </a:r>
            <a:r>
              <a:rPr sz="400" b="1" i="1" spc="-9" dirty="0">
                <a:solidFill>
                  <a:srgbClr val="FF0000"/>
                </a:solidFill>
                <a:latin typeface="Times New Roman"/>
                <a:cs typeface="Times New Roman"/>
              </a:rPr>
              <a:t>н</a:t>
            </a:r>
            <a:r>
              <a:rPr sz="400" b="1" i="1" dirty="0">
                <a:solidFill>
                  <a:srgbClr val="FF0000"/>
                </a:solidFill>
                <a:latin typeface="Times New Roman"/>
                <a:cs typeface="Times New Roman"/>
              </a:rPr>
              <a:t>а</a:t>
            </a:r>
            <a:r>
              <a:rPr sz="400" b="1" i="1" spc="-9" dirty="0">
                <a:solidFill>
                  <a:srgbClr val="FF0000"/>
                </a:solidFill>
                <a:latin typeface="Times New Roman"/>
                <a:cs typeface="Times New Roman"/>
              </a:rPr>
              <a:t>п</a:t>
            </a:r>
            <a:r>
              <a:rPr sz="400" b="1" i="1" dirty="0">
                <a:solidFill>
                  <a:srgbClr val="FF0000"/>
                </a:solidFill>
                <a:latin typeface="Times New Roman"/>
                <a:cs typeface="Times New Roman"/>
              </a:rPr>
              <a:t>ра</a:t>
            </a:r>
            <a:r>
              <a:rPr sz="400" b="1" i="1" spc="-4" dirty="0">
                <a:solidFill>
                  <a:srgbClr val="FF0000"/>
                </a:solidFill>
                <a:latin typeface="Times New Roman"/>
                <a:cs typeface="Times New Roman"/>
              </a:rPr>
              <a:t>вле</a:t>
            </a:r>
            <a:r>
              <a:rPr sz="400" b="1" i="1" spc="-9" dirty="0">
                <a:solidFill>
                  <a:srgbClr val="FF0000"/>
                </a:solidFill>
                <a:latin typeface="Times New Roman"/>
                <a:cs typeface="Times New Roman"/>
              </a:rPr>
              <a:t>ни</a:t>
            </a:r>
            <a:r>
              <a:rPr sz="400" b="1" i="1" spc="-4" dirty="0">
                <a:solidFill>
                  <a:srgbClr val="FF0000"/>
                </a:solidFill>
                <a:latin typeface="Times New Roman"/>
                <a:cs typeface="Times New Roman"/>
              </a:rPr>
              <a:t>е </a:t>
            </a:r>
            <a:r>
              <a:rPr sz="400" b="1" i="1" dirty="0">
                <a:solidFill>
                  <a:srgbClr val="FF0000"/>
                </a:solidFill>
                <a:latin typeface="Times New Roman"/>
                <a:cs typeface="Times New Roman"/>
              </a:rPr>
              <a:t>тр</a:t>
            </a:r>
            <a:r>
              <a:rPr sz="400" b="1" i="1" spc="-4" dirty="0">
                <a:solidFill>
                  <a:srgbClr val="FF0000"/>
                </a:solidFill>
                <a:latin typeface="Times New Roman"/>
                <a:cs typeface="Times New Roman"/>
              </a:rPr>
              <a:t>е</a:t>
            </a:r>
            <a:r>
              <a:rPr sz="400" b="1" i="1" spc="-13" dirty="0">
                <a:solidFill>
                  <a:srgbClr val="FF0000"/>
                </a:solidFill>
                <a:latin typeface="Times New Roman"/>
                <a:cs typeface="Times New Roman"/>
              </a:rPr>
              <a:t>б</a:t>
            </a:r>
            <a:r>
              <a:rPr sz="400" b="1" i="1" dirty="0">
                <a:solidFill>
                  <a:srgbClr val="FF0000"/>
                </a:solidFill>
                <a:latin typeface="Times New Roman"/>
                <a:cs typeface="Times New Roman"/>
              </a:rPr>
              <a:t>о</a:t>
            </a:r>
            <a:r>
              <a:rPr sz="400" b="1" i="1" spc="-4" dirty="0">
                <a:solidFill>
                  <a:srgbClr val="FF0000"/>
                </a:solidFill>
                <a:latin typeface="Times New Roman"/>
                <a:cs typeface="Times New Roman"/>
              </a:rPr>
              <a:t>в</a:t>
            </a:r>
            <a:r>
              <a:rPr sz="400" b="1" i="1" dirty="0">
                <a:solidFill>
                  <a:srgbClr val="FF0000"/>
                </a:solidFill>
                <a:latin typeface="Times New Roman"/>
                <a:cs typeface="Times New Roman"/>
              </a:rPr>
              <a:t>а</a:t>
            </a:r>
            <a:r>
              <a:rPr sz="400" b="1" i="1" spc="-9" dirty="0">
                <a:solidFill>
                  <a:srgbClr val="FF0000"/>
                </a:solidFill>
                <a:latin typeface="Times New Roman"/>
                <a:cs typeface="Times New Roman"/>
              </a:rPr>
              <a:t>ни</a:t>
            </a:r>
            <a:r>
              <a:rPr sz="400" b="1" i="1" spc="-4" dirty="0">
                <a:solidFill>
                  <a:srgbClr val="FF0000"/>
                </a:solidFill>
                <a:latin typeface="Times New Roman"/>
                <a:cs typeface="Times New Roman"/>
              </a:rPr>
              <a:t>я о в</a:t>
            </a:r>
            <a:r>
              <a:rPr sz="400" b="1" i="1" dirty="0">
                <a:solidFill>
                  <a:srgbClr val="FF0000"/>
                </a:solidFill>
                <a:latin typeface="Times New Roman"/>
                <a:cs typeface="Times New Roman"/>
              </a:rPr>
              <a:t>о</a:t>
            </a:r>
            <a:r>
              <a:rPr sz="400" b="1" i="1" spc="-4" dirty="0">
                <a:solidFill>
                  <a:srgbClr val="FF0000"/>
                </a:solidFill>
                <a:latin typeface="Times New Roman"/>
                <a:cs typeface="Times New Roman"/>
              </a:rPr>
              <a:t>зв</a:t>
            </a:r>
            <a:r>
              <a:rPr sz="400" b="1" i="1" dirty="0">
                <a:solidFill>
                  <a:srgbClr val="FF0000"/>
                </a:solidFill>
                <a:latin typeface="Times New Roman"/>
                <a:cs typeface="Times New Roman"/>
              </a:rPr>
              <a:t>ра</a:t>
            </a:r>
            <a:r>
              <a:rPr sz="400" b="1" i="1" spc="4" dirty="0">
                <a:solidFill>
                  <a:srgbClr val="FF0000"/>
                </a:solidFill>
                <a:latin typeface="Times New Roman"/>
                <a:cs typeface="Times New Roman"/>
              </a:rPr>
              <a:t>т</a:t>
            </a:r>
            <a:r>
              <a:rPr sz="400" b="1" i="1" spc="-4" dirty="0">
                <a:solidFill>
                  <a:srgbClr val="FF0000"/>
                </a:solidFill>
                <a:latin typeface="Times New Roman"/>
                <a:cs typeface="Times New Roman"/>
              </a:rPr>
              <a:t>е су</a:t>
            </a:r>
            <a:r>
              <a:rPr sz="400" b="1" i="1" spc="-13" dirty="0">
                <a:solidFill>
                  <a:srgbClr val="FF0000"/>
                </a:solidFill>
                <a:latin typeface="Times New Roman"/>
                <a:cs typeface="Times New Roman"/>
              </a:rPr>
              <a:t>б</a:t>
            </a:r>
            <a:r>
              <a:rPr sz="400" b="1" i="1" spc="-4" dirty="0">
                <a:solidFill>
                  <a:srgbClr val="FF0000"/>
                </a:solidFill>
                <a:latin typeface="Times New Roman"/>
                <a:cs typeface="Times New Roman"/>
              </a:rPr>
              <a:t>с</a:t>
            </a:r>
            <a:r>
              <a:rPr sz="400" b="1" i="1" spc="-9" dirty="0">
                <a:solidFill>
                  <a:srgbClr val="FF0000"/>
                </a:solidFill>
                <a:latin typeface="Times New Roman"/>
                <a:cs typeface="Times New Roman"/>
              </a:rPr>
              <a:t>иди</a:t>
            </a:r>
            <a:r>
              <a:rPr sz="400" b="1" i="1" spc="-4" dirty="0">
                <a:solidFill>
                  <a:srgbClr val="FF0000"/>
                </a:solidFill>
                <a:latin typeface="Times New Roman"/>
                <a:cs typeface="Times New Roman"/>
              </a:rPr>
              <a:t>и</a:t>
            </a:r>
            <a:endParaRPr sz="400">
              <a:latin typeface="Times New Roman"/>
              <a:cs typeface="Times New Roman"/>
            </a:endParaRPr>
          </a:p>
        </p:txBody>
      </p:sp>
      <p:sp>
        <p:nvSpPr>
          <p:cNvPr id="53" name="object 53"/>
          <p:cNvSpPr txBox="1"/>
          <p:nvPr/>
        </p:nvSpPr>
        <p:spPr>
          <a:xfrm>
            <a:off x="874002" y="4199371"/>
            <a:ext cx="582631" cy="61555"/>
          </a:xfrm>
          <a:prstGeom prst="rect">
            <a:avLst/>
          </a:prstGeom>
        </p:spPr>
        <p:txBody>
          <a:bodyPr vert="horz" wrap="square" lIns="0" tIns="0" rIns="0" bIns="0" rtlCol="0">
            <a:spAutoFit/>
          </a:bodyPr>
          <a:lstStyle/>
          <a:p>
            <a:pPr marL="11132">
              <a:tabLst>
                <a:tab pos="262148" algn="l"/>
              </a:tabLst>
            </a:pPr>
            <a:r>
              <a:rPr sz="400" b="1" dirty="0">
                <a:solidFill>
                  <a:srgbClr val="FF0000"/>
                </a:solidFill>
                <a:latin typeface="Times New Roman"/>
                <a:cs typeface="Times New Roman"/>
              </a:rPr>
              <a:t>9</a:t>
            </a:r>
            <a:r>
              <a:rPr sz="400" b="1" spc="-4" dirty="0">
                <a:solidFill>
                  <a:srgbClr val="FF0000"/>
                </a:solidFill>
                <a:latin typeface="Times New Roman"/>
                <a:cs typeface="Times New Roman"/>
              </a:rPr>
              <a:t>8</a:t>
            </a:r>
            <a:r>
              <a:rPr sz="400" b="1" dirty="0">
                <a:solidFill>
                  <a:srgbClr val="FF0000"/>
                </a:solidFill>
                <a:latin typeface="Times New Roman"/>
                <a:cs typeface="Times New Roman"/>
              </a:rPr>
              <a:t>	</a:t>
            </a:r>
            <a:r>
              <a:rPr sz="500" b="1" i="1" spc="-13" baseline="6944" dirty="0">
                <a:solidFill>
                  <a:srgbClr val="FF0000"/>
                </a:solidFill>
                <a:latin typeface="Times New Roman"/>
                <a:cs typeface="Times New Roman"/>
              </a:rPr>
              <a:t>ФГБУЗ</a:t>
            </a:r>
            <a:r>
              <a:rPr sz="500" b="1" i="1" spc="-6" baseline="6944" dirty="0">
                <a:solidFill>
                  <a:srgbClr val="FF0000"/>
                </a:solidFill>
                <a:latin typeface="Times New Roman"/>
                <a:cs typeface="Times New Roman"/>
              </a:rPr>
              <a:t> </a:t>
            </a:r>
            <a:r>
              <a:rPr sz="500" b="1" i="1" baseline="6944" dirty="0">
                <a:solidFill>
                  <a:srgbClr val="FF0000"/>
                </a:solidFill>
                <a:latin typeface="Times New Roman"/>
                <a:cs typeface="Times New Roman"/>
              </a:rPr>
              <a:t>«</a:t>
            </a:r>
            <a:r>
              <a:rPr sz="500" b="1" i="1" spc="-13" baseline="6944" dirty="0">
                <a:solidFill>
                  <a:srgbClr val="FF0000"/>
                </a:solidFill>
                <a:latin typeface="Times New Roman"/>
                <a:cs typeface="Times New Roman"/>
              </a:rPr>
              <a:t>Н</a:t>
            </a:r>
            <a:r>
              <a:rPr sz="500" b="1" i="1" baseline="6944" dirty="0">
                <a:solidFill>
                  <a:srgbClr val="FF0000"/>
                </a:solidFill>
                <a:latin typeface="Times New Roman"/>
                <a:cs typeface="Times New Roman"/>
              </a:rPr>
              <a:t>а</a:t>
            </a:r>
            <a:r>
              <a:rPr sz="500" b="1" i="1" spc="-6" baseline="6944" dirty="0">
                <a:solidFill>
                  <a:srgbClr val="FF0000"/>
                </a:solidFill>
                <a:latin typeface="Times New Roman"/>
                <a:cs typeface="Times New Roman"/>
              </a:rPr>
              <a:t>ук</a:t>
            </a:r>
            <a:r>
              <a:rPr sz="500" b="1" i="1" baseline="6944" dirty="0">
                <a:solidFill>
                  <a:srgbClr val="FF0000"/>
                </a:solidFill>
                <a:latin typeface="Times New Roman"/>
                <a:cs typeface="Times New Roman"/>
              </a:rPr>
              <a:t>а</a:t>
            </a:r>
            <a:r>
              <a:rPr sz="500" b="1" i="1" spc="-6" baseline="6944" dirty="0">
                <a:solidFill>
                  <a:srgbClr val="FF0000"/>
                </a:solidFill>
                <a:latin typeface="Times New Roman"/>
                <a:cs typeface="Times New Roman"/>
              </a:rPr>
              <a:t>»</a:t>
            </a:r>
            <a:endParaRPr sz="500" baseline="6944">
              <a:latin typeface="Times New Roman"/>
              <a:cs typeface="Times New Roman"/>
            </a:endParaRPr>
          </a:p>
        </p:txBody>
      </p:sp>
      <p:sp>
        <p:nvSpPr>
          <p:cNvPr id="54" name="object 54"/>
          <p:cNvSpPr txBox="1"/>
          <p:nvPr/>
        </p:nvSpPr>
        <p:spPr>
          <a:xfrm>
            <a:off x="1579240" y="4204898"/>
            <a:ext cx="243261"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7804588412</a:t>
            </a:r>
            <a:endParaRPr sz="400">
              <a:latin typeface="Times New Roman"/>
              <a:cs typeface="Times New Roman"/>
            </a:endParaRPr>
          </a:p>
        </p:txBody>
      </p:sp>
      <p:sp>
        <p:nvSpPr>
          <p:cNvPr id="55" name="object 55"/>
          <p:cNvSpPr txBox="1"/>
          <p:nvPr/>
        </p:nvSpPr>
        <p:spPr>
          <a:xfrm>
            <a:off x="1949345" y="4204898"/>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7</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56" name="object 56"/>
          <p:cNvSpPr txBox="1"/>
          <p:nvPr/>
        </p:nvSpPr>
        <p:spPr>
          <a:xfrm>
            <a:off x="2580085" y="4202134"/>
            <a:ext cx="43439" cy="61555"/>
          </a:xfrm>
          <a:prstGeom prst="rect">
            <a:avLst/>
          </a:prstGeom>
        </p:spPr>
        <p:txBody>
          <a:bodyPr vert="horz" wrap="square" lIns="0" tIns="0" rIns="0" bIns="0" rtlCol="0">
            <a:spAutoFit/>
          </a:bodyPr>
          <a:lstStyle/>
          <a:p>
            <a:pPr marL="11132"/>
            <a:r>
              <a:rPr sz="400" spc="-4" dirty="0">
                <a:latin typeface="Times New Roman"/>
                <a:cs typeface="Times New Roman"/>
              </a:rPr>
              <a:t>х</a:t>
            </a:r>
            <a:endParaRPr sz="400">
              <a:latin typeface="Times New Roman"/>
              <a:cs typeface="Times New Roman"/>
            </a:endParaRPr>
          </a:p>
        </p:txBody>
      </p:sp>
      <p:sp>
        <p:nvSpPr>
          <p:cNvPr id="57" name="object 57"/>
          <p:cNvSpPr txBox="1"/>
          <p:nvPr/>
        </p:nvSpPr>
        <p:spPr>
          <a:xfrm>
            <a:off x="4011305" y="4204898"/>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3</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58" name="object 58"/>
          <p:cNvSpPr txBox="1"/>
          <p:nvPr/>
        </p:nvSpPr>
        <p:spPr>
          <a:xfrm>
            <a:off x="4859677" y="4204898"/>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7</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59" name="object 59"/>
          <p:cNvSpPr txBox="1"/>
          <p:nvPr/>
        </p:nvSpPr>
        <p:spPr>
          <a:xfrm>
            <a:off x="5373349" y="4236879"/>
            <a:ext cx="47783" cy="61555"/>
          </a:xfrm>
          <a:prstGeom prst="rect">
            <a:avLst/>
          </a:prstGeom>
        </p:spPr>
        <p:txBody>
          <a:bodyPr vert="horz" wrap="square" lIns="0" tIns="0" rIns="0" bIns="0" rtlCol="0">
            <a:spAutoFit/>
          </a:bodyPr>
          <a:lstStyle/>
          <a:p>
            <a:pPr marL="11132"/>
            <a:r>
              <a:rPr sz="400" spc="9" dirty="0">
                <a:latin typeface="Arial"/>
                <a:cs typeface="Arial"/>
              </a:rPr>
              <a:t>х</a:t>
            </a:r>
            <a:endParaRPr sz="400">
              <a:latin typeface="Arial"/>
              <a:cs typeface="Arial"/>
            </a:endParaRPr>
          </a:p>
        </p:txBody>
      </p:sp>
      <p:sp>
        <p:nvSpPr>
          <p:cNvPr id="60" name="object 60"/>
          <p:cNvSpPr txBox="1"/>
          <p:nvPr/>
        </p:nvSpPr>
        <p:spPr>
          <a:xfrm>
            <a:off x="5742150" y="4236879"/>
            <a:ext cx="47783" cy="61555"/>
          </a:xfrm>
          <a:prstGeom prst="rect">
            <a:avLst/>
          </a:prstGeom>
        </p:spPr>
        <p:txBody>
          <a:bodyPr vert="horz" wrap="square" lIns="0" tIns="0" rIns="0" bIns="0" rtlCol="0">
            <a:spAutoFit/>
          </a:bodyPr>
          <a:lstStyle/>
          <a:p>
            <a:pPr marL="11132"/>
            <a:r>
              <a:rPr sz="400" spc="9" dirty="0">
                <a:latin typeface="Arial"/>
                <a:cs typeface="Arial"/>
              </a:rPr>
              <a:t>х</a:t>
            </a:r>
            <a:endParaRPr sz="400">
              <a:latin typeface="Arial"/>
              <a:cs typeface="Arial"/>
            </a:endParaRPr>
          </a:p>
        </p:txBody>
      </p:sp>
      <p:sp>
        <p:nvSpPr>
          <p:cNvPr id="61" name="object 61"/>
          <p:cNvSpPr txBox="1"/>
          <p:nvPr/>
        </p:nvSpPr>
        <p:spPr>
          <a:xfrm>
            <a:off x="6073157" y="4204898"/>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3</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62" name="object 62"/>
          <p:cNvSpPr txBox="1"/>
          <p:nvPr/>
        </p:nvSpPr>
        <p:spPr>
          <a:xfrm>
            <a:off x="6612675" y="4236879"/>
            <a:ext cx="47783" cy="61555"/>
          </a:xfrm>
          <a:prstGeom prst="rect">
            <a:avLst/>
          </a:prstGeom>
        </p:spPr>
        <p:txBody>
          <a:bodyPr vert="horz" wrap="square" lIns="0" tIns="0" rIns="0" bIns="0" rtlCol="0">
            <a:spAutoFit/>
          </a:bodyPr>
          <a:lstStyle/>
          <a:p>
            <a:pPr marL="11132"/>
            <a:r>
              <a:rPr sz="400" spc="9" dirty="0">
                <a:latin typeface="Arial"/>
                <a:cs typeface="Arial"/>
              </a:rPr>
              <a:t>х</a:t>
            </a:r>
            <a:endParaRPr sz="400">
              <a:latin typeface="Arial"/>
              <a:cs typeface="Arial"/>
            </a:endParaRPr>
          </a:p>
        </p:txBody>
      </p:sp>
      <p:sp>
        <p:nvSpPr>
          <p:cNvPr id="63" name="object 63"/>
          <p:cNvSpPr txBox="1"/>
          <p:nvPr/>
        </p:nvSpPr>
        <p:spPr>
          <a:xfrm>
            <a:off x="6984409" y="4236879"/>
            <a:ext cx="47783" cy="61555"/>
          </a:xfrm>
          <a:prstGeom prst="rect">
            <a:avLst/>
          </a:prstGeom>
        </p:spPr>
        <p:txBody>
          <a:bodyPr vert="horz" wrap="square" lIns="0" tIns="0" rIns="0" bIns="0" rtlCol="0">
            <a:spAutoFit/>
          </a:bodyPr>
          <a:lstStyle/>
          <a:p>
            <a:pPr marL="11132"/>
            <a:r>
              <a:rPr sz="400" spc="9" dirty="0">
                <a:latin typeface="Arial"/>
                <a:cs typeface="Arial"/>
              </a:rPr>
              <a:t>х</a:t>
            </a:r>
            <a:endParaRPr sz="400">
              <a:latin typeface="Arial"/>
              <a:cs typeface="Arial"/>
            </a:endParaRPr>
          </a:p>
        </p:txBody>
      </p:sp>
      <p:sp>
        <p:nvSpPr>
          <p:cNvPr id="64" name="object 64"/>
          <p:cNvSpPr txBox="1"/>
          <p:nvPr/>
        </p:nvSpPr>
        <p:spPr>
          <a:xfrm>
            <a:off x="7397517" y="4236879"/>
            <a:ext cx="47783" cy="61555"/>
          </a:xfrm>
          <a:prstGeom prst="rect">
            <a:avLst/>
          </a:prstGeom>
        </p:spPr>
        <p:txBody>
          <a:bodyPr vert="horz" wrap="square" lIns="0" tIns="0" rIns="0" bIns="0" rtlCol="0">
            <a:spAutoFit/>
          </a:bodyPr>
          <a:lstStyle/>
          <a:p>
            <a:pPr marL="11132"/>
            <a:r>
              <a:rPr sz="400" spc="9" dirty="0">
                <a:latin typeface="Arial"/>
                <a:cs typeface="Arial"/>
              </a:rPr>
              <a:t>х</a:t>
            </a:r>
            <a:endParaRPr sz="400">
              <a:latin typeface="Arial"/>
              <a:cs typeface="Arial"/>
            </a:endParaRPr>
          </a:p>
        </p:txBody>
      </p:sp>
      <p:sp>
        <p:nvSpPr>
          <p:cNvPr id="65" name="object 65"/>
          <p:cNvSpPr txBox="1"/>
          <p:nvPr/>
        </p:nvSpPr>
        <p:spPr>
          <a:xfrm>
            <a:off x="7796292" y="4236879"/>
            <a:ext cx="47783" cy="61555"/>
          </a:xfrm>
          <a:prstGeom prst="rect">
            <a:avLst/>
          </a:prstGeom>
        </p:spPr>
        <p:txBody>
          <a:bodyPr vert="horz" wrap="square" lIns="0" tIns="0" rIns="0" bIns="0" rtlCol="0">
            <a:spAutoFit/>
          </a:bodyPr>
          <a:lstStyle/>
          <a:p>
            <a:pPr marL="11132"/>
            <a:r>
              <a:rPr sz="400" spc="9" dirty="0">
                <a:latin typeface="Arial"/>
                <a:cs typeface="Arial"/>
              </a:rPr>
              <a:t>х</a:t>
            </a:r>
            <a:endParaRPr sz="400">
              <a:latin typeface="Arial"/>
              <a:cs typeface="Arial"/>
            </a:endParaRPr>
          </a:p>
        </p:txBody>
      </p:sp>
      <p:sp>
        <p:nvSpPr>
          <p:cNvPr id="66" name="object 66"/>
          <p:cNvSpPr txBox="1"/>
          <p:nvPr/>
        </p:nvSpPr>
        <p:spPr>
          <a:xfrm>
            <a:off x="2054903" y="4554731"/>
            <a:ext cx="571771" cy="184666"/>
          </a:xfrm>
          <a:prstGeom prst="rect">
            <a:avLst/>
          </a:prstGeom>
        </p:spPr>
        <p:txBody>
          <a:bodyPr vert="horz" wrap="square" lIns="0" tIns="0" rIns="0" bIns="0" rtlCol="0">
            <a:spAutoFit/>
          </a:bodyPr>
          <a:lstStyle/>
          <a:p>
            <a:pPr marL="11132">
              <a:tabLst>
                <a:tab pos="547672" algn="l"/>
              </a:tabLst>
            </a:pPr>
            <a:r>
              <a:rPr sz="400" b="1" i="1" spc="13" dirty="0">
                <a:latin typeface="Arial"/>
                <a:cs typeface="Arial"/>
              </a:rPr>
              <a:t>ВСЕГО	</a:t>
            </a:r>
            <a:r>
              <a:rPr sz="400" spc="9" dirty="0">
                <a:latin typeface="Arial"/>
                <a:cs typeface="Arial"/>
              </a:rPr>
              <a:t>х</a:t>
            </a:r>
            <a:endParaRPr sz="400">
              <a:latin typeface="Arial"/>
              <a:cs typeface="Arial"/>
            </a:endParaRPr>
          </a:p>
        </p:txBody>
      </p:sp>
      <p:sp>
        <p:nvSpPr>
          <p:cNvPr id="67" name="object 67"/>
          <p:cNvSpPr txBox="1"/>
          <p:nvPr/>
        </p:nvSpPr>
        <p:spPr>
          <a:xfrm>
            <a:off x="4011305" y="4562827"/>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3</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68" name="object 68"/>
          <p:cNvSpPr txBox="1"/>
          <p:nvPr/>
        </p:nvSpPr>
        <p:spPr>
          <a:xfrm>
            <a:off x="4859677" y="4562827"/>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7</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69" name="object 69"/>
          <p:cNvSpPr txBox="1"/>
          <p:nvPr/>
        </p:nvSpPr>
        <p:spPr>
          <a:xfrm>
            <a:off x="5373349" y="4554731"/>
            <a:ext cx="47783" cy="61555"/>
          </a:xfrm>
          <a:prstGeom prst="rect">
            <a:avLst/>
          </a:prstGeom>
        </p:spPr>
        <p:txBody>
          <a:bodyPr vert="horz" wrap="square" lIns="0" tIns="0" rIns="0" bIns="0" rtlCol="0">
            <a:spAutoFit/>
          </a:bodyPr>
          <a:lstStyle/>
          <a:p>
            <a:pPr marL="11132"/>
            <a:r>
              <a:rPr sz="400" spc="9" dirty="0">
                <a:latin typeface="Arial"/>
                <a:cs typeface="Arial"/>
              </a:rPr>
              <a:t>х</a:t>
            </a:r>
            <a:endParaRPr sz="400">
              <a:latin typeface="Arial"/>
              <a:cs typeface="Arial"/>
            </a:endParaRPr>
          </a:p>
        </p:txBody>
      </p:sp>
      <p:sp>
        <p:nvSpPr>
          <p:cNvPr id="70" name="object 70"/>
          <p:cNvSpPr txBox="1"/>
          <p:nvPr/>
        </p:nvSpPr>
        <p:spPr>
          <a:xfrm>
            <a:off x="5742150" y="4554731"/>
            <a:ext cx="47783" cy="61555"/>
          </a:xfrm>
          <a:prstGeom prst="rect">
            <a:avLst/>
          </a:prstGeom>
        </p:spPr>
        <p:txBody>
          <a:bodyPr vert="horz" wrap="square" lIns="0" tIns="0" rIns="0" bIns="0" rtlCol="0">
            <a:spAutoFit/>
          </a:bodyPr>
          <a:lstStyle/>
          <a:p>
            <a:pPr marL="11132"/>
            <a:r>
              <a:rPr sz="400" spc="9" dirty="0">
                <a:latin typeface="Arial"/>
                <a:cs typeface="Arial"/>
              </a:rPr>
              <a:t>х</a:t>
            </a:r>
            <a:endParaRPr sz="400">
              <a:latin typeface="Arial"/>
              <a:cs typeface="Arial"/>
            </a:endParaRPr>
          </a:p>
        </p:txBody>
      </p:sp>
      <p:sp>
        <p:nvSpPr>
          <p:cNvPr id="71" name="object 71"/>
          <p:cNvSpPr txBox="1"/>
          <p:nvPr/>
        </p:nvSpPr>
        <p:spPr>
          <a:xfrm>
            <a:off x="6073157" y="4562827"/>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3</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72" name="object 72"/>
          <p:cNvSpPr txBox="1"/>
          <p:nvPr/>
        </p:nvSpPr>
        <p:spPr>
          <a:xfrm>
            <a:off x="1447619" y="4629357"/>
            <a:ext cx="810145" cy="123111"/>
          </a:xfrm>
          <a:prstGeom prst="rect">
            <a:avLst/>
          </a:prstGeom>
        </p:spPr>
        <p:txBody>
          <a:bodyPr vert="horz" wrap="square" lIns="0" tIns="0" rIns="0" bIns="0" rtlCol="0">
            <a:spAutoFit/>
          </a:bodyPr>
          <a:lstStyle/>
          <a:p>
            <a:pPr marL="11132"/>
            <a:r>
              <a:rPr sz="400" b="1" i="1" spc="13" dirty="0">
                <a:latin typeface="Arial"/>
                <a:cs typeface="Arial"/>
              </a:rPr>
              <a:t>в</a:t>
            </a:r>
            <a:r>
              <a:rPr sz="400" b="1" i="1" spc="4" dirty="0">
                <a:latin typeface="Arial"/>
                <a:cs typeface="Arial"/>
              </a:rPr>
              <a:t> </a:t>
            </a:r>
            <a:r>
              <a:rPr sz="400" b="1" i="1" spc="18" dirty="0">
                <a:latin typeface="Arial"/>
                <a:cs typeface="Arial"/>
              </a:rPr>
              <a:t>т</a:t>
            </a:r>
            <a:r>
              <a:rPr sz="400" b="1" i="1" spc="4" dirty="0">
                <a:latin typeface="Arial"/>
                <a:cs typeface="Arial"/>
              </a:rPr>
              <a:t>о</a:t>
            </a:r>
            <a:r>
              <a:rPr sz="400" b="1" i="1" spc="18" dirty="0">
                <a:latin typeface="Arial"/>
                <a:cs typeface="Arial"/>
              </a:rPr>
              <a:t>м</a:t>
            </a:r>
            <a:r>
              <a:rPr sz="400" b="1" i="1" spc="9" dirty="0">
                <a:latin typeface="Arial"/>
                <a:cs typeface="Arial"/>
              </a:rPr>
              <a:t> </a:t>
            </a:r>
            <a:r>
              <a:rPr sz="400" b="1" i="1" spc="4" dirty="0">
                <a:latin typeface="Arial"/>
                <a:cs typeface="Arial"/>
              </a:rPr>
              <a:t>чи</a:t>
            </a:r>
            <a:r>
              <a:rPr sz="400" b="1" i="1" spc="9" dirty="0">
                <a:latin typeface="Arial"/>
                <a:cs typeface="Arial"/>
              </a:rPr>
              <a:t>с</a:t>
            </a:r>
            <a:r>
              <a:rPr sz="400" b="1" i="1" spc="13" dirty="0">
                <a:latin typeface="Arial"/>
                <a:cs typeface="Arial"/>
              </a:rPr>
              <a:t>ле</a:t>
            </a:r>
            <a:r>
              <a:rPr sz="400" b="1" i="1" spc="4" dirty="0">
                <a:latin typeface="Arial"/>
                <a:cs typeface="Arial"/>
              </a:rPr>
              <a:t> п</a:t>
            </a:r>
            <a:r>
              <a:rPr sz="400" b="1" i="1" spc="13" dirty="0">
                <a:latin typeface="Arial"/>
                <a:cs typeface="Arial"/>
              </a:rPr>
              <a:t>о</a:t>
            </a:r>
            <a:r>
              <a:rPr sz="400" b="1" i="1" dirty="0">
                <a:latin typeface="Arial"/>
                <a:cs typeface="Arial"/>
              </a:rPr>
              <a:t> </a:t>
            </a:r>
            <a:r>
              <a:rPr sz="400" b="1" i="1" spc="4" dirty="0">
                <a:latin typeface="Arial"/>
                <a:cs typeface="Arial"/>
              </a:rPr>
              <a:t>ко</a:t>
            </a:r>
            <a:r>
              <a:rPr sz="400" b="1" i="1" spc="13" dirty="0">
                <a:latin typeface="Arial"/>
                <a:cs typeface="Arial"/>
              </a:rPr>
              <a:t>д</a:t>
            </a:r>
            <a:r>
              <a:rPr sz="400" b="1" i="1" spc="9" dirty="0">
                <a:latin typeface="Arial"/>
                <a:cs typeface="Arial"/>
              </a:rPr>
              <a:t>а</a:t>
            </a:r>
            <a:r>
              <a:rPr sz="400" b="1" i="1" spc="18" dirty="0">
                <a:latin typeface="Arial"/>
                <a:cs typeface="Arial"/>
              </a:rPr>
              <a:t>м</a:t>
            </a:r>
            <a:r>
              <a:rPr sz="400" b="1" i="1" spc="9" dirty="0">
                <a:latin typeface="Arial"/>
                <a:cs typeface="Arial"/>
              </a:rPr>
              <a:t> сче</a:t>
            </a:r>
            <a:r>
              <a:rPr sz="400" b="1" i="1" spc="18" dirty="0">
                <a:latin typeface="Arial"/>
                <a:cs typeface="Arial"/>
              </a:rPr>
              <a:t>т</a:t>
            </a:r>
            <a:r>
              <a:rPr sz="400" b="1" i="1" spc="4" dirty="0">
                <a:latin typeface="Arial"/>
                <a:cs typeface="Arial"/>
              </a:rPr>
              <a:t>о</a:t>
            </a:r>
            <a:r>
              <a:rPr sz="400" b="1" i="1" spc="13" dirty="0">
                <a:latin typeface="Arial"/>
                <a:cs typeface="Arial"/>
              </a:rPr>
              <a:t>в</a:t>
            </a:r>
            <a:endParaRPr sz="400">
              <a:latin typeface="Arial"/>
              <a:cs typeface="Arial"/>
            </a:endParaRPr>
          </a:p>
        </p:txBody>
      </p:sp>
      <p:sp>
        <p:nvSpPr>
          <p:cNvPr id="73" name="object 73"/>
          <p:cNvSpPr txBox="1"/>
          <p:nvPr/>
        </p:nvSpPr>
        <p:spPr>
          <a:xfrm>
            <a:off x="197650" y="4991574"/>
            <a:ext cx="274211" cy="46166"/>
          </a:xfrm>
          <a:prstGeom prst="rect">
            <a:avLst/>
          </a:prstGeom>
        </p:spPr>
        <p:txBody>
          <a:bodyPr vert="horz" wrap="square" lIns="0" tIns="0" rIns="0" bIns="0" rtlCol="0">
            <a:spAutoFit/>
          </a:bodyPr>
          <a:lstStyle/>
          <a:p>
            <a:pPr marL="11132"/>
            <a:r>
              <a:rPr sz="300" dirty="0">
                <a:latin typeface="Arial"/>
                <a:cs typeface="Arial"/>
              </a:rPr>
              <a:t>Ру</a:t>
            </a:r>
            <a:r>
              <a:rPr sz="300" spc="-4" dirty="0">
                <a:latin typeface="Arial"/>
                <a:cs typeface="Arial"/>
              </a:rPr>
              <a:t>к</a:t>
            </a:r>
            <a:r>
              <a:rPr sz="300" spc="-9" dirty="0">
                <a:latin typeface="Arial"/>
                <a:cs typeface="Arial"/>
              </a:rPr>
              <a:t>о</a:t>
            </a:r>
            <a:r>
              <a:rPr sz="300" spc="-13" dirty="0">
                <a:latin typeface="Arial"/>
                <a:cs typeface="Arial"/>
              </a:rPr>
              <a:t>в</a:t>
            </a:r>
            <a:r>
              <a:rPr sz="300" spc="-9" dirty="0">
                <a:latin typeface="Arial"/>
                <a:cs typeface="Arial"/>
              </a:rPr>
              <a:t>о</a:t>
            </a:r>
            <a:r>
              <a:rPr sz="300" spc="4" dirty="0">
                <a:latin typeface="Arial"/>
                <a:cs typeface="Arial"/>
              </a:rPr>
              <a:t>д</a:t>
            </a:r>
            <a:r>
              <a:rPr sz="300" dirty="0">
                <a:latin typeface="Arial"/>
                <a:cs typeface="Arial"/>
              </a:rPr>
              <a:t>ит</a:t>
            </a:r>
            <a:r>
              <a:rPr sz="300" spc="-9" dirty="0">
                <a:latin typeface="Arial"/>
                <a:cs typeface="Arial"/>
              </a:rPr>
              <a:t>е</a:t>
            </a:r>
            <a:r>
              <a:rPr sz="300" spc="4" dirty="0">
                <a:latin typeface="Arial"/>
                <a:cs typeface="Arial"/>
              </a:rPr>
              <a:t>л</a:t>
            </a:r>
            <a:r>
              <a:rPr sz="300" dirty="0">
                <a:latin typeface="Arial"/>
                <a:cs typeface="Arial"/>
              </a:rPr>
              <a:t>ь</a:t>
            </a:r>
            <a:endParaRPr sz="300">
              <a:latin typeface="Arial"/>
              <a:cs typeface="Arial"/>
            </a:endParaRPr>
          </a:p>
        </p:txBody>
      </p:sp>
      <p:sp>
        <p:nvSpPr>
          <p:cNvPr id="74" name="object 74"/>
          <p:cNvSpPr txBox="1"/>
          <p:nvPr/>
        </p:nvSpPr>
        <p:spPr>
          <a:xfrm>
            <a:off x="717619" y="4991575"/>
            <a:ext cx="287786" cy="92333"/>
          </a:xfrm>
          <a:prstGeom prst="rect">
            <a:avLst/>
          </a:prstGeom>
        </p:spPr>
        <p:txBody>
          <a:bodyPr vert="horz" wrap="square" lIns="0" tIns="0" rIns="0" bIns="0" rtlCol="0">
            <a:spAutoFit/>
          </a:bodyPr>
          <a:lstStyle/>
          <a:p>
            <a:pPr marL="11132"/>
            <a:r>
              <a:rPr sz="300" b="1" i="1" u="sng" dirty="0">
                <a:solidFill>
                  <a:srgbClr val="FF0000"/>
                </a:solidFill>
                <a:latin typeface="Arial"/>
                <a:cs typeface="Arial"/>
              </a:rPr>
              <a:t> </a:t>
            </a:r>
            <a:r>
              <a:rPr sz="300" b="1" i="1" dirty="0">
                <a:solidFill>
                  <a:srgbClr val="FF0000"/>
                </a:solidFill>
                <a:latin typeface="Arial"/>
                <a:cs typeface="Arial"/>
              </a:rPr>
              <a:t>         </a:t>
            </a:r>
            <a:r>
              <a:rPr sz="300" b="1" i="1" spc="-18" dirty="0">
                <a:solidFill>
                  <a:srgbClr val="FF0000"/>
                </a:solidFill>
                <a:latin typeface="Arial"/>
                <a:cs typeface="Arial"/>
              </a:rPr>
              <a:t> </a:t>
            </a:r>
            <a:r>
              <a:rPr sz="300" b="1" i="1" u="sng" dirty="0">
                <a:solidFill>
                  <a:srgbClr val="FF0000"/>
                </a:solidFill>
                <a:latin typeface="Arial"/>
                <a:cs typeface="Arial"/>
              </a:rPr>
              <a:t>Л</a:t>
            </a:r>
            <a:r>
              <a:rPr sz="300" b="1" i="1" u="sng" spc="-88" dirty="0">
                <a:solidFill>
                  <a:srgbClr val="FF0000"/>
                </a:solidFill>
                <a:latin typeface="Arial"/>
                <a:cs typeface="Arial"/>
              </a:rPr>
              <a:t> </a:t>
            </a:r>
            <a:r>
              <a:rPr sz="300" b="1" i="1" u="sng" dirty="0">
                <a:solidFill>
                  <a:srgbClr val="FF0000"/>
                </a:solidFill>
                <a:latin typeface="Arial"/>
                <a:cs typeface="Arial"/>
              </a:rPr>
              <a:t>ь</a:t>
            </a:r>
            <a:r>
              <a:rPr sz="300" b="1" i="1" u="sng" spc="-88" dirty="0">
                <a:solidFill>
                  <a:srgbClr val="FF0000"/>
                </a:solidFill>
                <a:latin typeface="Arial"/>
                <a:cs typeface="Arial"/>
              </a:rPr>
              <a:t> </a:t>
            </a:r>
            <a:r>
              <a:rPr sz="300" b="1" i="1" u="sng" spc="-4" dirty="0">
                <a:solidFill>
                  <a:srgbClr val="FF0000"/>
                </a:solidFill>
                <a:latin typeface="Arial"/>
                <a:cs typeface="Arial"/>
              </a:rPr>
              <a:t>во</a:t>
            </a:r>
            <a:r>
              <a:rPr sz="300" b="1" i="1" u="sng" dirty="0">
                <a:solidFill>
                  <a:srgbClr val="FF0000"/>
                </a:solidFill>
                <a:latin typeface="Arial"/>
                <a:cs typeface="Arial"/>
              </a:rPr>
              <a:t>в </a:t>
            </a:r>
            <a:endParaRPr sz="300">
              <a:latin typeface="Arial"/>
              <a:cs typeface="Arial"/>
            </a:endParaRPr>
          </a:p>
          <a:p>
            <a:pPr marL="104637">
              <a:spcBef>
                <a:spcPts val="31"/>
              </a:spcBef>
            </a:pPr>
            <a:r>
              <a:rPr sz="300" dirty="0">
                <a:latin typeface="Arial"/>
                <a:cs typeface="Arial"/>
              </a:rPr>
              <a:t>(</a:t>
            </a:r>
            <a:r>
              <a:rPr sz="300" spc="-4" dirty="0">
                <a:latin typeface="Arial"/>
                <a:cs typeface="Arial"/>
              </a:rPr>
              <a:t>п</a:t>
            </a:r>
            <a:r>
              <a:rPr sz="300" spc="-9" dirty="0">
                <a:latin typeface="Arial"/>
                <a:cs typeface="Arial"/>
              </a:rPr>
              <a:t>о</a:t>
            </a:r>
            <a:r>
              <a:rPr sz="300" spc="4" dirty="0">
                <a:latin typeface="Arial"/>
                <a:cs typeface="Arial"/>
              </a:rPr>
              <a:t>д</a:t>
            </a:r>
            <a:r>
              <a:rPr sz="300" spc="-4" dirty="0">
                <a:latin typeface="Arial"/>
                <a:cs typeface="Arial"/>
              </a:rPr>
              <a:t>п</a:t>
            </a:r>
            <a:r>
              <a:rPr sz="300" dirty="0">
                <a:latin typeface="Arial"/>
                <a:cs typeface="Arial"/>
              </a:rPr>
              <a:t>ись)</a:t>
            </a:r>
            <a:endParaRPr sz="300">
              <a:latin typeface="Arial"/>
              <a:cs typeface="Arial"/>
            </a:endParaRPr>
          </a:p>
        </p:txBody>
      </p:sp>
      <p:sp>
        <p:nvSpPr>
          <p:cNvPr id="75" name="object 75"/>
          <p:cNvSpPr txBox="1"/>
          <p:nvPr/>
        </p:nvSpPr>
        <p:spPr>
          <a:xfrm>
            <a:off x="3169449" y="4991574"/>
            <a:ext cx="368149" cy="46166"/>
          </a:xfrm>
          <a:prstGeom prst="rect">
            <a:avLst/>
          </a:prstGeom>
        </p:spPr>
        <p:txBody>
          <a:bodyPr vert="horz" wrap="square" lIns="0" tIns="0" rIns="0" bIns="0" rtlCol="0">
            <a:spAutoFit/>
          </a:bodyPr>
          <a:lstStyle/>
          <a:p>
            <a:pPr marL="11132"/>
            <a:r>
              <a:rPr sz="300" spc="-4" dirty="0">
                <a:latin typeface="Arial"/>
                <a:cs typeface="Arial"/>
              </a:rPr>
              <a:t>Г</a:t>
            </a:r>
            <a:r>
              <a:rPr sz="300" spc="4" dirty="0">
                <a:latin typeface="Arial"/>
                <a:cs typeface="Arial"/>
              </a:rPr>
              <a:t>л</a:t>
            </a:r>
            <a:r>
              <a:rPr sz="300" spc="-9" dirty="0">
                <a:latin typeface="Arial"/>
                <a:cs typeface="Arial"/>
              </a:rPr>
              <a:t>а</a:t>
            </a:r>
            <a:r>
              <a:rPr sz="300" spc="-13" dirty="0">
                <a:latin typeface="Arial"/>
                <a:cs typeface="Arial"/>
              </a:rPr>
              <a:t>в</a:t>
            </a:r>
            <a:r>
              <a:rPr sz="300" spc="4" dirty="0">
                <a:latin typeface="Arial"/>
                <a:cs typeface="Arial"/>
              </a:rPr>
              <a:t>н</a:t>
            </a:r>
            <a:r>
              <a:rPr sz="300" dirty="0">
                <a:latin typeface="Arial"/>
                <a:cs typeface="Arial"/>
              </a:rPr>
              <a:t>ый </a:t>
            </a:r>
            <a:r>
              <a:rPr sz="300" spc="-13" dirty="0">
                <a:latin typeface="Arial"/>
                <a:cs typeface="Arial"/>
              </a:rPr>
              <a:t>б</a:t>
            </a:r>
            <a:r>
              <a:rPr sz="300" dirty="0">
                <a:latin typeface="Arial"/>
                <a:cs typeface="Arial"/>
              </a:rPr>
              <a:t>у</a:t>
            </a:r>
            <a:r>
              <a:rPr sz="300" spc="-13" dirty="0">
                <a:latin typeface="Arial"/>
                <a:cs typeface="Arial"/>
              </a:rPr>
              <a:t>х</a:t>
            </a:r>
            <a:r>
              <a:rPr sz="300" dirty="0">
                <a:latin typeface="Arial"/>
                <a:cs typeface="Arial"/>
              </a:rPr>
              <a:t>г</a:t>
            </a:r>
            <a:r>
              <a:rPr sz="300" spc="-9" dirty="0">
                <a:latin typeface="Arial"/>
                <a:cs typeface="Arial"/>
              </a:rPr>
              <a:t>а</a:t>
            </a:r>
            <a:r>
              <a:rPr sz="300" spc="4" dirty="0">
                <a:latin typeface="Arial"/>
                <a:cs typeface="Arial"/>
              </a:rPr>
              <a:t>л</a:t>
            </a:r>
            <a:r>
              <a:rPr sz="300" dirty="0">
                <a:latin typeface="Arial"/>
                <a:cs typeface="Arial"/>
              </a:rPr>
              <a:t>т</a:t>
            </a:r>
            <a:r>
              <a:rPr sz="300" spc="-9" dirty="0">
                <a:latin typeface="Arial"/>
                <a:cs typeface="Arial"/>
              </a:rPr>
              <a:t>е</a:t>
            </a:r>
            <a:r>
              <a:rPr sz="300" dirty="0">
                <a:latin typeface="Arial"/>
                <a:cs typeface="Arial"/>
              </a:rPr>
              <a:t>р</a:t>
            </a:r>
            <a:endParaRPr sz="300">
              <a:latin typeface="Arial"/>
              <a:cs typeface="Arial"/>
            </a:endParaRPr>
          </a:p>
        </p:txBody>
      </p:sp>
      <p:sp>
        <p:nvSpPr>
          <p:cNvPr id="76" name="object 76"/>
          <p:cNvSpPr txBox="1"/>
          <p:nvPr/>
        </p:nvSpPr>
        <p:spPr>
          <a:xfrm>
            <a:off x="3931810" y="4991574"/>
            <a:ext cx="320366" cy="92333"/>
          </a:xfrm>
          <a:prstGeom prst="rect">
            <a:avLst/>
          </a:prstGeom>
        </p:spPr>
        <p:txBody>
          <a:bodyPr vert="horz" wrap="square" lIns="0" tIns="0" rIns="0" bIns="0" rtlCol="0">
            <a:spAutoFit/>
          </a:bodyPr>
          <a:lstStyle/>
          <a:p>
            <a:pPr marL="11132">
              <a:tabLst>
                <a:tab pos="137475" algn="l"/>
              </a:tabLst>
            </a:pPr>
            <a:r>
              <a:rPr sz="300" b="1" i="1" u="sng" dirty="0">
                <a:solidFill>
                  <a:srgbClr val="FF0000"/>
                </a:solidFill>
                <a:latin typeface="Arial"/>
                <a:cs typeface="Arial"/>
              </a:rPr>
              <a:t> </a:t>
            </a:r>
            <a:r>
              <a:rPr sz="300" b="1" i="1" dirty="0">
                <a:solidFill>
                  <a:srgbClr val="FF0000"/>
                </a:solidFill>
                <a:latin typeface="Arial"/>
                <a:cs typeface="Arial"/>
              </a:rPr>
              <a:t>	</a:t>
            </a:r>
            <a:endParaRPr sz="300" dirty="0">
              <a:latin typeface="Arial"/>
              <a:cs typeface="Arial"/>
            </a:endParaRPr>
          </a:p>
          <a:p>
            <a:pPr marL="136361">
              <a:spcBef>
                <a:spcPts val="31"/>
              </a:spcBef>
            </a:pPr>
            <a:r>
              <a:rPr sz="300" dirty="0">
                <a:latin typeface="Arial"/>
                <a:cs typeface="Arial"/>
              </a:rPr>
              <a:t>(</a:t>
            </a:r>
            <a:r>
              <a:rPr sz="300" spc="-4" dirty="0">
                <a:latin typeface="Arial"/>
                <a:cs typeface="Arial"/>
              </a:rPr>
              <a:t>п</a:t>
            </a:r>
            <a:r>
              <a:rPr sz="300" spc="-9" dirty="0">
                <a:latin typeface="Arial"/>
                <a:cs typeface="Arial"/>
              </a:rPr>
              <a:t>о</a:t>
            </a:r>
            <a:r>
              <a:rPr sz="300" spc="4" dirty="0">
                <a:latin typeface="Arial"/>
                <a:cs typeface="Arial"/>
              </a:rPr>
              <a:t>д</a:t>
            </a:r>
            <a:r>
              <a:rPr sz="300" spc="-4" dirty="0">
                <a:latin typeface="Arial"/>
                <a:cs typeface="Arial"/>
              </a:rPr>
              <a:t>п</a:t>
            </a:r>
            <a:r>
              <a:rPr sz="300" dirty="0">
                <a:latin typeface="Arial"/>
                <a:cs typeface="Arial"/>
              </a:rPr>
              <a:t>ись)</a:t>
            </a:r>
          </a:p>
        </p:txBody>
      </p:sp>
      <p:sp>
        <p:nvSpPr>
          <p:cNvPr id="77" name="object 77"/>
          <p:cNvSpPr txBox="1"/>
          <p:nvPr/>
        </p:nvSpPr>
        <p:spPr>
          <a:xfrm>
            <a:off x="3604712" y="3419712"/>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3</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78" name="object 78"/>
          <p:cNvSpPr txBox="1"/>
          <p:nvPr/>
        </p:nvSpPr>
        <p:spPr>
          <a:xfrm>
            <a:off x="4445265" y="4562827"/>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7</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79" name="object 79"/>
          <p:cNvSpPr txBox="1"/>
          <p:nvPr/>
        </p:nvSpPr>
        <p:spPr>
          <a:xfrm>
            <a:off x="4445265" y="4426012"/>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7</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80" name="object 80"/>
          <p:cNvSpPr txBox="1"/>
          <p:nvPr/>
        </p:nvSpPr>
        <p:spPr>
          <a:xfrm>
            <a:off x="4445265" y="4731427"/>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7</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81" name="object 81"/>
          <p:cNvSpPr txBox="1"/>
          <p:nvPr/>
        </p:nvSpPr>
        <p:spPr>
          <a:xfrm>
            <a:off x="4466116" y="4991574"/>
            <a:ext cx="32580" cy="46166"/>
          </a:xfrm>
          <a:prstGeom prst="rect">
            <a:avLst/>
          </a:prstGeom>
        </p:spPr>
        <p:txBody>
          <a:bodyPr vert="horz" wrap="square" lIns="0" tIns="0" rIns="0" bIns="0" rtlCol="0">
            <a:spAutoFit/>
          </a:bodyPr>
          <a:lstStyle/>
          <a:p>
            <a:pPr marL="11132"/>
            <a:r>
              <a:rPr sz="300" b="1" i="1" u="sng" dirty="0">
                <a:solidFill>
                  <a:srgbClr val="FF0000"/>
                </a:solidFill>
                <a:latin typeface="Arial"/>
                <a:cs typeface="Arial"/>
              </a:rPr>
              <a:t> </a:t>
            </a:r>
            <a:endParaRPr sz="300">
              <a:latin typeface="Arial"/>
              <a:cs typeface="Arial"/>
            </a:endParaRPr>
          </a:p>
        </p:txBody>
      </p:sp>
      <p:sp>
        <p:nvSpPr>
          <p:cNvPr id="82" name="object 82"/>
          <p:cNvSpPr txBox="1"/>
          <p:nvPr/>
        </p:nvSpPr>
        <p:spPr>
          <a:xfrm>
            <a:off x="4815370" y="4991575"/>
            <a:ext cx="455571" cy="46166"/>
          </a:xfrm>
          <a:prstGeom prst="rect">
            <a:avLst/>
          </a:prstGeom>
        </p:spPr>
        <p:txBody>
          <a:bodyPr vert="horz" wrap="square" lIns="0" tIns="0" rIns="0" bIns="0" rtlCol="0">
            <a:spAutoFit/>
          </a:bodyPr>
          <a:lstStyle/>
          <a:p>
            <a:pPr algn="ctr">
              <a:spcBef>
                <a:spcPts val="31"/>
              </a:spcBef>
            </a:pPr>
            <a:r>
              <a:rPr sz="300" dirty="0">
                <a:latin typeface="Arial"/>
                <a:cs typeface="Arial"/>
              </a:rPr>
              <a:t>(р</a:t>
            </a:r>
            <a:r>
              <a:rPr sz="300" spc="-9" dirty="0">
                <a:latin typeface="Arial"/>
                <a:cs typeface="Arial"/>
              </a:rPr>
              <a:t>а</a:t>
            </a:r>
            <a:r>
              <a:rPr sz="300" dirty="0">
                <a:latin typeface="Arial"/>
                <a:cs typeface="Arial"/>
              </a:rPr>
              <a:t>сши</a:t>
            </a:r>
            <a:r>
              <a:rPr sz="300" spc="-4" dirty="0">
                <a:latin typeface="Arial"/>
                <a:cs typeface="Arial"/>
              </a:rPr>
              <a:t>ф</a:t>
            </a:r>
            <a:r>
              <a:rPr sz="300" dirty="0">
                <a:latin typeface="Arial"/>
                <a:cs typeface="Arial"/>
              </a:rPr>
              <a:t>р</a:t>
            </a:r>
            <a:r>
              <a:rPr sz="300" spc="-9" dirty="0">
                <a:latin typeface="Arial"/>
                <a:cs typeface="Arial"/>
              </a:rPr>
              <a:t>о</a:t>
            </a:r>
            <a:r>
              <a:rPr sz="300" spc="-13" dirty="0">
                <a:latin typeface="Arial"/>
                <a:cs typeface="Arial"/>
              </a:rPr>
              <a:t>в</a:t>
            </a:r>
            <a:r>
              <a:rPr sz="300" spc="-4" dirty="0">
                <a:latin typeface="Arial"/>
                <a:cs typeface="Arial"/>
              </a:rPr>
              <a:t>к</a:t>
            </a:r>
            <a:r>
              <a:rPr sz="300" dirty="0">
                <a:latin typeface="Arial"/>
                <a:cs typeface="Arial"/>
              </a:rPr>
              <a:t>а</a:t>
            </a:r>
            <a:r>
              <a:rPr sz="300" spc="-9" dirty="0">
                <a:latin typeface="Arial"/>
                <a:cs typeface="Arial"/>
              </a:rPr>
              <a:t> </a:t>
            </a:r>
            <a:r>
              <a:rPr sz="300" spc="-4" dirty="0">
                <a:latin typeface="Arial"/>
                <a:cs typeface="Arial"/>
              </a:rPr>
              <a:t>п</a:t>
            </a:r>
            <a:r>
              <a:rPr sz="300" spc="-9" dirty="0">
                <a:latin typeface="Arial"/>
                <a:cs typeface="Arial"/>
              </a:rPr>
              <a:t>о</a:t>
            </a:r>
            <a:r>
              <a:rPr sz="300" spc="4" dirty="0">
                <a:latin typeface="Arial"/>
                <a:cs typeface="Arial"/>
              </a:rPr>
              <a:t>д</a:t>
            </a:r>
            <a:r>
              <a:rPr sz="300" spc="-4" dirty="0">
                <a:latin typeface="Arial"/>
                <a:cs typeface="Arial"/>
              </a:rPr>
              <a:t>п</a:t>
            </a:r>
            <a:r>
              <a:rPr sz="300" dirty="0">
                <a:latin typeface="Arial"/>
                <a:cs typeface="Arial"/>
              </a:rPr>
              <a:t>иси)</a:t>
            </a:r>
          </a:p>
        </p:txBody>
      </p:sp>
      <p:sp>
        <p:nvSpPr>
          <p:cNvPr id="83" name="object 83"/>
          <p:cNvSpPr txBox="1"/>
          <p:nvPr/>
        </p:nvSpPr>
        <p:spPr>
          <a:xfrm>
            <a:off x="695465" y="4723135"/>
            <a:ext cx="2188261" cy="123111"/>
          </a:xfrm>
          <a:prstGeom prst="rect">
            <a:avLst/>
          </a:prstGeom>
        </p:spPr>
        <p:txBody>
          <a:bodyPr vert="horz" wrap="square" lIns="0" tIns="0" rIns="0" bIns="0" rtlCol="0">
            <a:spAutoFit/>
          </a:bodyPr>
          <a:lstStyle/>
          <a:p>
            <a:pPr marL="11132"/>
            <a:r>
              <a:rPr sz="500" b="1" i="1" spc="-6" baseline="6944" dirty="0">
                <a:solidFill>
                  <a:srgbClr val="FF0000"/>
                </a:solidFill>
                <a:latin typeface="Times New Roman"/>
                <a:cs typeface="Times New Roman"/>
              </a:rPr>
              <a:t>Безв</a:t>
            </a:r>
            <a:r>
              <a:rPr sz="500" b="1" i="1" baseline="6944" dirty="0">
                <a:solidFill>
                  <a:srgbClr val="FF0000"/>
                </a:solidFill>
                <a:latin typeface="Times New Roman"/>
                <a:cs typeface="Times New Roman"/>
              </a:rPr>
              <a:t>о</a:t>
            </a:r>
            <a:r>
              <a:rPr sz="500" b="1" i="1" spc="-6" baseline="6944" dirty="0">
                <a:solidFill>
                  <a:srgbClr val="FF0000"/>
                </a:solidFill>
                <a:latin typeface="Times New Roman"/>
                <a:cs typeface="Times New Roman"/>
              </a:rPr>
              <a:t>змез</a:t>
            </a:r>
            <a:r>
              <a:rPr sz="500" b="1" i="1" spc="-13" baseline="6944" dirty="0">
                <a:solidFill>
                  <a:srgbClr val="FF0000"/>
                </a:solidFill>
                <a:latin typeface="Times New Roman"/>
                <a:cs typeface="Times New Roman"/>
              </a:rPr>
              <a:t>дн</a:t>
            </a:r>
            <a:r>
              <a:rPr sz="500" b="1" i="1" spc="-6" baseline="6944" dirty="0">
                <a:solidFill>
                  <a:srgbClr val="FF0000"/>
                </a:solidFill>
                <a:latin typeface="Times New Roman"/>
                <a:cs typeface="Times New Roman"/>
              </a:rPr>
              <a:t>ые</a:t>
            </a:r>
            <a:r>
              <a:rPr sz="500" b="1" i="1" baseline="6944" dirty="0">
                <a:solidFill>
                  <a:srgbClr val="FF0000"/>
                </a:solidFill>
                <a:latin typeface="Times New Roman"/>
                <a:cs typeface="Times New Roman"/>
              </a:rPr>
              <a:t> </a:t>
            </a:r>
            <a:r>
              <a:rPr sz="500" b="1" i="1" spc="-13" baseline="6944" dirty="0">
                <a:solidFill>
                  <a:srgbClr val="FF0000"/>
                </a:solidFill>
                <a:latin typeface="Times New Roman"/>
                <a:cs typeface="Times New Roman"/>
              </a:rPr>
              <a:t>п</a:t>
            </a:r>
            <a:r>
              <a:rPr sz="500" b="1" i="1" spc="-6" baseline="6944" dirty="0">
                <a:solidFill>
                  <a:srgbClr val="FF0000"/>
                </a:solidFill>
                <a:latin typeface="Times New Roman"/>
                <a:cs typeface="Times New Roman"/>
              </a:rPr>
              <a:t>е</a:t>
            </a:r>
            <a:r>
              <a:rPr sz="500" b="1" i="1" baseline="6944" dirty="0">
                <a:solidFill>
                  <a:srgbClr val="FF0000"/>
                </a:solidFill>
                <a:latin typeface="Times New Roman"/>
                <a:cs typeface="Times New Roman"/>
              </a:rPr>
              <a:t>р</a:t>
            </a:r>
            <a:r>
              <a:rPr sz="500" b="1" i="1" spc="-6" baseline="6944" dirty="0">
                <a:solidFill>
                  <a:srgbClr val="FF0000"/>
                </a:solidFill>
                <a:latin typeface="Times New Roman"/>
                <a:cs typeface="Times New Roman"/>
              </a:rPr>
              <a:t>е</a:t>
            </a:r>
            <a:r>
              <a:rPr sz="500" b="1" i="1" spc="-13" baseline="6944" dirty="0">
                <a:solidFill>
                  <a:srgbClr val="FF0000"/>
                </a:solidFill>
                <a:latin typeface="Times New Roman"/>
                <a:cs typeface="Times New Roman"/>
              </a:rPr>
              <a:t>чи</a:t>
            </a:r>
            <a:r>
              <a:rPr sz="500" b="1" i="1" spc="-6" baseline="6944" dirty="0">
                <a:solidFill>
                  <a:srgbClr val="FF0000"/>
                </a:solidFill>
                <a:latin typeface="Times New Roman"/>
                <a:cs typeface="Times New Roman"/>
              </a:rPr>
              <a:t>сле</a:t>
            </a:r>
            <a:r>
              <a:rPr sz="500" b="1" i="1" spc="-13" baseline="6944" dirty="0">
                <a:solidFill>
                  <a:srgbClr val="FF0000"/>
                </a:solidFill>
                <a:latin typeface="Times New Roman"/>
                <a:cs typeface="Times New Roman"/>
              </a:rPr>
              <a:t>ни</a:t>
            </a:r>
            <a:r>
              <a:rPr sz="500" b="1" i="1" spc="-6" baseline="6944" dirty="0">
                <a:solidFill>
                  <a:srgbClr val="FF0000"/>
                </a:solidFill>
                <a:latin typeface="Times New Roman"/>
                <a:cs typeface="Times New Roman"/>
              </a:rPr>
              <a:t>я </a:t>
            </a:r>
            <a:r>
              <a:rPr sz="500" b="1" i="1" spc="-13" baseline="6944" dirty="0">
                <a:solidFill>
                  <a:srgbClr val="FF0000"/>
                </a:solidFill>
                <a:latin typeface="Times New Roman"/>
                <a:cs typeface="Times New Roman"/>
              </a:rPr>
              <a:t>г</a:t>
            </a:r>
            <a:r>
              <a:rPr sz="500" b="1" i="1" baseline="6944" dirty="0">
                <a:solidFill>
                  <a:srgbClr val="FF0000"/>
                </a:solidFill>
                <a:latin typeface="Times New Roman"/>
                <a:cs typeface="Times New Roman"/>
              </a:rPr>
              <a:t>о</a:t>
            </a:r>
            <a:r>
              <a:rPr sz="500" b="1" i="1" spc="-6" baseline="6944" dirty="0">
                <a:solidFill>
                  <a:srgbClr val="FF0000"/>
                </a:solidFill>
                <a:latin typeface="Times New Roman"/>
                <a:cs typeface="Times New Roman"/>
              </a:rPr>
              <a:t>су</a:t>
            </a:r>
            <a:r>
              <a:rPr sz="500" b="1" i="1" spc="-13" baseline="6944" dirty="0">
                <a:solidFill>
                  <a:srgbClr val="FF0000"/>
                </a:solidFill>
                <a:latin typeface="Times New Roman"/>
                <a:cs typeface="Times New Roman"/>
              </a:rPr>
              <a:t>д</a:t>
            </a:r>
            <a:r>
              <a:rPr sz="500" b="1" i="1" baseline="6944" dirty="0">
                <a:solidFill>
                  <a:srgbClr val="FF0000"/>
                </a:solidFill>
                <a:latin typeface="Times New Roman"/>
                <a:cs typeface="Times New Roman"/>
              </a:rPr>
              <a:t>ар</a:t>
            </a:r>
            <a:r>
              <a:rPr sz="500" b="1" i="1" spc="-6" baseline="6944" dirty="0">
                <a:solidFill>
                  <a:srgbClr val="FF0000"/>
                </a:solidFill>
                <a:latin typeface="Times New Roman"/>
                <a:cs typeface="Times New Roman"/>
              </a:rPr>
              <a:t>с</a:t>
            </a:r>
            <a:r>
              <a:rPr sz="500" b="1" i="1" spc="6" baseline="6944" dirty="0">
                <a:solidFill>
                  <a:srgbClr val="FF0000"/>
                </a:solidFill>
                <a:latin typeface="Times New Roman"/>
                <a:cs typeface="Times New Roman"/>
              </a:rPr>
              <a:t>т</a:t>
            </a:r>
            <a:r>
              <a:rPr sz="500" b="1" i="1" spc="-6" baseline="6944" dirty="0">
                <a:solidFill>
                  <a:srgbClr val="FF0000"/>
                </a:solidFill>
                <a:latin typeface="Times New Roman"/>
                <a:cs typeface="Times New Roman"/>
              </a:rPr>
              <a:t>ве</a:t>
            </a:r>
            <a:r>
              <a:rPr sz="500" b="1" i="1" spc="-13" baseline="6944" dirty="0">
                <a:solidFill>
                  <a:srgbClr val="FF0000"/>
                </a:solidFill>
                <a:latin typeface="Times New Roman"/>
                <a:cs typeface="Times New Roman"/>
              </a:rPr>
              <a:t>нн</a:t>
            </a:r>
            <a:r>
              <a:rPr sz="500" b="1" i="1" spc="-6" baseline="6944" dirty="0">
                <a:solidFill>
                  <a:srgbClr val="FF0000"/>
                </a:solidFill>
                <a:latin typeface="Times New Roman"/>
                <a:cs typeface="Times New Roman"/>
              </a:rPr>
              <a:t>ым</a:t>
            </a:r>
            <a:r>
              <a:rPr sz="500" b="1" i="1" baseline="6944" dirty="0">
                <a:solidFill>
                  <a:srgbClr val="FF0000"/>
                </a:solidFill>
                <a:latin typeface="Times New Roman"/>
                <a:cs typeface="Times New Roman"/>
              </a:rPr>
              <a:t> </a:t>
            </a:r>
            <a:r>
              <a:rPr sz="500" b="1" i="1" spc="-6" baseline="6944" dirty="0">
                <a:solidFill>
                  <a:srgbClr val="FF0000"/>
                </a:solidFill>
                <a:latin typeface="Times New Roman"/>
                <a:cs typeface="Times New Roman"/>
              </a:rPr>
              <a:t>и</a:t>
            </a:r>
            <a:r>
              <a:rPr sz="500" b="1" i="1" spc="-13" baseline="6944" dirty="0">
                <a:solidFill>
                  <a:srgbClr val="FF0000"/>
                </a:solidFill>
                <a:latin typeface="Times New Roman"/>
                <a:cs typeface="Times New Roman"/>
              </a:rPr>
              <a:t> </a:t>
            </a:r>
            <a:r>
              <a:rPr sz="500" b="1" i="1" spc="-6" baseline="6944" dirty="0">
                <a:solidFill>
                  <a:srgbClr val="FF0000"/>
                </a:solidFill>
                <a:latin typeface="Times New Roman"/>
                <a:cs typeface="Times New Roman"/>
              </a:rPr>
              <a:t>му</a:t>
            </a:r>
            <a:r>
              <a:rPr sz="500" b="1" i="1" spc="-13" baseline="6944" dirty="0">
                <a:solidFill>
                  <a:srgbClr val="FF0000"/>
                </a:solidFill>
                <a:latin typeface="Times New Roman"/>
                <a:cs typeface="Times New Roman"/>
              </a:rPr>
              <a:t>ницип</a:t>
            </a:r>
            <a:r>
              <a:rPr sz="500" b="1" i="1" baseline="6944" dirty="0">
                <a:solidFill>
                  <a:srgbClr val="FF0000"/>
                </a:solidFill>
                <a:latin typeface="Times New Roman"/>
                <a:cs typeface="Times New Roman"/>
              </a:rPr>
              <a:t>а</a:t>
            </a:r>
            <a:r>
              <a:rPr sz="500" b="1" i="1" spc="-6" baseline="6944" dirty="0">
                <a:solidFill>
                  <a:srgbClr val="FF0000"/>
                </a:solidFill>
                <a:latin typeface="Times New Roman"/>
                <a:cs typeface="Times New Roman"/>
              </a:rPr>
              <a:t>ль</a:t>
            </a:r>
            <a:r>
              <a:rPr sz="500" b="1" i="1" spc="-13" baseline="6944" dirty="0">
                <a:solidFill>
                  <a:srgbClr val="FF0000"/>
                </a:solidFill>
                <a:latin typeface="Times New Roman"/>
                <a:cs typeface="Times New Roman"/>
              </a:rPr>
              <a:t>н</a:t>
            </a:r>
            <a:r>
              <a:rPr sz="500" b="1" i="1" spc="-6" baseline="6944" dirty="0">
                <a:solidFill>
                  <a:srgbClr val="FF0000"/>
                </a:solidFill>
                <a:latin typeface="Times New Roman"/>
                <a:cs typeface="Times New Roman"/>
              </a:rPr>
              <a:t>ым</a:t>
            </a:r>
            <a:r>
              <a:rPr sz="500" b="1" i="1" baseline="6944" dirty="0">
                <a:solidFill>
                  <a:srgbClr val="FF0000"/>
                </a:solidFill>
                <a:latin typeface="Times New Roman"/>
                <a:cs typeface="Times New Roman"/>
              </a:rPr>
              <a:t> ор</a:t>
            </a:r>
            <a:r>
              <a:rPr sz="500" b="1" i="1" spc="-13" baseline="6944" dirty="0">
                <a:solidFill>
                  <a:srgbClr val="FF0000"/>
                </a:solidFill>
                <a:latin typeface="Times New Roman"/>
                <a:cs typeface="Times New Roman"/>
              </a:rPr>
              <a:t>г</a:t>
            </a:r>
            <a:r>
              <a:rPr sz="500" b="1" i="1" baseline="6944" dirty="0">
                <a:solidFill>
                  <a:srgbClr val="FF0000"/>
                </a:solidFill>
                <a:latin typeface="Times New Roman"/>
                <a:cs typeface="Times New Roman"/>
              </a:rPr>
              <a:t>а</a:t>
            </a:r>
            <a:r>
              <a:rPr sz="500" b="1" i="1" spc="-13" baseline="6944" dirty="0">
                <a:solidFill>
                  <a:srgbClr val="FF0000"/>
                </a:solidFill>
                <a:latin typeface="Times New Roman"/>
                <a:cs typeface="Times New Roman"/>
              </a:rPr>
              <a:t>ни</a:t>
            </a:r>
            <a:r>
              <a:rPr sz="500" b="1" i="1" spc="-6" baseline="6944" dirty="0">
                <a:solidFill>
                  <a:srgbClr val="FF0000"/>
                </a:solidFill>
                <a:latin typeface="Times New Roman"/>
                <a:cs typeface="Times New Roman"/>
              </a:rPr>
              <a:t>з</a:t>
            </a:r>
            <a:r>
              <a:rPr sz="500" b="1" i="1" baseline="6944" dirty="0">
                <a:solidFill>
                  <a:srgbClr val="FF0000"/>
                </a:solidFill>
                <a:latin typeface="Times New Roman"/>
                <a:cs typeface="Times New Roman"/>
              </a:rPr>
              <a:t>а</a:t>
            </a:r>
            <a:r>
              <a:rPr sz="500" b="1" i="1" spc="-13" baseline="6944" dirty="0">
                <a:solidFill>
                  <a:srgbClr val="FF0000"/>
                </a:solidFill>
                <a:latin typeface="Times New Roman"/>
                <a:cs typeface="Times New Roman"/>
              </a:rPr>
              <a:t>ци</a:t>
            </a:r>
            <a:r>
              <a:rPr sz="500" b="1" i="1" spc="-6" baseline="6944" dirty="0">
                <a:solidFill>
                  <a:srgbClr val="FF0000"/>
                </a:solidFill>
                <a:latin typeface="Times New Roman"/>
                <a:cs typeface="Times New Roman"/>
              </a:rPr>
              <a:t>ям</a:t>
            </a:r>
            <a:r>
              <a:rPr sz="500" b="1" i="1" baseline="6944" dirty="0">
                <a:solidFill>
                  <a:srgbClr val="FF0000"/>
                </a:solidFill>
                <a:latin typeface="Times New Roman"/>
                <a:cs typeface="Times New Roman"/>
              </a:rPr>
              <a:t>      </a:t>
            </a:r>
            <a:r>
              <a:rPr sz="500" b="1" i="1" spc="-26" baseline="6944" dirty="0">
                <a:solidFill>
                  <a:srgbClr val="FF0000"/>
                </a:solidFill>
                <a:latin typeface="Times New Roman"/>
                <a:cs typeface="Times New Roman"/>
              </a:rPr>
              <a:t> </a:t>
            </a:r>
            <a:r>
              <a:rPr sz="400" b="1" i="1" dirty="0">
                <a:solidFill>
                  <a:srgbClr val="FF0000"/>
                </a:solidFill>
                <a:latin typeface="Times New Roman"/>
                <a:cs typeface="Times New Roman"/>
              </a:rPr>
              <a:t>0908000000000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a:t>
            </a:r>
            <a:r>
              <a:rPr sz="400" b="1" i="1" spc="-4" dirty="0">
                <a:solidFill>
                  <a:srgbClr val="FF0000"/>
                </a:solidFill>
                <a:latin typeface="Times New Roman"/>
                <a:cs typeface="Times New Roman"/>
              </a:rPr>
              <a:t>1</a:t>
            </a:r>
            <a:r>
              <a:rPr sz="400" b="1" i="1" dirty="0">
                <a:solidFill>
                  <a:srgbClr val="FF0000"/>
                </a:solidFill>
                <a:latin typeface="Times New Roman"/>
                <a:cs typeface="Times New Roman"/>
              </a:rPr>
              <a:t> 20</a:t>
            </a:r>
            <a:r>
              <a:rPr sz="400" b="1" i="1" spc="-4" dirty="0">
                <a:solidFill>
                  <a:srgbClr val="FF0000"/>
                </a:solidFill>
                <a:latin typeface="Times New Roman"/>
                <a:cs typeface="Times New Roman"/>
              </a:rPr>
              <a:t>6</a:t>
            </a:r>
            <a:r>
              <a:rPr sz="400" b="1" i="1" dirty="0">
                <a:solidFill>
                  <a:srgbClr val="FF0000"/>
                </a:solidFill>
                <a:latin typeface="Times New Roman"/>
                <a:cs typeface="Times New Roman"/>
              </a:rPr>
              <a:t> 4</a:t>
            </a:r>
            <a:r>
              <a:rPr sz="400" b="1" i="1" spc="-4" dirty="0">
                <a:solidFill>
                  <a:srgbClr val="FF0000"/>
                </a:solidFill>
                <a:latin typeface="Times New Roman"/>
                <a:cs typeface="Times New Roman"/>
              </a:rPr>
              <a:t>1</a:t>
            </a:r>
            <a:r>
              <a:rPr sz="400" b="1" i="1" dirty="0">
                <a:solidFill>
                  <a:srgbClr val="FF0000"/>
                </a:solidFill>
                <a:latin typeface="Times New Roman"/>
                <a:cs typeface="Times New Roman"/>
              </a:rPr>
              <a:t> 000</a:t>
            </a:r>
            <a:endParaRPr sz="400">
              <a:latin typeface="Times New Roman"/>
              <a:cs typeface="Times New Roman"/>
            </a:endParaRPr>
          </a:p>
        </p:txBody>
      </p:sp>
      <p:sp>
        <p:nvSpPr>
          <p:cNvPr id="84" name="object 84"/>
          <p:cNvSpPr txBox="1"/>
          <p:nvPr/>
        </p:nvSpPr>
        <p:spPr>
          <a:xfrm>
            <a:off x="1489320" y="4991575"/>
            <a:ext cx="455571" cy="92333"/>
          </a:xfrm>
          <a:prstGeom prst="rect">
            <a:avLst/>
          </a:prstGeom>
        </p:spPr>
        <p:txBody>
          <a:bodyPr vert="horz" wrap="square" lIns="0" tIns="0" rIns="0" bIns="0" rtlCol="0">
            <a:spAutoFit/>
          </a:bodyPr>
          <a:lstStyle/>
          <a:p>
            <a:pPr marL="5566" algn="ctr"/>
            <a:r>
              <a:rPr sz="300" b="1" i="1" u="sng" spc="4" dirty="0">
                <a:solidFill>
                  <a:srgbClr val="FF0000"/>
                </a:solidFill>
                <a:latin typeface="Arial"/>
                <a:cs typeface="Arial"/>
              </a:rPr>
              <a:t>А</a:t>
            </a:r>
            <a:r>
              <a:rPr sz="300" b="1" i="1" u="sng" spc="-88" dirty="0">
                <a:solidFill>
                  <a:srgbClr val="FF0000"/>
                </a:solidFill>
                <a:latin typeface="Arial"/>
                <a:cs typeface="Arial"/>
              </a:rPr>
              <a:t> </a:t>
            </a:r>
            <a:r>
              <a:rPr sz="300" b="1" i="1" u="sng" spc="-4" dirty="0">
                <a:solidFill>
                  <a:srgbClr val="FF0000"/>
                </a:solidFill>
                <a:latin typeface="Arial"/>
                <a:cs typeface="Arial"/>
              </a:rPr>
              <a:t>.</a:t>
            </a:r>
            <a:r>
              <a:rPr sz="300" b="1" i="1" u="sng" spc="4" dirty="0">
                <a:solidFill>
                  <a:srgbClr val="FF0000"/>
                </a:solidFill>
                <a:latin typeface="Arial"/>
                <a:cs typeface="Arial"/>
              </a:rPr>
              <a:t>В</a:t>
            </a:r>
            <a:r>
              <a:rPr sz="300" b="1" i="1" u="sng" spc="-88" dirty="0">
                <a:solidFill>
                  <a:srgbClr val="FF0000"/>
                </a:solidFill>
                <a:latin typeface="Arial"/>
                <a:cs typeface="Arial"/>
              </a:rPr>
              <a:t> </a:t>
            </a:r>
            <a:r>
              <a:rPr sz="300" b="1" i="1" u="sng" dirty="0">
                <a:solidFill>
                  <a:srgbClr val="FF0000"/>
                </a:solidFill>
                <a:latin typeface="Arial"/>
                <a:cs typeface="Arial"/>
              </a:rPr>
              <a:t>.</a:t>
            </a:r>
            <a:r>
              <a:rPr sz="300" b="1" i="1" u="sng" spc="-9" dirty="0">
                <a:solidFill>
                  <a:srgbClr val="FF0000"/>
                </a:solidFill>
                <a:latin typeface="Arial"/>
                <a:cs typeface="Arial"/>
              </a:rPr>
              <a:t> </a:t>
            </a:r>
            <a:r>
              <a:rPr sz="300" b="1" i="1" u="sng" dirty="0">
                <a:solidFill>
                  <a:srgbClr val="FF0000"/>
                </a:solidFill>
                <a:latin typeface="Arial"/>
                <a:cs typeface="Arial"/>
              </a:rPr>
              <a:t>Л</a:t>
            </a:r>
            <a:r>
              <a:rPr sz="300" b="1" i="1" u="sng" spc="-88" dirty="0">
                <a:solidFill>
                  <a:srgbClr val="FF0000"/>
                </a:solidFill>
                <a:latin typeface="Arial"/>
                <a:cs typeface="Arial"/>
              </a:rPr>
              <a:t> </a:t>
            </a:r>
            <a:r>
              <a:rPr sz="300" b="1" i="1" u="sng" dirty="0">
                <a:solidFill>
                  <a:srgbClr val="FF0000"/>
                </a:solidFill>
                <a:latin typeface="Arial"/>
                <a:cs typeface="Arial"/>
              </a:rPr>
              <a:t>ь</a:t>
            </a:r>
            <a:r>
              <a:rPr sz="300" b="1" i="1" u="sng" spc="-88" dirty="0">
                <a:solidFill>
                  <a:srgbClr val="FF0000"/>
                </a:solidFill>
                <a:latin typeface="Arial"/>
                <a:cs typeface="Arial"/>
              </a:rPr>
              <a:t> </a:t>
            </a:r>
            <a:r>
              <a:rPr sz="300" b="1" i="1" u="sng" spc="-4" dirty="0">
                <a:solidFill>
                  <a:srgbClr val="FF0000"/>
                </a:solidFill>
                <a:latin typeface="Arial"/>
                <a:cs typeface="Arial"/>
              </a:rPr>
              <a:t>во</a:t>
            </a:r>
            <a:r>
              <a:rPr sz="300" b="1" i="1" u="sng" dirty="0">
                <a:solidFill>
                  <a:srgbClr val="FF0000"/>
                </a:solidFill>
                <a:latin typeface="Arial"/>
                <a:cs typeface="Arial"/>
              </a:rPr>
              <a:t>в </a:t>
            </a:r>
            <a:endParaRPr sz="300">
              <a:latin typeface="Arial"/>
              <a:cs typeface="Arial"/>
            </a:endParaRPr>
          </a:p>
          <a:p>
            <a:pPr algn="ctr">
              <a:spcBef>
                <a:spcPts val="31"/>
              </a:spcBef>
            </a:pPr>
            <a:r>
              <a:rPr sz="300" dirty="0">
                <a:latin typeface="Arial"/>
                <a:cs typeface="Arial"/>
              </a:rPr>
              <a:t>(р</a:t>
            </a:r>
            <a:r>
              <a:rPr sz="300" spc="-9" dirty="0">
                <a:latin typeface="Arial"/>
                <a:cs typeface="Arial"/>
              </a:rPr>
              <a:t>а</a:t>
            </a:r>
            <a:r>
              <a:rPr sz="300" dirty="0">
                <a:latin typeface="Arial"/>
                <a:cs typeface="Arial"/>
              </a:rPr>
              <a:t>сши</a:t>
            </a:r>
            <a:r>
              <a:rPr sz="300" spc="-4" dirty="0">
                <a:latin typeface="Arial"/>
                <a:cs typeface="Arial"/>
              </a:rPr>
              <a:t>ф</a:t>
            </a:r>
            <a:r>
              <a:rPr sz="300" dirty="0">
                <a:latin typeface="Arial"/>
                <a:cs typeface="Arial"/>
              </a:rPr>
              <a:t>р</a:t>
            </a:r>
            <a:r>
              <a:rPr sz="300" spc="-9" dirty="0">
                <a:latin typeface="Arial"/>
                <a:cs typeface="Arial"/>
              </a:rPr>
              <a:t>о</a:t>
            </a:r>
            <a:r>
              <a:rPr sz="300" spc="-13" dirty="0">
                <a:latin typeface="Arial"/>
                <a:cs typeface="Arial"/>
              </a:rPr>
              <a:t>в</a:t>
            </a:r>
            <a:r>
              <a:rPr sz="300" spc="-4" dirty="0">
                <a:latin typeface="Arial"/>
                <a:cs typeface="Arial"/>
              </a:rPr>
              <a:t>к</a:t>
            </a:r>
            <a:r>
              <a:rPr sz="300" dirty="0">
                <a:latin typeface="Arial"/>
                <a:cs typeface="Arial"/>
              </a:rPr>
              <a:t>а</a:t>
            </a:r>
            <a:r>
              <a:rPr sz="300" spc="-9" dirty="0">
                <a:latin typeface="Arial"/>
                <a:cs typeface="Arial"/>
              </a:rPr>
              <a:t> </a:t>
            </a:r>
            <a:r>
              <a:rPr sz="300" spc="-4" dirty="0">
                <a:latin typeface="Arial"/>
                <a:cs typeface="Arial"/>
              </a:rPr>
              <a:t>п</a:t>
            </a:r>
            <a:r>
              <a:rPr sz="300" spc="-9" dirty="0">
                <a:latin typeface="Arial"/>
                <a:cs typeface="Arial"/>
              </a:rPr>
              <a:t>о</a:t>
            </a:r>
            <a:r>
              <a:rPr sz="300" spc="4" dirty="0">
                <a:latin typeface="Arial"/>
                <a:cs typeface="Arial"/>
              </a:rPr>
              <a:t>д</a:t>
            </a:r>
            <a:r>
              <a:rPr sz="300" spc="-4" dirty="0">
                <a:latin typeface="Arial"/>
                <a:cs typeface="Arial"/>
              </a:rPr>
              <a:t>п</a:t>
            </a:r>
            <a:r>
              <a:rPr sz="300" dirty="0">
                <a:latin typeface="Arial"/>
                <a:cs typeface="Arial"/>
              </a:rPr>
              <a:t>иси)</a:t>
            </a:r>
            <a:endParaRPr sz="300">
              <a:latin typeface="Arial"/>
              <a:cs typeface="Arial"/>
            </a:endParaRPr>
          </a:p>
        </p:txBody>
      </p:sp>
      <p:sp>
        <p:nvSpPr>
          <p:cNvPr id="85" name="object 85"/>
          <p:cNvSpPr txBox="1"/>
          <p:nvPr/>
        </p:nvSpPr>
        <p:spPr>
          <a:xfrm>
            <a:off x="4445265" y="3419712"/>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7</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86" name="object 86"/>
          <p:cNvSpPr txBox="1"/>
          <p:nvPr/>
        </p:nvSpPr>
        <p:spPr>
          <a:xfrm>
            <a:off x="4445265" y="4199370"/>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7</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87" name="object 87"/>
          <p:cNvSpPr txBox="1"/>
          <p:nvPr/>
        </p:nvSpPr>
        <p:spPr>
          <a:xfrm>
            <a:off x="3594288" y="4199370"/>
            <a:ext cx="295931"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11</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88" name="object 88"/>
          <p:cNvSpPr txBox="1"/>
          <p:nvPr/>
        </p:nvSpPr>
        <p:spPr>
          <a:xfrm>
            <a:off x="3594288" y="4562827"/>
            <a:ext cx="295931"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11</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89" name="object 89"/>
          <p:cNvSpPr txBox="1"/>
          <p:nvPr/>
        </p:nvSpPr>
        <p:spPr>
          <a:xfrm>
            <a:off x="3594288" y="4426012"/>
            <a:ext cx="295931"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11</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90" name="object 90"/>
          <p:cNvSpPr txBox="1"/>
          <p:nvPr/>
        </p:nvSpPr>
        <p:spPr>
          <a:xfrm>
            <a:off x="5742150" y="4721949"/>
            <a:ext cx="47783" cy="61555"/>
          </a:xfrm>
          <a:prstGeom prst="rect">
            <a:avLst/>
          </a:prstGeom>
        </p:spPr>
        <p:txBody>
          <a:bodyPr vert="horz" wrap="square" lIns="0" tIns="0" rIns="0" bIns="0" rtlCol="0">
            <a:spAutoFit/>
          </a:bodyPr>
          <a:lstStyle/>
          <a:p>
            <a:pPr marL="11132"/>
            <a:r>
              <a:rPr sz="400" spc="9" dirty="0">
                <a:latin typeface="Arial"/>
                <a:cs typeface="Arial"/>
              </a:rPr>
              <a:t>х</a:t>
            </a:r>
            <a:endParaRPr sz="400">
              <a:latin typeface="Arial"/>
              <a:cs typeface="Arial"/>
            </a:endParaRPr>
          </a:p>
        </p:txBody>
      </p:sp>
      <p:sp>
        <p:nvSpPr>
          <p:cNvPr id="91" name="object 91"/>
          <p:cNvSpPr txBox="1"/>
          <p:nvPr/>
        </p:nvSpPr>
        <p:spPr>
          <a:xfrm>
            <a:off x="390520" y="4166399"/>
            <a:ext cx="329597" cy="273408"/>
          </a:xfrm>
          <a:prstGeom prst="rect">
            <a:avLst/>
          </a:prstGeom>
        </p:spPr>
        <p:txBody>
          <a:bodyPr vert="horz" wrap="square" lIns="0" tIns="0" rIns="0" bIns="0" rtlCol="0">
            <a:spAutoFit/>
          </a:bodyPr>
          <a:lstStyle/>
          <a:p>
            <a:pPr marL="11132" marR="4453" indent="73468">
              <a:lnSpc>
                <a:spcPct val="111100"/>
              </a:lnSpc>
            </a:pPr>
            <a:r>
              <a:rPr sz="400" i="1" spc="13" dirty="0">
                <a:latin typeface="Arial"/>
                <a:cs typeface="Arial"/>
              </a:rPr>
              <a:t>И</a:t>
            </a:r>
            <a:r>
              <a:rPr sz="400" i="1" spc="9" dirty="0">
                <a:latin typeface="Arial"/>
                <a:cs typeface="Arial"/>
              </a:rPr>
              <a:t>того</a:t>
            </a:r>
            <a:r>
              <a:rPr sz="400" i="1" spc="4" dirty="0">
                <a:latin typeface="Arial"/>
                <a:cs typeface="Arial"/>
              </a:rPr>
              <a:t> п</a:t>
            </a:r>
            <a:r>
              <a:rPr sz="400" i="1" spc="13" dirty="0">
                <a:latin typeface="Arial"/>
                <a:cs typeface="Arial"/>
              </a:rPr>
              <a:t>о</a:t>
            </a:r>
            <a:r>
              <a:rPr sz="400" i="1" spc="9" dirty="0">
                <a:latin typeface="Arial"/>
                <a:cs typeface="Arial"/>
              </a:rPr>
              <a:t> соглашени</a:t>
            </a:r>
            <a:r>
              <a:rPr sz="400" i="1" spc="18" dirty="0">
                <a:latin typeface="Arial"/>
                <a:cs typeface="Arial"/>
              </a:rPr>
              <a:t>ю</a:t>
            </a:r>
            <a:endParaRPr sz="400">
              <a:latin typeface="Arial"/>
              <a:cs typeface="Arial"/>
            </a:endParaRPr>
          </a:p>
        </p:txBody>
      </p:sp>
      <p:sp>
        <p:nvSpPr>
          <p:cNvPr id="92" name="object 92"/>
          <p:cNvSpPr txBox="1"/>
          <p:nvPr/>
        </p:nvSpPr>
        <p:spPr>
          <a:xfrm>
            <a:off x="4011305" y="4426012"/>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3</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93" name="object 93"/>
          <p:cNvSpPr txBox="1"/>
          <p:nvPr/>
        </p:nvSpPr>
        <p:spPr>
          <a:xfrm>
            <a:off x="4859677" y="4426012"/>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7</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94" name="object 94"/>
          <p:cNvSpPr txBox="1"/>
          <p:nvPr/>
        </p:nvSpPr>
        <p:spPr>
          <a:xfrm>
            <a:off x="196346" y="4308742"/>
            <a:ext cx="1293952" cy="169277"/>
          </a:xfrm>
          <a:prstGeom prst="rect">
            <a:avLst/>
          </a:prstGeom>
        </p:spPr>
        <p:txBody>
          <a:bodyPr vert="horz" wrap="square" lIns="0" tIns="0" rIns="0" bIns="0" rtlCol="0">
            <a:spAutoFit/>
          </a:bodyPr>
          <a:lstStyle/>
          <a:p>
            <a:pPr marL="674572"/>
            <a:r>
              <a:rPr sz="400" b="1" i="1" spc="18" dirty="0">
                <a:latin typeface="Arial"/>
                <a:cs typeface="Arial"/>
              </a:rPr>
              <a:t>Ит</a:t>
            </a:r>
            <a:r>
              <a:rPr sz="400" b="1" i="1" spc="4" dirty="0">
                <a:latin typeface="Arial"/>
                <a:cs typeface="Arial"/>
              </a:rPr>
              <a:t>ог</a:t>
            </a:r>
            <a:r>
              <a:rPr sz="400" b="1" i="1" spc="13" dirty="0">
                <a:latin typeface="Arial"/>
                <a:cs typeface="Arial"/>
              </a:rPr>
              <a:t>о</a:t>
            </a:r>
            <a:r>
              <a:rPr sz="400" b="1" i="1" dirty="0">
                <a:latin typeface="Arial"/>
                <a:cs typeface="Arial"/>
              </a:rPr>
              <a:t> </a:t>
            </a:r>
            <a:r>
              <a:rPr sz="400" b="1" i="1" spc="4" dirty="0">
                <a:latin typeface="Arial"/>
                <a:cs typeface="Arial"/>
              </a:rPr>
              <a:t>п</a:t>
            </a:r>
            <a:r>
              <a:rPr sz="400" b="1" i="1" spc="13" dirty="0">
                <a:latin typeface="Arial"/>
                <a:cs typeface="Arial"/>
              </a:rPr>
              <a:t>о</a:t>
            </a:r>
            <a:r>
              <a:rPr sz="400" b="1" i="1" dirty="0">
                <a:latin typeface="Arial"/>
                <a:cs typeface="Arial"/>
              </a:rPr>
              <a:t> </a:t>
            </a:r>
            <a:r>
              <a:rPr sz="400" b="1" i="1" spc="4" dirty="0">
                <a:latin typeface="Arial"/>
                <a:cs typeface="Arial"/>
              </a:rPr>
              <a:t>ко</a:t>
            </a:r>
            <a:r>
              <a:rPr sz="400" b="1" i="1" spc="9" dirty="0">
                <a:latin typeface="Arial"/>
                <a:cs typeface="Arial"/>
              </a:rPr>
              <a:t>н</a:t>
            </a:r>
            <a:r>
              <a:rPr sz="400" b="1" i="1" spc="18" dirty="0">
                <a:latin typeface="Arial"/>
                <a:cs typeface="Arial"/>
              </a:rPr>
              <a:t>т</a:t>
            </a:r>
            <a:r>
              <a:rPr sz="400" b="1" i="1" spc="4" dirty="0">
                <a:latin typeface="Arial"/>
                <a:cs typeface="Arial"/>
              </a:rPr>
              <a:t>р</a:t>
            </a:r>
            <a:r>
              <a:rPr sz="400" b="1" i="1" spc="9" dirty="0">
                <a:latin typeface="Arial"/>
                <a:cs typeface="Arial"/>
              </a:rPr>
              <a:t>аген</a:t>
            </a:r>
            <a:r>
              <a:rPr sz="400" b="1" i="1" spc="13" dirty="0">
                <a:latin typeface="Arial"/>
                <a:cs typeface="Arial"/>
              </a:rPr>
              <a:t>ту</a:t>
            </a:r>
            <a:endParaRPr sz="400">
              <a:latin typeface="Arial"/>
              <a:cs typeface="Arial"/>
            </a:endParaRPr>
          </a:p>
          <a:p>
            <a:pPr marL="11132">
              <a:spcBef>
                <a:spcPts val="44"/>
              </a:spcBef>
            </a:pPr>
            <a:r>
              <a:rPr sz="300" b="1" i="1" spc="9" dirty="0">
                <a:solidFill>
                  <a:srgbClr val="FF0000"/>
                </a:solidFill>
                <a:latin typeface="Arial"/>
                <a:cs typeface="Arial"/>
              </a:rPr>
              <a:t>феде</a:t>
            </a:r>
            <a:r>
              <a:rPr sz="300" b="1" i="1" dirty="0">
                <a:solidFill>
                  <a:srgbClr val="FF0000"/>
                </a:solidFill>
                <a:latin typeface="Arial"/>
                <a:cs typeface="Arial"/>
              </a:rPr>
              <a:t>р</a:t>
            </a:r>
            <a:r>
              <a:rPr sz="300" b="1" i="1" spc="9" dirty="0">
                <a:solidFill>
                  <a:srgbClr val="FF0000"/>
                </a:solidFill>
                <a:latin typeface="Arial"/>
                <a:cs typeface="Arial"/>
              </a:rPr>
              <a:t>аль</a:t>
            </a:r>
            <a:r>
              <a:rPr sz="300" b="1" i="1" spc="4" dirty="0">
                <a:solidFill>
                  <a:srgbClr val="FF0000"/>
                </a:solidFill>
                <a:latin typeface="Arial"/>
                <a:cs typeface="Arial"/>
              </a:rPr>
              <a:t>н</a:t>
            </a:r>
            <a:r>
              <a:rPr sz="300" b="1" i="1" dirty="0">
                <a:solidFill>
                  <a:srgbClr val="FF0000"/>
                </a:solidFill>
                <a:latin typeface="Arial"/>
                <a:cs typeface="Arial"/>
              </a:rPr>
              <a:t>о</a:t>
            </a:r>
            <a:r>
              <a:rPr sz="300" b="1" i="1" spc="9" dirty="0">
                <a:solidFill>
                  <a:srgbClr val="FF0000"/>
                </a:solidFill>
                <a:latin typeface="Arial"/>
                <a:cs typeface="Arial"/>
              </a:rPr>
              <a:t>е </a:t>
            </a:r>
            <a:r>
              <a:rPr sz="300" b="1" i="1" spc="4" dirty="0">
                <a:solidFill>
                  <a:srgbClr val="FF0000"/>
                </a:solidFill>
                <a:latin typeface="Arial"/>
                <a:cs typeface="Arial"/>
              </a:rPr>
              <a:t>г</a:t>
            </a:r>
            <a:r>
              <a:rPr sz="300" b="1" i="1" dirty="0">
                <a:solidFill>
                  <a:srgbClr val="FF0000"/>
                </a:solidFill>
                <a:latin typeface="Arial"/>
                <a:cs typeface="Arial"/>
              </a:rPr>
              <a:t>о</a:t>
            </a:r>
            <a:r>
              <a:rPr sz="300" b="1" i="1" spc="9" dirty="0">
                <a:solidFill>
                  <a:srgbClr val="FF0000"/>
                </a:solidFill>
                <a:latin typeface="Arial"/>
                <a:cs typeface="Arial"/>
              </a:rPr>
              <a:t>суда</a:t>
            </a:r>
            <a:r>
              <a:rPr sz="300" b="1" i="1" dirty="0">
                <a:solidFill>
                  <a:srgbClr val="FF0000"/>
                </a:solidFill>
                <a:latin typeface="Arial"/>
                <a:cs typeface="Arial"/>
              </a:rPr>
              <a:t>р</a:t>
            </a:r>
            <a:r>
              <a:rPr sz="300" b="1" i="1" spc="9" dirty="0">
                <a:solidFill>
                  <a:srgbClr val="FF0000"/>
                </a:solidFill>
                <a:latin typeface="Arial"/>
                <a:cs typeface="Arial"/>
              </a:rPr>
              <a:t>с</a:t>
            </a:r>
            <a:r>
              <a:rPr sz="300" b="1" i="1" spc="22" dirty="0">
                <a:solidFill>
                  <a:srgbClr val="FF0000"/>
                </a:solidFill>
                <a:latin typeface="Arial"/>
                <a:cs typeface="Arial"/>
              </a:rPr>
              <a:t>т</a:t>
            </a:r>
            <a:r>
              <a:rPr sz="300" b="1" i="1" spc="4" dirty="0">
                <a:solidFill>
                  <a:srgbClr val="FF0000"/>
                </a:solidFill>
                <a:latin typeface="Arial"/>
                <a:cs typeface="Arial"/>
              </a:rPr>
              <a:t>в</a:t>
            </a:r>
            <a:r>
              <a:rPr sz="300" b="1" i="1" spc="9" dirty="0">
                <a:solidFill>
                  <a:srgbClr val="FF0000"/>
                </a:solidFill>
                <a:latin typeface="Arial"/>
                <a:cs typeface="Arial"/>
              </a:rPr>
              <a:t>е</a:t>
            </a:r>
            <a:r>
              <a:rPr sz="300" b="1" i="1" spc="4" dirty="0">
                <a:solidFill>
                  <a:srgbClr val="FF0000"/>
                </a:solidFill>
                <a:latin typeface="Arial"/>
                <a:cs typeface="Arial"/>
              </a:rPr>
              <a:t>нн</a:t>
            </a:r>
            <a:r>
              <a:rPr sz="300" b="1" i="1" dirty="0">
                <a:solidFill>
                  <a:srgbClr val="FF0000"/>
                </a:solidFill>
                <a:latin typeface="Arial"/>
                <a:cs typeface="Arial"/>
              </a:rPr>
              <a:t>о</a:t>
            </a:r>
            <a:r>
              <a:rPr sz="300" b="1" i="1" spc="9" dirty="0">
                <a:solidFill>
                  <a:srgbClr val="FF0000"/>
                </a:solidFill>
                <a:latin typeface="Arial"/>
                <a:cs typeface="Arial"/>
              </a:rPr>
              <a:t>е бюдже</a:t>
            </a:r>
            <a:r>
              <a:rPr sz="300" b="1" i="1" spc="22" dirty="0">
                <a:solidFill>
                  <a:srgbClr val="FF0000"/>
                </a:solidFill>
                <a:latin typeface="Arial"/>
                <a:cs typeface="Arial"/>
              </a:rPr>
              <a:t>т</a:t>
            </a:r>
            <a:r>
              <a:rPr sz="300" b="1" i="1" spc="4" dirty="0">
                <a:solidFill>
                  <a:srgbClr val="FF0000"/>
                </a:solidFill>
                <a:latin typeface="Arial"/>
                <a:cs typeface="Arial"/>
              </a:rPr>
              <a:t>н</a:t>
            </a:r>
            <a:r>
              <a:rPr sz="300" b="1" i="1" dirty="0">
                <a:solidFill>
                  <a:srgbClr val="FF0000"/>
                </a:solidFill>
                <a:latin typeface="Arial"/>
                <a:cs typeface="Arial"/>
              </a:rPr>
              <a:t>о</a:t>
            </a:r>
            <a:r>
              <a:rPr sz="300" b="1" i="1" spc="9" dirty="0">
                <a:solidFill>
                  <a:srgbClr val="FF0000"/>
                </a:solidFill>
                <a:latin typeface="Arial"/>
                <a:cs typeface="Arial"/>
              </a:rPr>
              <a:t>е уч</a:t>
            </a:r>
            <a:r>
              <a:rPr sz="300" b="1" i="1" dirty="0">
                <a:solidFill>
                  <a:srgbClr val="FF0000"/>
                </a:solidFill>
                <a:latin typeface="Arial"/>
                <a:cs typeface="Arial"/>
              </a:rPr>
              <a:t>р</a:t>
            </a:r>
            <a:r>
              <a:rPr sz="300" b="1" i="1" spc="9" dirty="0">
                <a:solidFill>
                  <a:srgbClr val="FF0000"/>
                </a:solidFill>
                <a:latin typeface="Arial"/>
                <a:cs typeface="Arial"/>
              </a:rPr>
              <a:t>ежде</a:t>
            </a:r>
            <a:r>
              <a:rPr sz="300" b="1" i="1" spc="4" dirty="0">
                <a:solidFill>
                  <a:srgbClr val="FF0000"/>
                </a:solidFill>
                <a:latin typeface="Arial"/>
                <a:cs typeface="Arial"/>
              </a:rPr>
              <a:t>н</a:t>
            </a:r>
            <a:r>
              <a:rPr sz="300" b="1" i="1" dirty="0">
                <a:solidFill>
                  <a:srgbClr val="FF0000"/>
                </a:solidFill>
                <a:latin typeface="Arial"/>
                <a:cs typeface="Arial"/>
              </a:rPr>
              <a:t>и</a:t>
            </a:r>
            <a:r>
              <a:rPr sz="300" b="1" i="1" spc="9" dirty="0">
                <a:solidFill>
                  <a:srgbClr val="FF0000"/>
                </a:solidFill>
                <a:latin typeface="Arial"/>
                <a:cs typeface="Arial"/>
              </a:rPr>
              <a:t>е</a:t>
            </a:r>
            <a:endParaRPr sz="300">
              <a:latin typeface="Arial"/>
              <a:cs typeface="Arial"/>
            </a:endParaRPr>
          </a:p>
        </p:txBody>
      </p:sp>
      <p:sp>
        <p:nvSpPr>
          <p:cNvPr id="95" name="object 95"/>
          <p:cNvSpPr txBox="1"/>
          <p:nvPr/>
        </p:nvSpPr>
        <p:spPr>
          <a:xfrm>
            <a:off x="196346" y="4421419"/>
            <a:ext cx="480549" cy="92333"/>
          </a:xfrm>
          <a:prstGeom prst="rect">
            <a:avLst/>
          </a:prstGeom>
        </p:spPr>
        <p:txBody>
          <a:bodyPr vert="horz" wrap="square" lIns="0" tIns="0" rIns="0" bIns="0" rtlCol="0">
            <a:spAutoFit/>
          </a:bodyPr>
          <a:lstStyle/>
          <a:p>
            <a:pPr marL="11132"/>
            <a:r>
              <a:rPr sz="300" b="1" i="1" spc="9" dirty="0">
                <a:solidFill>
                  <a:srgbClr val="FF0000"/>
                </a:solidFill>
                <a:latin typeface="Arial"/>
                <a:cs typeface="Arial"/>
              </a:rPr>
              <a:t>зд</a:t>
            </a:r>
            <a:r>
              <a:rPr sz="300" b="1" i="1" dirty="0">
                <a:solidFill>
                  <a:srgbClr val="FF0000"/>
                </a:solidFill>
                <a:latin typeface="Arial"/>
                <a:cs typeface="Arial"/>
              </a:rPr>
              <a:t>р</a:t>
            </a:r>
            <a:r>
              <a:rPr sz="300" b="1" i="1" spc="9" dirty="0">
                <a:solidFill>
                  <a:srgbClr val="FF0000"/>
                </a:solidFill>
                <a:latin typeface="Arial"/>
                <a:cs typeface="Arial"/>
              </a:rPr>
              <a:t>а</a:t>
            </a:r>
            <a:r>
              <a:rPr sz="300" b="1" i="1" spc="4" dirty="0">
                <a:solidFill>
                  <a:srgbClr val="FF0000"/>
                </a:solidFill>
                <a:latin typeface="Arial"/>
                <a:cs typeface="Arial"/>
              </a:rPr>
              <a:t>в</a:t>
            </a:r>
            <a:r>
              <a:rPr sz="300" b="1" i="1" dirty="0">
                <a:solidFill>
                  <a:srgbClr val="FF0000"/>
                </a:solidFill>
                <a:latin typeface="Arial"/>
                <a:cs typeface="Arial"/>
              </a:rPr>
              <a:t>оо</a:t>
            </a:r>
            <a:r>
              <a:rPr sz="300" b="1" i="1" spc="9" dirty="0">
                <a:solidFill>
                  <a:srgbClr val="FF0000"/>
                </a:solidFill>
                <a:latin typeface="Arial"/>
                <a:cs typeface="Arial"/>
              </a:rPr>
              <a:t>х</a:t>
            </a:r>
            <a:r>
              <a:rPr sz="300" b="1" i="1" dirty="0">
                <a:solidFill>
                  <a:srgbClr val="FF0000"/>
                </a:solidFill>
                <a:latin typeface="Arial"/>
                <a:cs typeface="Arial"/>
              </a:rPr>
              <a:t>р</a:t>
            </a:r>
            <a:r>
              <a:rPr sz="300" b="1" i="1" spc="9" dirty="0">
                <a:solidFill>
                  <a:srgbClr val="FF0000"/>
                </a:solidFill>
                <a:latin typeface="Arial"/>
                <a:cs typeface="Arial"/>
              </a:rPr>
              <a:t>а</a:t>
            </a:r>
            <a:r>
              <a:rPr sz="300" b="1" i="1" spc="4" dirty="0">
                <a:solidFill>
                  <a:srgbClr val="FF0000"/>
                </a:solidFill>
                <a:latin typeface="Arial"/>
                <a:cs typeface="Arial"/>
              </a:rPr>
              <a:t>н</a:t>
            </a:r>
            <a:r>
              <a:rPr sz="300" b="1" i="1" spc="9" dirty="0">
                <a:solidFill>
                  <a:srgbClr val="FF0000"/>
                </a:solidFill>
                <a:latin typeface="Arial"/>
                <a:cs typeface="Arial"/>
              </a:rPr>
              <a:t>е</a:t>
            </a:r>
            <a:r>
              <a:rPr sz="300" b="1" i="1" spc="4" dirty="0">
                <a:solidFill>
                  <a:srgbClr val="FF0000"/>
                </a:solidFill>
                <a:latin typeface="Arial"/>
                <a:cs typeface="Arial"/>
              </a:rPr>
              <a:t>н</a:t>
            </a:r>
            <a:r>
              <a:rPr sz="300" b="1" i="1" dirty="0">
                <a:solidFill>
                  <a:srgbClr val="FF0000"/>
                </a:solidFill>
                <a:latin typeface="Arial"/>
                <a:cs typeface="Arial"/>
              </a:rPr>
              <a:t>и</a:t>
            </a:r>
            <a:r>
              <a:rPr sz="300" b="1" i="1" spc="9" dirty="0">
                <a:solidFill>
                  <a:srgbClr val="FF0000"/>
                </a:solidFill>
                <a:latin typeface="Arial"/>
                <a:cs typeface="Arial"/>
              </a:rPr>
              <a:t>я «</a:t>
            </a:r>
            <a:r>
              <a:rPr sz="300" b="1" i="1" spc="18" dirty="0">
                <a:solidFill>
                  <a:srgbClr val="FF0000"/>
                </a:solidFill>
                <a:latin typeface="Arial"/>
                <a:cs typeface="Arial"/>
              </a:rPr>
              <a:t>Н</a:t>
            </a:r>
            <a:r>
              <a:rPr sz="300" b="1" i="1" spc="9" dirty="0">
                <a:solidFill>
                  <a:srgbClr val="FF0000"/>
                </a:solidFill>
                <a:latin typeface="Arial"/>
                <a:cs typeface="Arial"/>
              </a:rPr>
              <a:t>аука»</a:t>
            </a:r>
            <a:endParaRPr sz="300">
              <a:latin typeface="Arial"/>
              <a:cs typeface="Arial"/>
            </a:endParaRPr>
          </a:p>
        </p:txBody>
      </p:sp>
      <p:sp>
        <p:nvSpPr>
          <p:cNvPr id="96" name="object 96"/>
          <p:cNvSpPr txBox="1"/>
          <p:nvPr/>
        </p:nvSpPr>
        <p:spPr>
          <a:xfrm>
            <a:off x="1145063" y="4991574"/>
            <a:ext cx="32580" cy="46166"/>
          </a:xfrm>
          <a:prstGeom prst="rect">
            <a:avLst/>
          </a:prstGeom>
        </p:spPr>
        <p:txBody>
          <a:bodyPr vert="horz" wrap="square" lIns="0" tIns="0" rIns="0" bIns="0" rtlCol="0">
            <a:spAutoFit/>
          </a:bodyPr>
          <a:lstStyle/>
          <a:p>
            <a:pPr marL="11132"/>
            <a:r>
              <a:rPr sz="300" b="1" i="1" u="sng" dirty="0">
                <a:solidFill>
                  <a:srgbClr val="FF0000"/>
                </a:solidFill>
                <a:latin typeface="Arial"/>
                <a:cs typeface="Arial"/>
              </a:rPr>
              <a:t> </a:t>
            </a:r>
            <a:endParaRPr sz="300">
              <a:latin typeface="Arial"/>
              <a:cs typeface="Arial"/>
            </a:endParaRPr>
          </a:p>
        </p:txBody>
      </p:sp>
      <p:sp>
        <p:nvSpPr>
          <p:cNvPr id="97" name="object 97"/>
          <p:cNvSpPr txBox="1"/>
          <p:nvPr/>
        </p:nvSpPr>
        <p:spPr>
          <a:xfrm>
            <a:off x="197649" y="3306391"/>
            <a:ext cx="398557" cy="387798"/>
          </a:xfrm>
          <a:prstGeom prst="rect">
            <a:avLst/>
          </a:prstGeom>
        </p:spPr>
        <p:txBody>
          <a:bodyPr vert="horz" wrap="square" lIns="0" tIns="0" rIns="0" bIns="0" rtlCol="0">
            <a:spAutoFit/>
          </a:bodyPr>
          <a:lstStyle/>
          <a:p>
            <a:pPr marL="11132" marR="4453">
              <a:lnSpc>
                <a:spcPct val="105000"/>
              </a:lnSpc>
            </a:pPr>
            <a:r>
              <a:rPr sz="400" b="1" i="1" spc="-4" dirty="0">
                <a:solidFill>
                  <a:srgbClr val="FF0000"/>
                </a:solidFill>
                <a:latin typeface="Times New Roman"/>
                <a:cs typeface="Times New Roman"/>
              </a:rPr>
              <a:t>Безв</a:t>
            </a:r>
            <a:r>
              <a:rPr sz="400" b="1" i="1" dirty="0">
                <a:solidFill>
                  <a:srgbClr val="FF0000"/>
                </a:solidFill>
                <a:latin typeface="Times New Roman"/>
                <a:cs typeface="Times New Roman"/>
              </a:rPr>
              <a:t>о</a:t>
            </a:r>
            <a:r>
              <a:rPr sz="400" b="1" i="1" spc="-4" dirty="0">
                <a:solidFill>
                  <a:srgbClr val="FF0000"/>
                </a:solidFill>
                <a:latin typeface="Times New Roman"/>
                <a:cs typeface="Times New Roman"/>
              </a:rPr>
              <a:t>змез</a:t>
            </a:r>
            <a:r>
              <a:rPr sz="400" b="1" i="1" spc="-9" dirty="0">
                <a:solidFill>
                  <a:srgbClr val="FF0000"/>
                </a:solidFill>
                <a:latin typeface="Times New Roman"/>
                <a:cs typeface="Times New Roman"/>
              </a:rPr>
              <a:t>дн</a:t>
            </a:r>
            <a:r>
              <a:rPr sz="400" b="1" i="1" spc="-4" dirty="0">
                <a:solidFill>
                  <a:srgbClr val="FF0000"/>
                </a:solidFill>
                <a:latin typeface="Times New Roman"/>
                <a:cs typeface="Times New Roman"/>
              </a:rPr>
              <a:t>ые </a:t>
            </a:r>
            <a:r>
              <a:rPr sz="400" b="1" i="1" spc="-9" dirty="0">
                <a:solidFill>
                  <a:srgbClr val="FF0000"/>
                </a:solidFill>
                <a:latin typeface="Times New Roman"/>
                <a:cs typeface="Times New Roman"/>
              </a:rPr>
              <a:t>п</a:t>
            </a:r>
            <a:r>
              <a:rPr sz="400" b="1" i="1" spc="-4" dirty="0">
                <a:solidFill>
                  <a:srgbClr val="FF0000"/>
                </a:solidFill>
                <a:latin typeface="Times New Roman"/>
                <a:cs typeface="Times New Roman"/>
              </a:rPr>
              <a:t>е</a:t>
            </a:r>
            <a:r>
              <a:rPr sz="400" b="1" i="1" dirty="0">
                <a:solidFill>
                  <a:srgbClr val="FF0000"/>
                </a:solidFill>
                <a:latin typeface="Times New Roman"/>
                <a:cs typeface="Times New Roman"/>
              </a:rPr>
              <a:t>р</a:t>
            </a:r>
            <a:r>
              <a:rPr sz="400" b="1" i="1" spc="-4" dirty="0">
                <a:solidFill>
                  <a:srgbClr val="FF0000"/>
                </a:solidFill>
                <a:latin typeface="Times New Roman"/>
                <a:cs typeface="Times New Roman"/>
              </a:rPr>
              <a:t>е</a:t>
            </a:r>
            <a:r>
              <a:rPr sz="400" b="1" i="1" spc="-9" dirty="0">
                <a:solidFill>
                  <a:srgbClr val="FF0000"/>
                </a:solidFill>
                <a:latin typeface="Times New Roman"/>
                <a:cs typeface="Times New Roman"/>
              </a:rPr>
              <a:t>чи</a:t>
            </a:r>
            <a:r>
              <a:rPr sz="400" b="1" i="1" spc="-4" dirty="0">
                <a:solidFill>
                  <a:srgbClr val="FF0000"/>
                </a:solidFill>
                <a:latin typeface="Times New Roman"/>
                <a:cs typeface="Times New Roman"/>
              </a:rPr>
              <a:t>сле</a:t>
            </a:r>
            <a:r>
              <a:rPr sz="400" b="1" i="1" spc="-9" dirty="0">
                <a:solidFill>
                  <a:srgbClr val="FF0000"/>
                </a:solidFill>
                <a:latin typeface="Times New Roman"/>
                <a:cs typeface="Times New Roman"/>
              </a:rPr>
              <a:t>ни</a:t>
            </a:r>
            <a:r>
              <a:rPr sz="400" b="1" i="1" spc="-4" dirty="0">
                <a:solidFill>
                  <a:srgbClr val="FF0000"/>
                </a:solidFill>
                <a:latin typeface="Times New Roman"/>
                <a:cs typeface="Times New Roman"/>
              </a:rPr>
              <a:t>я </a:t>
            </a:r>
            <a:r>
              <a:rPr sz="400" b="1" i="1" spc="-9" dirty="0">
                <a:solidFill>
                  <a:srgbClr val="FF0000"/>
                </a:solidFill>
                <a:latin typeface="Times New Roman"/>
                <a:cs typeface="Times New Roman"/>
              </a:rPr>
              <a:t>г</a:t>
            </a:r>
            <a:r>
              <a:rPr sz="400" b="1" i="1" dirty="0">
                <a:solidFill>
                  <a:srgbClr val="FF0000"/>
                </a:solidFill>
                <a:latin typeface="Times New Roman"/>
                <a:cs typeface="Times New Roman"/>
              </a:rPr>
              <a:t>о</a:t>
            </a:r>
            <a:r>
              <a:rPr sz="400" b="1" i="1" spc="-4" dirty="0">
                <a:solidFill>
                  <a:srgbClr val="FF0000"/>
                </a:solidFill>
                <a:latin typeface="Times New Roman"/>
                <a:cs typeface="Times New Roman"/>
              </a:rPr>
              <a:t>су</a:t>
            </a:r>
            <a:r>
              <a:rPr sz="400" b="1" i="1" spc="-9" dirty="0">
                <a:solidFill>
                  <a:srgbClr val="FF0000"/>
                </a:solidFill>
                <a:latin typeface="Times New Roman"/>
                <a:cs typeface="Times New Roman"/>
              </a:rPr>
              <a:t>д</a:t>
            </a:r>
            <a:r>
              <a:rPr sz="400" b="1" i="1" dirty="0">
                <a:solidFill>
                  <a:srgbClr val="FF0000"/>
                </a:solidFill>
                <a:latin typeface="Times New Roman"/>
                <a:cs typeface="Times New Roman"/>
              </a:rPr>
              <a:t>ар</a:t>
            </a:r>
            <a:r>
              <a:rPr sz="400" b="1" i="1" spc="-4" dirty="0">
                <a:solidFill>
                  <a:srgbClr val="FF0000"/>
                </a:solidFill>
                <a:latin typeface="Times New Roman"/>
                <a:cs typeface="Times New Roman"/>
              </a:rPr>
              <a:t>с</a:t>
            </a:r>
            <a:r>
              <a:rPr sz="400" b="1" i="1" dirty="0">
                <a:solidFill>
                  <a:srgbClr val="FF0000"/>
                </a:solidFill>
                <a:latin typeface="Times New Roman"/>
                <a:cs typeface="Times New Roman"/>
              </a:rPr>
              <a:t>т</a:t>
            </a:r>
            <a:r>
              <a:rPr sz="400" b="1" i="1" spc="-4" dirty="0">
                <a:solidFill>
                  <a:srgbClr val="FF0000"/>
                </a:solidFill>
                <a:latin typeface="Times New Roman"/>
                <a:cs typeface="Times New Roman"/>
              </a:rPr>
              <a:t>ве</a:t>
            </a:r>
            <a:r>
              <a:rPr sz="400" b="1" i="1" spc="-9" dirty="0">
                <a:solidFill>
                  <a:srgbClr val="FF0000"/>
                </a:solidFill>
                <a:latin typeface="Times New Roman"/>
                <a:cs typeface="Times New Roman"/>
              </a:rPr>
              <a:t>нным</a:t>
            </a:r>
            <a:r>
              <a:rPr sz="400" b="1" i="1" dirty="0">
                <a:solidFill>
                  <a:srgbClr val="FF0000"/>
                </a:solidFill>
                <a:latin typeface="Times New Roman"/>
                <a:cs typeface="Times New Roman"/>
              </a:rPr>
              <a:t> </a:t>
            </a:r>
            <a:r>
              <a:rPr sz="400" b="1" i="1" spc="-4" dirty="0">
                <a:solidFill>
                  <a:srgbClr val="FF0000"/>
                </a:solidFill>
                <a:latin typeface="Times New Roman"/>
                <a:cs typeface="Times New Roman"/>
              </a:rPr>
              <a:t>и му</a:t>
            </a:r>
            <a:r>
              <a:rPr sz="400" b="1" i="1" spc="-9" dirty="0">
                <a:solidFill>
                  <a:srgbClr val="FF0000"/>
                </a:solidFill>
                <a:latin typeface="Times New Roman"/>
                <a:cs typeface="Times New Roman"/>
              </a:rPr>
              <a:t>ницип</a:t>
            </a:r>
            <a:r>
              <a:rPr sz="400" b="1" i="1" dirty="0">
                <a:solidFill>
                  <a:srgbClr val="FF0000"/>
                </a:solidFill>
                <a:latin typeface="Times New Roman"/>
                <a:cs typeface="Times New Roman"/>
              </a:rPr>
              <a:t>а</a:t>
            </a:r>
            <a:r>
              <a:rPr sz="400" b="1" i="1" spc="-4" dirty="0">
                <a:solidFill>
                  <a:srgbClr val="FF0000"/>
                </a:solidFill>
                <a:latin typeface="Times New Roman"/>
                <a:cs typeface="Times New Roman"/>
              </a:rPr>
              <a:t>ль</a:t>
            </a:r>
            <a:r>
              <a:rPr sz="400" b="1" i="1" spc="-9" dirty="0">
                <a:solidFill>
                  <a:srgbClr val="FF0000"/>
                </a:solidFill>
                <a:latin typeface="Times New Roman"/>
                <a:cs typeface="Times New Roman"/>
              </a:rPr>
              <a:t>ным</a:t>
            </a:r>
            <a:r>
              <a:rPr sz="400" b="1" i="1" spc="-4" dirty="0">
                <a:solidFill>
                  <a:srgbClr val="FF0000"/>
                </a:solidFill>
                <a:latin typeface="Times New Roman"/>
                <a:cs typeface="Times New Roman"/>
              </a:rPr>
              <a:t> </a:t>
            </a:r>
            <a:r>
              <a:rPr sz="400" b="1" i="1" dirty="0">
                <a:solidFill>
                  <a:srgbClr val="FF0000"/>
                </a:solidFill>
                <a:latin typeface="Times New Roman"/>
                <a:cs typeface="Times New Roman"/>
              </a:rPr>
              <a:t>ор</a:t>
            </a:r>
            <a:r>
              <a:rPr sz="400" b="1" i="1" spc="-9" dirty="0">
                <a:solidFill>
                  <a:srgbClr val="FF0000"/>
                </a:solidFill>
                <a:latin typeface="Times New Roman"/>
                <a:cs typeface="Times New Roman"/>
              </a:rPr>
              <a:t>г</a:t>
            </a:r>
            <a:r>
              <a:rPr sz="400" b="1" i="1" dirty="0">
                <a:solidFill>
                  <a:srgbClr val="FF0000"/>
                </a:solidFill>
                <a:latin typeface="Times New Roman"/>
                <a:cs typeface="Times New Roman"/>
              </a:rPr>
              <a:t>а</a:t>
            </a:r>
            <a:r>
              <a:rPr sz="400" b="1" i="1" spc="-9" dirty="0">
                <a:solidFill>
                  <a:srgbClr val="FF0000"/>
                </a:solidFill>
                <a:latin typeface="Times New Roman"/>
                <a:cs typeface="Times New Roman"/>
              </a:rPr>
              <a:t>ни</a:t>
            </a:r>
            <a:r>
              <a:rPr sz="400" b="1" i="1" spc="-4" dirty="0">
                <a:solidFill>
                  <a:srgbClr val="FF0000"/>
                </a:solidFill>
                <a:latin typeface="Times New Roman"/>
                <a:cs typeface="Times New Roman"/>
              </a:rPr>
              <a:t>з</a:t>
            </a:r>
            <a:r>
              <a:rPr sz="400" b="1" i="1" dirty="0">
                <a:solidFill>
                  <a:srgbClr val="FF0000"/>
                </a:solidFill>
                <a:latin typeface="Times New Roman"/>
                <a:cs typeface="Times New Roman"/>
              </a:rPr>
              <a:t>а</a:t>
            </a:r>
            <a:r>
              <a:rPr sz="400" b="1" i="1" spc="-9" dirty="0">
                <a:solidFill>
                  <a:srgbClr val="FF0000"/>
                </a:solidFill>
                <a:latin typeface="Times New Roman"/>
                <a:cs typeface="Times New Roman"/>
              </a:rPr>
              <a:t>ци</a:t>
            </a:r>
            <a:r>
              <a:rPr sz="400" b="1" i="1" spc="-4" dirty="0">
                <a:solidFill>
                  <a:srgbClr val="FF0000"/>
                </a:solidFill>
                <a:latin typeface="Times New Roman"/>
                <a:cs typeface="Times New Roman"/>
              </a:rPr>
              <a:t>ям</a:t>
            </a:r>
            <a:endParaRPr sz="400">
              <a:latin typeface="Times New Roman"/>
              <a:cs typeface="Times New Roman"/>
            </a:endParaRPr>
          </a:p>
        </p:txBody>
      </p:sp>
      <p:sp>
        <p:nvSpPr>
          <p:cNvPr id="98" name="object 98"/>
          <p:cNvSpPr txBox="1"/>
          <p:nvPr/>
        </p:nvSpPr>
        <p:spPr>
          <a:xfrm>
            <a:off x="390520" y="3671425"/>
            <a:ext cx="329597" cy="273408"/>
          </a:xfrm>
          <a:prstGeom prst="rect">
            <a:avLst/>
          </a:prstGeom>
        </p:spPr>
        <p:txBody>
          <a:bodyPr vert="horz" wrap="square" lIns="0" tIns="0" rIns="0" bIns="0" rtlCol="0">
            <a:spAutoFit/>
          </a:bodyPr>
          <a:lstStyle/>
          <a:p>
            <a:pPr marL="11132" marR="4453" indent="73468">
              <a:lnSpc>
                <a:spcPct val="111100"/>
              </a:lnSpc>
            </a:pPr>
            <a:r>
              <a:rPr sz="400" i="1" spc="13" dirty="0">
                <a:latin typeface="Arial"/>
                <a:cs typeface="Arial"/>
              </a:rPr>
              <a:t>И</a:t>
            </a:r>
            <a:r>
              <a:rPr sz="400" i="1" spc="9" dirty="0">
                <a:latin typeface="Arial"/>
                <a:cs typeface="Arial"/>
              </a:rPr>
              <a:t>того</a:t>
            </a:r>
            <a:r>
              <a:rPr sz="400" i="1" spc="4" dirty="0">
                <a:latin typeface="Arial"/>
                <a:cs typeface="Arial"/>
              </a:rPr>
              <a:t> п</a:t>
            </a:r>
            <a:r>
              <a:rPr sz="400" i="1" spc="13" dirty="0">
                <a:latin typeface="Arial"/>
                <a:cs typeface="Arial"/>
              </a:rPr>
              <a:t>о</a:t>
            </a:r>
            <a:r>
              <a:rPr sz="400" i="1" spc="9" dirty="0">
                <a:latin typeface="Arial"/>
                <a:cs typeface="Arial"/>
              </a:rPr>
              <a:t> соглашени</a:t>
            </a:r>
            <a:r>
              <a:rPr sz="400" i="1" spc="18" dirty="0">
                <a:latin typeface="Arial"/>
                <a:cs typeface="Arial"/>
              </a:rPr>
              <a:t>ю</a:t>
            </a:r>
            <a:endParaRPr sz="400">
              <a:latin typeface="Arial"/>
              <a:cs typeface="Arial"/>
            </a:endParaRPr>
          </a:p>
        </p:txBody>
      </p:sp>
      <p:sp>
        <p:nvSpPr>
          <p:cNvPr id="99" name="object 99"/>
          <p:cNvSpPr txBox="1"/>
          <p:nvPr/>
        </p:nvSpPr>
        <p:spPr>
          <a:xfrm>
            <a:off x="1118999" y="3707160"/>
            <a:ext cx="337742" cy="123111"/>
          </a:xfrm>
          <a:prstGeom prst="rect">
            <a:avLst/>
          </a:prstGeom>
        </p:spPr>
        <p:txBody>
          <a:bodyPr vert="horz" wrap="square" lIns="0" tIns="0" rIns="0" bIns="0" rtlCol="0">
            <a:spAutoFit/>
          </a:bodyPr>
          <a:lstStyle/>
          <a:p>
            <a:pPr marL="11132"/>
            <a:r>
              <a:rPr sz="400" b="1" i="1" spc="-9" dirty="0">
                <a:solidFill>
                  <a:srgbClr val="FF0000"/>
                </a:solidFill>
                <a:latin typeface="Times New Roman"/>
                <a:cs typeface="Times New Roman"/>
              </a:rPr>
              <a:t>ФГБУЗ</a:t>
            </a:r>
            <a:r>
              <a:rPr sz="400" b="1" i="1" spc="-4" dirty="0">
                <a:solidFill>
                  <a:srgbClr val="FF0000"/>
                </a:solidFill>
                <a:latin typeface="Times New Roman"/>
                <a:cs typeface="Times New Roman"/>
              </a:rPr>
              <a:t> </a:t>
            </a:r>
            <a:r>
              <a:rPr sz="400" b="1" i="1" dirty="0">
                <a:solidFill>
                  <a:srgbClr val="FF0000"/>
                </a:solidFill>
                <a:latin typeface="Times New Roman"/>
                <a:cs typeface="Times New Roman"/>
              </a:rPr>
              <a:t>«</a:t>
            </a:r>
            <a:r>
              <a:rPr sz="400" b="1" i="1" spc="-9" dirty="0">
                <a:solidFill>
                  <a:srgbClr val="FF0000"/>
                </a:solidFill>
                <a:latin typeface="Times New Roman"/>
                <a:cs typeface="Times New Roman"/>
              </a:rPr>
              <a:t>Н</a:t>
            </a:r>
            <a:r>
              <a:rPr sz="400" b="1" i="1" dirty="0">
                <a:solidFill>
                  <a:srgbClr val="FF0000"/>
                </a:solidFill>
                <a:latin typeface="Times New Roman"/>
                <a:cs typeface="Times New Roman"/>
              </a:rPr>
              <a:t>а</a:t>
            </a:r>
            <a:r>
              <a:rPr sz="400" b="1" i="1" spc="-4" dirty="0">
                <a:solidFill>
                  <a:srgbClr val="FF0000"/>
                </a:solidFill>
                <a:latin typeface="Times New Roman"/>
                <a:cs typeface="Times New Roman"/>
              </a:rPr>
              <a:t>ук</a:t>
            </a:r>
            <a:r>
              <a:rPr sz="400" b="1" i="1" dirty="0">
                <a:solidFill>
                  <a:srgbClr val="FF0000"/>
                </a:solidFill>
                <a:latin typeface="Times New Roman"/>
                <a:cs typeface="Times New Roman"/>
              </a:rPr>
              <a:t>а</a:t>
            </a:r>
            <a:r>
              <a:rPr sz="400" b="1" i="1" spc="-4" dirty="0">
                <a:solidFill>
                  <a:srgbClr val="FF0000"/>
                </a:solidFill>
                <a:latin typeface="Times New Roman"/>
                <a:cs typeface="Times New Roman"/>
              </a:rPr>
              <a:t>»</a:t>
            </a:r>
            <a:endParaRPr sz="400">
              <a:latin typeface="Times New Roman"/>
              <a:cs typeface="Times New Roman"/>
            </a:endParaRPr>
          </a:p>
        </p:txBody>
      </p:sp>
      <p:sp>
        <p:nvSpPr>
          <p:cNvPr id="100" name="object 100"/>
          <p:cNvSpPr txBox="1"/>
          <p:nvPr/>
        </p:nvSpPr>
        <p:spPr>
          <a:xfrm>
            <a:off x="197649" y="3838678"/>
            <a:ext cx="398557" cy="387798"/>
          </a:xfrm>
          <a:prstGeom prst="rect">
            <a:avLst/>
          </a:prstGeom>
        </p:spPr>
        <p:txBody>
          <a:bodyPr vert="horz" wrap="square" lIns="0" tIns="0" rIns="0" bIns="0" rtlCol="0">
            <a:spAutoFit/>
          </a:bodyPr>
          <a:lstStyle/>
          <a:p>
            <a:pPr marL="11132" marR="4453">
              <a:lnSpc>
                <a:spcPct val="105000"/>
              </a:lnSpc>
            </a:pPr>
            <a:r>
              <a:rPr sz="400" b="1" i="1" spc="-4" dirty="0">
                <a:solidFill>
                  <a:srgbClr val="FF0000"/>
                </a:solidFill>
                <a:latin typeface="Times New Roman"/>
                <a:cs typeface="Times New Roman"/>
              </a:rPr>
              <a:t>Безв</a:t>
            </a:r>
            <a:r>
              <a:rPr sz="400" b="1" i="1" dirty="0">
                <a:solidFill>
                  <a:srgbClr val="FF0000"/>
                </a:solidFill>
                <a:latin typeface="Times New Roman"/>
                <a:cs typeface="Times New Roman"/>
              </a:rPr>
              <a:t>о</a:t>
            </a:r>
            <a:r>
              <a:rPr sz="400" b="1" i="1" spc="-4" dirty="0">
                <a:solidFill>
                  <a:srgbClr val="FF0000"/>
                </a:solidFill>
                <a:latin typeface="Times New Roman"/>
                <a:cs typeface="Times New Roman"/>
              </a:rPr>
              <a:t>змез</a:t>
            </a:r>
            <a:r>
              <a:rPr sz="400" b="1" i="1" spc="-9" dirty="0">
                <a:solidFill>
                  <a:srgbClr val="FF0000"/>
                </a:solidFill>
                <a:latin typeface="Times New Roman"/>
                <a:cs typeface="Times New Roman"/>
              </a:rPr>
              <a:t>дн</a:t>
            </a:r>
            <a:r>
              <a:rPr sz="400" b="1" i="1" spc="-4" dirty="0">
                <a:solidFill>
                  <a:srgbClr val="FF0000"/>
                </a:solidFill>
                <a:latin typeface="Times New Roman"/>
                <a:cs typeface="Times New Roman"/>
              </a:rPr>
              <a:t>ые </a:t>
            </a:r>
            <a:r>
              <a:rPr sz="400" b="1" i="1" spc="-9" dirty="0">
                <a:solidFill>
                  <a:srgbClr val="FF0000"/>
                </a:solidFill>
                <a:latin typeface="Times New Roman"/>
                <a:cs typeface="Times New Roman"/>
              </a:rPr>
              <a:t>п</a:t>
            </a:r>
            <a:r>
              <a:rPr sz="400" b="1" i="1" spc="-4" dirty="0">
                <a:solidFill>
                  <a:srgbClr val="FF0000"/>
                </a:solidFill>
                <a:latin typeface="Times New Roman"/>
                <a:cs typeface="Times New Roman"/>
              </a:rPr>
              <a:t>е</a:t>
            </a:r>
            <a:r>
              <a:rPr sz="400" b="1" i="1" dirty="0">
                <a:solidFill>
                  <a:srgbClr val="FF0000"/>
                </a:solidFill>
                <a:latin typeface="Times New Roman"/>
                <a:cs typeface="Times New Roman"/>
              </a:rPr>
              <a:t>р</a:t>
            </a:r>
            <a:r>
              <a:rPr sz="400" b="1" i="1" spc="-4" dirty="0">
                <a:solidFill>
                  <a:srgbClr val="FF0000"/>
                </a:solidFill>
                <a:latin typeface="Times New Roman"/>
                <a:cs typeface="Times New Roman"/>
              </a:rPr>
              <a:t>е</a:t>
            </a:r>
            <a:r>
              <a:rPr sz="400" b="1" i="1" spc="-9" dirty="0">
                <a:solidFill>
                  <a:srgbClr val="FF0000"/>
                </a:solidFill>
                <a:latin typeface="Times New Roman"/>
                <a:cs typeface="Times New Roman"/>
              </a:rPr>
              <a:t>чи</a:t>
            </a:r>
            <a:r>
              <a:rPr sz="400" b="1" i="1" spc="-4" dirty="0">
                <a:solidFill>
                  <a:srgbClr val="FF0000"/>
                </a:solidFill>
                <a:latin typeface="Times New Roman"/>
                <a:cs typeface="Times New Roman"/>
              </a:rPr>
              <a:t>сле</a:t>
            </a:r>
            <a:r>
              <a:rPr sz="400" b="1" i="1" spc="-9" dirty="0">
                <a:solidFill>
                  <a:srgbClr val="FF0000"/>
                </a:solidFill>
                <a:latin typeface="Times New Roman"/>
                <a:cs typeface="Times New Roman"/>
              </a:rPr>
              <a:t>ни</a:t>
            </a:r>
            <a:r>
              <a:rPr sz="400" b="1" i="1" spc="-4" dirty="0">
                <a:solidFill>
                  <a:srgbClr val="FF0000"/>
                </a:solidFill>
                <a:latin typeface="Times New Roman"/>
                <a:cs typeface="Times New Roman"/>
              </a:rPr>
              <a:t>я </a:t>
            </a:r>
            <a:r>
              <a:rPr sz="400" b="1" i="1" spc="-9" dirty="0">
                <a:solidFill>
                  <a:srgbClr val="FF0000"/>
                </a:solidFill>
                <a:latin typeface="Times New Roman"/>
                <a:cs typeface="Times New Roman"/>
              </a:rPr>
              <a:t>г</a:t>
            </a:r>
            <a:r>
              <a:rPr sz="400" b="1" i="1" dirty="0">
                <a:solidFill>
                  <a:srgbClr val="FF0000"/>
                </a:solidFill>
                <a:latin typeface="Times New Roman"/>
                <a:cs typeface="Times New Roman"/>
              </a:rPr>
              <a:t>о</a:t>
            </a:r>
            <a:r>
              <a:rPr sz="400" b="1" i="1" spc="-4" dirty="0">
                <a:solidFill>
                  <a:srgbClr val="FF0000"/>
                </a:solidFill>
                <a:latin typeface="Times New Roman"/>
                <a:cs typeface="Times New Roman"/>
              </a:rPr>
              <a:t>су</a:t>
            </a:r>
            <a:r>
              <a:rPr sz="400" b="1" i="1" spc="-9" dirty="0">
                <a:solidFill>
                  <a:srgbClr val="FF0000"/>
                </a:solidFill>
                <a:latin typeface="Times New Roman"/>
                <a:cs typeface="Times New Roman"/>
              </a:rPr>
              <a:t>д</a:t>
            </a:r>
            <a:r>
              <a:rPr sz="400" b="1" i="1" dirty="0">
                <a:solidFill>
                  <a:srgbClr val="FF0000"/>
                </a:solidFill>
                <a:latin typeface="Times New Roman"/>
                <a:cs typeface="Times New Roman"/>
              </a:rPr>
              <a:t>ар</a:t>
            </a:r>
            <a:r>
              <a:rPr sz="400" b="1" i="1" spc="-4" dirty="0">
                <a:solidFill>
                  <a:srgbClr val="FF0000"/>
                </a:solidFill>
                <a:latin typeface="Times New Roman"/>
                <a:cs typeface="Times New Roman"/>
              </a:rPr>
              <a:t>с</a:t>
            </a:r>
            <a:r>
              <a:rPr sz="400" b="1" i="1" spc="4" dirty="0">
                <a:solidFill>
                  <a:srgbClr val="FF0000"/>
                </a:solidFill>
                <a:latin typeface="Times New Roman"/>
                <a:cs typeface="Times New Roman"/>
              </a:rPr>
              <a:t>т</a:t>
            </a:r>
            <a:r>
              <a:rPr sz="400" b="1" i="1" spc="-4" dirty="0">
                <a:solidFill>
                  <a:srgbClr val="FF0000"/>
                </a:solidFill>
                <a:latin typeface="Times New Roman"/>
                <a:cs typeface="Times New Roman"/>
              </a:rPr>
              <a:t>ве</a:t>
            </a:r>
            <a:r>
              <a:rPr sz="400" b="1" i="1" spc="-9" dirty="0">
                <a:solidFill>
                  <a:srgbClr val="FF0000"/>
                </a:solidFill>
                <a:latin typeface="Times New Roman"/>
                <a:cs typeface="Times New Roman"/>
              </a:rPr>
              <a:t>нн</a:t>
            </a:r>
            <a:r>
              <a:rPr sz="400" b="1" i="1" spc="-4" dirty="0">
                <a:solidFill>
                  <a:srgbClr val="FF0000"/>
                </a:solidFill>
                <a:latin typeface="Times New Roman"/>
                <a:cs typeface="Times New Roman"/>
              </a:rPr>
              <a:t>ым</a:t>
            </a:r>
            <a:r>
              <a:rPr sz="400" b="1" i="1" dirty="0">
                <a:solidFill>
                  <a:srgbClr val="FF0000"/>
                </a:solidFill>
                <a:latin typeface="Times New Roman"/>
                <a:cs typeface="Times New Roman"/>
              </a:rPr>
              <a:t> </a:t>
            </a:r>
            <a:r>
              <a:rPr sz="400" b="1" i="1" spc="-4" dirty="0">
                <a:solidFill>
                  <a:srgbClr val="FF0000"/>
                </a:solidFill>
                <a:latin typeface="Times New Roman"/>
                <a:cs typeface="Times New Roman"/>
              </a:rPr>
              <a:t>и му</a:t>
            </a:r>
            <a:r>
              <a:rPr sz="400" b="1" i="1" spc="-9" dirty="0">
                <a:solidFill>
                  <a:srgbClr val="FF0000"/>
                </a:solidFill>
                <a:latin typeface="Times New Roman"/>
                <a:cs typeface="Times New Roman"/>
              </a:rPr>
              <a:t>ницип</a:t>
            </a:r>
            <a:r>
              <a:rPr sz="400" b="1" i="1" dirty="0">
                <a:solidFill>
                  <a:srgbClr val="FF0000"/>
                </a:solidFill>
                <a:latin typeface="Times New Roman"/>
                <a:cs typeface="Times New Roman"/>
              </a:rPr>
              <a:t>а</a:t>
            </a:r>
            <a:r>
              <a:rPr sz="400" b="1" i="1" spc="-4" dirty="0">
                <a:solidFill>
                  <a:srgbClr val="FF0000"/>
                </a:solidFill>
                <a:latin typeface="Times New Roman"/>
                <a:cs typeface="Times New Roman"/>
              </a:rPr>
              <a:t>ль</a:t>
            </a:r>
            <a:r>
              <a:rPr sz="400" b="1" i="1" spc="-9" dirty="0">
                <a:solidFill>
                  <a:srgbClr val="FF0000"/>
                </a:solidFill>
                <a:latin typeface="Times New Roman"/>
                <a:cs typeface="Times New Roman"/>
              </a:rPr>
              <a:t>ным</a:t>
            </a:r>
            <a:r>
              <a:rPr sz="400" b="1" i="1" spc="-4" dirty="0">
                <a:solidFill>
                  <a:srgbClr val="FF0000"/>
                </a:solidFill>
                <a:latin typeface="Times New Roman"/>
                <a:cs typeface="Times New Roman"/>
              </a:rPr>
              <a:t> </a:t>
            </a:r>
            <a:r>
              <a:rPr sz="400" b="1" i="1" dirty="0">
                <a:solidFill>
                  <a:srgbClr val="FF0000"/>
                </a:solidFill>
                <a:latin typeface="Times New Roman"/>
                <a:cs typeface="Times New Roman"/>
              </a:rPr>
              <a:t>ор</a:t>
            </a:r>
            <a:r>
              <a:rPr sz="400" b="1" i="1" spc="-9" dirty="0">
                <a:solidFill>
                  <a:srgbClr val="FF0000"/>
                </a:solidFill>
                <a:latin typeface="Times New Roman"/>
                <a:cs typeface="Times New Roman"/>
              </a:rPr>
              <a:t>г</a:t>
            </a:r>
            <a:r>
              <a:rPr sz="400" b="1" i="1" dirty="0">
                <a:solidFill>
                  <a:srgbClr val="FF0000"/>
                </a:solidFill>
                <a:latin typeface="Times New Roman"/>
                <a:cs typeface="Times New Roman"/>
              </a:rPr>
              <a:t>а</a:t>
            </a:r>
            <a:r>
              <a:rPr sz="400" b="1" i="1" spc="-9" dirty="0">
                <a:solidFill>
                  <a:srgbClr val="FF0000"/>
                </a:solidFill>
                <a:latin typeface="Times New Roman"/>
                <a:cs typeface="Times New Roman"/>
              </a:rPr>
              <a:t>ни</a:t>
            </a:r>
            <a:r>
              <a:rPr sz="400" b="1" i="1" spc="-4" dirty="0">
                <a:solidFill>
                  <a:srgbClr val="FF0000"/>
                </a:solidFill>
                <a:latin typeface="Times New Roman"/>
                <a:cs typeface="Times New Roman"/>
              </a:rPr>
              <a:t>з</a:t>
            </a:r>
            <a:r>
              <a:rPr sz="400" b="1" i="1" dirty="0">
                <a:solidFill>
                  <a:srgbClr val="FF0000"/>
                </a:solidFill>
                <a:latin typeface="Times New Roman"/>
                <a:cs typeface="Times New Roman"/>
              </a:rPr>
              <a:t>а</a:t>
            </a:r>
            <a:r>
              <a:rPr sz="400" b="1" i="1" spc="-9" dirty="0">
                <a:solidFill>
                  <a:srgbClr val="FF0000"/>
                </a:solidFill>
                <a:latin typeface="Times New Roman"/>
                <a:cs typeface="Times New Roman"/>
              </a:rPr>
              <a:t>ци</a:t>
            </a:r>
            <a:r>
              <a:rPr sz="400" b="1" i="1" spc="-4" dirty="0">
                <a:solidFill>
                  <a:srgbClr val="FF0000"/>
                </a:solidFill>
                <a:latin typeface="Times New Roman"/>
                <a:cs typeface="Times New Roman"/>
              </a:rPr>
              <a:t>ям</a:t>
            </a:r>
            <a:endParaRPr sz="400">
              <a:latin typeface="Times New Roman"/>
              <a:cs typeface="Times New Roman"/>
            </a:endParaRPr>
          </a:p>
        </p:txBody>
      </p:sp>
      <p:sp>
        <p:nvSpPr>
          <p:cNvPr id="101" name="object 101"/>
          <p:cNvSpPr txBox="1"/>
          <p:nvPr/>
        </p:nvSpPr>
        <p:spPr>
          <a:xfrm>
            <a:off x="1118999" y="3951999"/>
            <a:ext cx="337742" cy="123111"/>
          </a:xfrm>
          <a:prstGeom prst="rect">
            <a:avLst/>
          </a:prstGeom>
        </p:spPr>
        <p:txBody>
          <a:bodyPr vert="horz" wrap="square" lIns="0" tIns="0" rIns="0" bIns="0" rtlCol="0">
            <a:spAutoFit/>
          </a:bodyPr>
          <a:lstStyle/>
          <a:p>
            <a:pPr marL="11132"/>
            <a:r>
              <a:rPr sz="400" b="1" i="1" spc="-9" dirty="0">
                <a:solidFill>
                  <a:srgbClr val="FF0000"/>
                </a:solidFill>
                <a:latin typeface="Times New Roman"/>
                <a:cs typeface="Times New Roman"/>
              </a:rPr>
              <a:t>ФГБУЗ</a:t>
            </a:r>
            <a:r>
              <a:rPr sz="400" b="1" i="1" spc="-4" dirty="0">
                <a:solidFill>
                  <a:srgbClr val="FF0000"/>
                </a:solidFill>
                <a:latin typeface="Times New Roman"/>
                <a:cs typeface="Times New Roman"/>
              </a:rPr>
              <a:t> </a:t>
            </a:r>
            <a:r>
              <a:rPr sz="400" b="1" i="1" dirty="0">
                <a:solidFill>
                  <a:srgbClr val="FF0000"/>
                </a:solidFill>
                <a:latin typeface="Times New Roman"/>
                <a:cs typeface="Times New Roman"/>
              </a:rPr>
              <a:t>«</a:t>
            </a:r>
            <a:r>
              <a:rPr sz="400" b="1" i="1" spc="-9" dirty="0">
                <a:solidFill>
                  <a:srgbClr val="FF0000"/>
                </a:solidFill>
                <a:latin typeface="Times New Roman"/>
                <a:cs typeface="Times New Roman"/>
              </a:rPr>
              <a:t>Н</a:t>
            </a:r>
            <a:r>
              <a:rPr sz="400" b="1" i="1" dirty="0">
                <a:solidFill>
                  <a:srgbClr val="FF0000"/>
                </a:solidFill>
                <a:latin typeface="Times New Roman"/>
                <a:cs typeface="Times New Roman"/>
              </a:rPr>
              <a:t>а</a:t>
            </a:r>
            <a:r>
              <a:rPr sz="400" b="1" i="1" spc="-4" dirty="0">
                <a:solidFill>
                  <a:srgbClr val="FF0000"/>
                </a:solidFill>
                <a:latin typeface="Times New Roman"/>
                <a:cs typeface="Times New Roman"/>
              </a:rPr>
              <a:t>ук</a:t>
            </a:r>
            <a:r>
              <a:rPr sz="400" b="1" i="1" dirty="0">
                <a:solidFill>
                  <a:srgbClr val="FF0000"/>
                </a:solidFill>
                <a:latin typeface="Times New Roman"/>
                <a:cs typeface="Times New Roman"/>
              </a:rPr>
              <a:t>а</a:t>
            </a:r>
            <a:r>
              <a:rPr sz="400" b="1" i="1" spc="-4" dirty="0">
                <a:solidFill>
                  <a:srgbClr val="FF0000"/>
                </a:solidFill>
                <a:latin typeface="Times New Roman"/>
                <a:cs typeface="Times New Roman"/>
              </a:rPr>
              <a:t>»</a:t>
            </a:r>
            <a:endParaRPr sz="400">
              <a:latin typeface="Times New Roman"/>
              <a:cs typeface="Times New Roman"/>
            </a:endParaRPr>
          </a:p>
        </p:txBody>
      </p:sp>
      <p:sp>
        <p:nvSpPr>
          <p:cNvPr id="102" name="object 102"/>
          <p:cNvSpPr txBox="1"/>
          <p:nvPr/>
        </p:nvSpPr>
        <p:spPr>
          <a:xfrm>
            <a:off x="1118999" y="3419712"/>
            <a:ext cx="337742" cy="123111"/>
          </a:xfrm>
          <a:prstGeom prst="rect">
            <a:avLst/>
          </a:prstGeom>
        </p:spPr>
        <p:txBody>
          <a:bodyPr vert="horz" wrap="square" lIns="0" tIns="0" rIns="0" bIns="0" rtlCol="0">
            <a:spAutoFit/>
          </a:bodyPr>
          <a:lstStyle/>
          <a:p>
            <a:pPr marL="11132"/>
            <a:r>
              <a:rPr sz="400" b="1" i="1" spc="-9" dirty="0">
                <a:solidFill>
                  <a:srgbClr val="FF0000"/>
                </a:solidFill>
                <a:latin typeface="Times New Roman"/>
                <a:cs typeface="Times New Roman"/>
              </a:rPr>
              <a:t>ФГБУЗ</a:t>
            </a:r>
            <a:r>
              <a:rPr sz="400" b="1" i="1" spc="-4" dirty="0">
                <a:solidFill>
                  <a:srgbClr val="FF0000"/>
                </a:solidFill>
                <a:latin typeface="Times New Roman"/>
                <a:cs typeface="Times New Roman"/>
              </a:rPr>
              <a:t> </a:t>
            </a:r>
            <a:r>
              <a:rPr sz="400" b="1" i="1" dirty="0">
                <a:solidFill>
                  <a:srgbClr val="FF0000"/>
                </a:solidFill>
                <a:latin typeface="Times New Roman"/>
                <a:cs typeface="Times New Roman"/>
              </a:rPr>
              <a:t>«</a:t>
            </a:r>
            <a:r>
              <a:rPr sz="400" b="1" i="1" spc="-9" dirty="0">
                <a:solidFill>
                  <a:srgbClr val="FF0000"/>
                </a:solidFill>
                <a:latin typeface="Times New Roman"/>
                <a:cs typeface="Times New Roman"/>
              </a:rPr>
              <a:t>Н</a:t>
            </a:r>
            <a:r>
              <a:rPr sz="400" b="1" i="1" dirty="0">
                <a:solidFill>
                  <a:srgbClr val="FF0000"/>
                </a:solidFill>
                <a:latin typeface="Times New Roman"/>
                <a:cs typeface="Times New Roman"/>
              </a:rPr>
              <a:t>а</a:t>
            </a:r>
            <a:r>
              <a:rPr sz="400" b="1" i="1" spc="-4" dirty="0">
                <a:solidFill>
                  <a:srgbClr val="FF0000"/>
                </a:solidFill>
                <a:latin typeface="Times New Roman"/>
                <a:cs typeface="Times New Roman"/>
              </a:rPr>
              <a:t>ук</a:t>
            </a:r>
            <a:r>
              <a:rPr sz="400" b="1" i="1" dirty="0">
                <a:solidFill>
                  <a:srgbClr val="FF0000"/>
                </a:solidFill>
                <a:latin typeface="Times New Roman"/>
                <a:cs typeface="Times New Roman"/>
              </a:rPr>
              <a:t>а</a:t>
            </a:r>
            <a:r>
              <a:rPr sz="400" b="1" i="1" spc="-4" dirty="0">
                <a:solidFill>
                  <a:srgbClr val="FF0000"/>
                </a:solidFill>
                <a:latin typeface="Times New Roman"/>
                <a:cs typeface="Times New Roman"/>
              </a:rPr>
              <a:t>»</a:t>
            </a:r>
            <a:endParaRPr sz="400">
              <a:latin typeface="Times New Roman"/>
              <a:cs typeface="Times New Roman"/>
            </a:endParaRPr>
          </a:p>
        </p:txBody>
      </p:sp>
      <p:sp>
        <p:nvSpPr>
          <p:cNvPr id="103" name="object 103"/>
          <p:cNvSpPr txBox="1"/>
          <p:nvPr/>
        </p:nvSpPr>
        <p:spPr>
          <a:xfrm>
            <a:off x="4011305" y="4731427"/>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3</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104" name="object 104"/>
          <p:cNvSpPr txBox="1"/>
          <p:nvPr/>
        </p:nvSpPr>
        <p:spPr>
          <a:xfrm>
            <a:off x="4859677" y="4731427"/>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7</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105" name="object 105"/>
          <p:cNvSpPr txBox="1"/>
          <p:nvPr/>
        </p:nvSpPr>
        <p:spPr>
          <a:xfrm>
            <a:off x="6073157" y="4731427"/>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3</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106" name="object 106"/>
          <p:cNvSpPr txBox="1"/>
          <p:nvPr/>
        </p:nvSpPr>
        <p:spPr>
          <a:xfrm>
            <a:off x="5373349" y="4721949"/>
            <a:ext cx="47783" cy="61555"/>
          </a:xfrm>
          <a:prstGeom prst="rect">
            <a:avLst/>
          </a:prstGeom>
        </p:spPr>
        <p:txBody>
          <a:bodyPr vert="horz" wrap="square" lIns="0" tIns="0" rIns="0" bIns="0" rtlCol="0">
            <a:spAutoFit/>
          </a:bodyPr>
          <a:lstStyle/>
          <a:p>
            <a:pPr marL="11132"/>
            <a:r>
              <a:rPr sz="400" spc="9" dirty="0">
                <a:latin typeface="Arial"/>
                <a:cs typeface="Arial"/>
              </a:rPr>
              <a:t>х</a:t>
            </a:r>
            <a:endParaRPr sz="400">
              <a:latin typeface="Arial"/>
              <a:cs typeface="Arial"/>
            </a:endParaRPr>
          </a:p>
        </p:txBody>
      </p:sp>
      <p:sp>
        <p:nvSpPr>
          <p:cNvPr id="107" name="object 107"/>
          <p:cNvSpPr txBox="1"/>
          <p:nvPr/>
        </p:nvSpPr>
        <p:spPr>
          <a:xfrm>
            <a:off x="3594288" y="4731427"/>
            <a:ext cx="295931"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11</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108" name="object 108"/>
          <p:cNvSpPr txBox="1"/>
          <p:nvPr/>
        </p:nvSpPr>
        <p:spPr>
          <a:xfrm>
            <a:off x="6984409" y="4416535"/>
            <a:ext cx="47783" cy="61555"/>
          </a:xfrm>
          <a:prstGeom prst="rect">
            <a:avLst/>
          </a:prstGeom>
        </p:spPr>
        <p:txBody>
          <a:bodyPr vert="horz" wrap="square" lIns="0" tIns="0" rIns="0" bIns="0" rtlCol="0">
            <a:spAutoFit/>
          </a:bodyPr>
          <a:lstStyle/>
          <a:p>
            <a:pPr marL="11132"/>
            <a:r>
              <a:rPr sz="400" spc="9" dirty="0">
                <a:latin typeface="Arial"/>
                <a:cs typeface="Arial"/>
              </a:rPr>
              <a:t>х</a:t>
            </a:r>
            <a:endParaRPr sz="400">
              <a:latin typeface="Arial"/>
              <a:cs typeface="Arial"/>
            </a:endParaRPr>
          </a:p>
        </p:txBody>
      </p:sp>
      <p:sp>
        <p:nvSpPr>
          <p:cNvPr id="109" name="object 109"/>
          <p:cNvSpPr txBox="1"/>
          <p:nvPr/>
        </p:nvSpPr>
        <p:spPr>
          <a:xfrm>
            <a:off x="7397517" y="4416535"/>
            <a:ext cx="47783" cy="61555"/>
          </a:xfrm>
          <a:prstGeom prst="rect">
            <a:avLst/>
          </a:prstGeom>
        </p:spPr>
        <p:txBody>
          <a:bodyPr vert="horz" wrap="square" lIns="0" tIns="0" rIns="0" bIns="0" rtlCol="0">
            <a:spAutoFit/>
          </a:bodyPr>
          <a:lstStyle/>
          <a:p>
            <a:pPr marL="11132"/>
            <a:r>
              <a:rPr sz="400" spc="9" dirty="0">
                <a:latin typeface="Arial"/>
                <a:cs typeface="Arial"/>
              </a:rPr>
              <a:t>х</a:t>
            </a:r>
            <a:endParaRPr sz="400">
              <a:latin typeface="Arial"/>
              <a:cs typeface="Arial"/>
            </a:endParaRPr>
          </a:p>
        </p:txBody>
      </p:sp>
      <p:sp>
        <p:nvSpPr>
          <p:cNvPr id="110" name="object 110"/>
          <p:cNvSpPr txBox="1"/>
          <p:nvPr/>
        </p:nvSpPr>
        <p:spPr>
          <a:xfrm>
            <a:off x="7796292" y="4416535"/>
            <a:ext cx="47783" cy="61555"/>
          </a:xfrm>
          <a:prstGeom prst="rect">
            <a:avLst/>
          </a:prstGeom>
        </p:spPr>
        <p:txBody>
          <a:bodyPr vert="horz" wrap="square" lIns="0" tIns="0" rIns="0" bIns="0" rtlCol="0">
            <a:spAutoFit/>
          </a:bodyPr>
          <a:lstStyle/>
          <a:p>
            <a:pPr marL="11132"/>
            <a:r>
              <a:rPr sz="400" spc="9" dirty="0">
                <a:latin typeface="Arial"/>
                <a:cs typeface="Arial"/>
              </a:rPr>
              <a:t>х</a:t>
            </a:r>
            <a:endParaRPr sz="400">
              <a:latin typeface="Arial"/>
              <a:cs typeface="Arial"/>
            </a:endParaRPr>
          </a:p>
        </p:txBody>
      </p:sp>
      <p:sp>
        <p:nvSpPr>
          <p:cNvPr id="111" name="object 111"/>
          <p:cNvSpPr txBox="1"/>
          <p:nvPr/>
        </p:nvSpPr>
        <p:spPr>
          <a:xfrm>
            <a:off x="3604712" y="3707160"/>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3</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112" name="object 112"/>
          <p:cNvSpPr txBox="1"/>
          <p:nvPr/>
        </p:nvSpPr>
        <p:spPr>
          <a:xfrm>
            <a:off x="4445265" y="3707160"/>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7</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113" name="object 113"/>
          <p:cNvSpPr txBox="1"/>
          <p:nvPr/>
        </p:nvSpPr>
        <p:spPr>
          <a:xfrm>
            <a:off x="3604712" y="3951999"/>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7</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114" name="object 114"/>
          <p:cNvSpPr txBox="1"/>
          <p:nvPr/>
        </p:nvSpPr>
        <p:spPr>
          <a:xfrm>
            <a:off x="4445265" y="3951999"/>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7</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115" name="object 115"/>
          <p:cNvSpPr txBox="1"/>
          <p:nvPr/>
        </p:nvSpPr>
        <p:spPr>
          <a:xfrm>
            <a:off x="6073157" y="4426012"/>
            <a:ext cx="273668"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3</a:t>
            </a:r>
            <a:r>
              <a:rPr sz="400" b="1" i="1" spc="-4" dirty="0">
                <a:solidFill>
                  <a:srgbClr val="FF0000"/>
                </a:solidFill>
                <a:latin typeface="Times New Roman"/>
                <a:cs typeface="Times New Roman"/>
              </a:rPr>
              <a:t>5</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116" name="object 116"/>
          <p:cNvSpPr txBox="1"/>
          <p:nvPr/>
        </p:nvSpPr>
        <p:spPr>
          <a:xfrm>
            <a:off x="5373349" y="4416535"/>
            <a:ext cx="47783" cy="61555"/>
          </a:xfrm>
          <a:prstGeom prst="rect">
            <a:avLst/>
          </a:prstGeom>
        </p:spPr>
        <p:txBody>
          <a:bodyPr vert="horz" wrap="square" lIns="0" tIns="0" rIns="0" bIns="0" rtlCol="0">
            <a:spAutoFit/>
          </a:bodyPr>
          <a:lstStyle/>
          <a:p>
            <a:pPr marL="11132"/>
            <a:r>
              <a:rPr sz="400" spc="9" dirty="0">
                <a:latin typeface="Arial"/>
                <a:cs typeface="Arial"/>
              </a:rPr>
              <a:t>х</a:t>
            </a:r>
            <a:endParaRPr sz="400">
              <a:latin typeface="Arial"/>
              <a:cs typeface="Arial"/>
            </a:endParaRPr>
          </a:p>
        </p:txBody>
      </p:sp>
      <p:sp>
        <p:nvSpPr>
          <p:cNvPr id="117" name="object 117"/>
          <p:cNvSpPr txBox="1"/>
          <p:nvPr/>
        </p:nvSpPr>
        <p:spPr>
          <a:xfrm>
            <a:off x="5742150" y="4416535"/>
            <a:ext cx="47783" cy="61555"/>
          </a:xfrm>
          <a:prstGeom prst="rect">
            <a:avLst/>
          </a:prstGeom>
        </p:spPr>
        <p:txBody>
          <a:bodyPr vert="horz" wrap="square" lIns="0" tIns="0" rIns="0" bIns="0" rtlCol="0">
            <a:spAutoFit/>
          </a:bodyPr>
          <a:lstStyle/>
          <a:p>
            <a:pPr marL="11132"/>
            <a:r>
              <a:rPr sz="400" spc="9" dirty="0">
                <a:latin typeface="Arial"/>
                <a:cs typeface="Arial"/>
              </a:rPr>
              <a:t>х</a:t>
            </a:r>
            <a:endParaRPr sz="400">
              <a:latin typeface="Arial"/>
              <a:cs typeface="Arial"/>
            </a:endParaRPr>
          </a:p>
        </p:txBody>
      </p:sp>
      <p:sp>
        <p:nvSpPr>
          <p:cNvPr id="118" name="object 118"/>
          <p:cNvSpPr txBox="1"/>
          <p:nvPr/>
        </p:nvSpPr>
        <p:spPr>
          <a:xfrm>
            <a:off x="6612675" y="4416535"/>
            <a:ext cx="47783" cy="61555"/>
          </a:xfrm>
          <a:prstGeom prst="rect">
            <a:avLst/>
          </a:prstGeom>
        </p:spPr>
        <p:txBody>
          <a:bodyPr vert="horz" wrap="square" lIns="0" tIns="0" rIns="0" bIns="0" rtlCol="0">
            <a:spAutoFit/>
          </a:bodyPr>
          <a:lstStyle/>
          <a:p>
            <a:pPr marL="11132"/>
            <a:r>
              <a:rPr sz="400" spc="9" dirty="0">
                <a:latin typeface="Arial"/>
                <a:cs typeface="Arial"/>
              </a:rPr>
              <a:t>х</a:t>
            </a:r>
            <a:endParaRPr sz="400">
              <a:latin typeface="Arial"/>
              <a:cs typeface="Arial"/>
            </a:endParaRPr>
          </a:p>
        </p:txBody>
      </p:sp>
      <p:sp>
        <p:nvSpPr>
          <p:cNvPr id="119" name="object 119"/>
          <p:cNvSpPr txBox="1"/>
          <p:nvPr/>
        </p:nvSpPr>
        <p:spPr>
          <a:xfrm>
            <a:off x="1579240" y="4426012"/>
            <a:ext cx="243261"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7804588412</a:t>
            </a:r>
            <a:endParaRPr sz="400">
              <a:latin typeface="Times New Roman"/>
              <a:cs typeface="Times New Roman"/>
            </a:endParaRPr>
          </a:p>
        </p:txBody>
      </p:sp>
      <p:sp>
        <p:nvSpPr>
          <p:cNvPr id="120" name="object 120"/>
          <p:cNvSpPr txBox="1"/>
          <p:nvPr/>
        </p:nvSpPr>
        <p:spPr>
          <a:xfrm>
            <a:off x="1937615" y="4426012"/>
            <a:ext cx="295931" cy="123111"/>
          </a:xfrm>
          <a:prstGeom prst="rect">
            <a:avLst/>
          </a:prstGeom>
        </p:spPr>
        <p:txBody>
          <a:bodyPr vert="horz" wrap="square" lIns="0" tIns="0" rIns="0" bIns="0" rtlCol="0">
            <a:spAutoFit/>
          </a:bodyPr>
          <a:lstStyle/>
          <a:p>
            <a:pPr marL="11132"/>
            <a:r>
              <a:rPr sz="400" b="1" i="1" dirty="0">
                <a:solidFill>
                  <a:srgbClr val="FF0000"/>
                </a:solidFill>
                <a:latin typeface="Times New Roman"/>
                <a:cs typeface="Times New Roman"/>
              </a:rPr>
              <a:t>11</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a:t>
            </a:r>
            <a:r>
              <a:rPr sz="400" b="1" i="1" spc="-4" dirty="0">
                <a:solidFill>
                  <a:srgbClr val="FF0000"/>
                </a:solidFill>
                <a:latin typeface="Times New Roman"/>
                <a:cs typeface="Times New Roman"/>
              </a:rPr>
              <a:t>0</a:t>
            </a:r>
            <a:r>
              <a:rPr sz="400" b="1" i="1" dirty="0">
                <a:solidFill>
                  <a:srgbClr val="FF0000"/>
                </a:solidFill>
                <a:latin typeface="Times New Roman"/>
                <a:cs typeface="Times New Roman"/>
              </a:rPr>
              <a:t> 000</a:t>
            </a:r>
            <a:r>
              <a:rPr sz="400" b="1" i="1" spc="-9" dirty="0">
                <a:solidFill>
                  <a:srgbClr val="FF0000"/>
                </a:solidFill>
                <a:latin typeface="Times New Roman"/>
                <a:cs typeface="Times New Roman"/>
              </a:rPr>
              <a:t>.</a:t>
            </a:r>
            <a:r>
              <a:rPr sz="400" b="1" i="1" dirty="0">
                <a:solidFill>
                  <a:srgbClr val="FF0000"/>
                </a:solidFill>
                <a:latin typeface="Times New Roman"/>
                <a:cs typeface="Times New Roman"/>
              </a:rPr>
              <a:t>0</a:t>
            </a:r>
            <a:r>
              <a:rPr sz="400" b="1" i="1" spc="-4" dirty="0">
                <a:solidFill>
                  <a:srgbClr val="FF0000"/>
                </a:solidFill>
                <a:latin typeface="Times New Roman"/>
                <a:cs typeface="Times New Roman"/>
              </a:rPr>
              <a:t>0</a:t>
            </a:r>
            <a:endParaRPr sz="400">
              <a:latin typeface="Times New Roman"/>
              <a:cs typeface="Times New Roman"/>
            </a:endParaRPr>
          </a:p>
        </p:txBody>
      </p:sp>
      <p:sp>
        <p:nvSpPr>
          <p:cNvPr id="121" name="object 121"/>
          <p:cNvSpPr txBox="1"/>
          <p:nvPr/>
        </p:nvSpPr>
        <p:spPr>
          <a:xfrm>
            <a:off x="2578782" y="4416535"/>
            <a:ext cx="47783" cy="61555"/>
          </a:xfrm>
          <a:prstGeom prst="rect">
            <a:avLst/>
          </a:prstGeom>
        </p:spPr>
        <p:txBody>
          <a:bodyPr vert="horz" wrap="square" lIns="0" tIns="0" rIns="0" bIns="0" rtlCol="0">
            <a:spAutoFit/>
          </a:bodyPr>
          <a:lstStyle/>
          <a:p>
            <a:pPr marL="11132"/>
            <a:r>
              <a:rPr sz="400" spc="9" dirty="0">
                <a:latin typeface="Arial"/>
                <a:cs typeface="Arial"/>
              </a:rPr>
              <a:t>х</a:t>
            </a:r>
            <a:endParaRPr sz="400">
              <a:latin typeface="Arial"/>
              <a:cs typeface="Arial"/>
            </a:endParaRPr>
          </a:p>
        </p:txBody>
      </p:sp>
      <p:sp>
        <p:nvSpPr>
          <p:cNvPr id="122" name="object 122"/>
          <p:cNvSpPr/>
          <p:nvPr/>
        </p:nvSpPr>
        <p:spPr>
          <a:xfrm>
            <a:off x="2925863" y="2788690"/>
            <a:ext cx="2259393" cy="0"/>
          </a:xfrm>
          <a:custGeom>
            <a:avLst/>
            <a:gdLst/>
            <a:ahLst/>
            <a:cxnLst/>
            <a:rect l="l" t="t" r="r" b="b"/>
            <a:pathLst>
              <a:path w="2642235">
                <a:moveTo>
                  <a:pt x="0" y="0"/>
                </a:moveTo>
                <a:lnTo>
                  <a:pt x="2641727" y="0"/>
                </a:lnTo>
              </a:path>
            </a:pathLst>
          </a:custGeom>
          <a:ln w="5842">
            <a:solidFill>
              <a:srgbClr val="000000"/>
            </a:solidFill>
          </a:ln>
        </p:spPr>
        <p:txBody>
          <a:bodyPr wrap="square" lIns="0" tIns="0" rIns="0" bIns="0" rtlCol="0"/>
          <a:lstStyle/>
          <a:p>
            <a:endParaRPr/>
          </a:p>
        </p:txBody>
      </p:sp>
      <p:sp>
        <p:nvSpPr>
          <p:cNvPr id="123" name="object 123"/>
          <p:cNvSpPr/>
          <p:nvPr/>
        </p:nvSpPr>
        <p:spPr>
          <a:xfrm>
            <a:off x="729130" y="2512988"/>
            <a:ext cx="0" cy="713439"/>
          </a:xfrm>
          <a:custGeom>
            <a:avLst/>
            <a:gdLst/>
            <a:ahLst/>
            <a:cxnLst/>
            <a:rect l="l" t="t" r="r" b="b"/>
            <a:pathLst>
              <a:path h="786764">
                <a:moveTo>
                  <a:pt x="0" y="0"/>
                </a:moveTo>
                <a:lnTo>
                  <a:pt x="0" y="786384"/>
                </a:lnTo>
              </a:path>
            </a:pathLst>
          </a:custGeom>
          <a:ln w="5841">
            <a:solidFill>
              <a:srgbClr val="000000"/>
            </a:solidFill>
          </a:ln>
        </p:spPr>
        <p:txBody>
          <a:bodyPr wrap="square" lIns="0" tIns="0" rIns="0" bIns="0" rtlCol="0"/>
          <a:lstStyle/>
          <a:p>
            <a:endParaRPr/>
          </a:p>
        </p:txBody>
      </p:sp>
      <p:sp>
        <p:nvSpPr>
          <p:cNvPr id="124" name="object 124"/>
          <p:cNvSpPr/>
          <p:nvPr/>
        </p:nvSpPr>
        <p:spPr>
          <a:xfrm>
            <a:off x="199387" y="3233682"/>
            <a:ext cx="522902" cy="0"/>
          </a:xfrm>
          <a:custGeom>
            <a:avLst/>
            <a:gdLst/>
            <a:ahLst/>
            <a:cxnLst/>
            <a:rect l="l" t="t" r="r" b="b"/>
            <a:pathLst>
              <a:path w="611505">
                <a:moveTo>
                  <a:pt x="0" y="0"/>
                </a:moveTo>
                <a:lnTo>
                  <a:pt x="611123" y="0"/>
                </a:lnTo>
              </a:path>
            </a:pathLst>
          </a:custGeom>
          <a:ln w="5842">
            <a:solidFill>
              <a:srgbClr val="000000"/>
            </a:solidFill>
          </a:ln>
        </p:spPr>
        <p:txBody>
          <a:bodyPr wrap="square" lIns="0" tIns="0" rIns="0" bIns="0" rtlCol="0"/>
          <a:lstStyle/>
          <a:p>
            <a:endParaRPr/>
          </a:p>
        </p:txBody>
      </p:sp>
      <p:sp>
        <p:nvSpPr>
          <p:cNvPr id="125" name="object 125"/>
          <p:cNvSpPr/>
          <p:nvPr/>
        </p:nvSpPr>
        <p:spPr>
          <a:xfrm>
            <a:off x="199387" y="3680057"/>
            <a:ext cx="7833215" cy="0"/>
          </a:xfrm>
          <a:custGeom>
            <a:avLst/>
            <a:gdLst/>
            <a:ahLst/>
            <a:cxnLst/>
            <a:rect l="l" t="t" r="r" b="b"/>
            <a:pathLst>
              <a:path w="9160510">
                <a:moveTo>
                  <a:pt x="0" y="0"/>
                </a:moveTo>
                <a:lnTo>
                  <a:pt x="9160510" y="0"/>
                </a:lnTo>
              </a:path>
            </a:pathLst>
          </a:custGeom>
          <a:ln w="5842">
            <a:solidFill>
              <a:srgbClr val="000000"/>
            </a:solidFill>
          </a:ln>
        </p:spPr>
        <p:txBody>
          <a:bodyPr wrap="square" lIns="0" tIns="0" rIns="0" bIns="0" rtlCol="0"/>
          <a:lstStyle/>
          <a:p>
            <a:endParaRPr/>
          </a:p>
        </p:txBody>
      </p:sp>
      <p:sp>
        <p:nvSpPr>
          <p:cNvPr id="126" name="object 126"/>
          <p:cNvSpPr/>
          <p:nvPr/>
        </p:nvSpPr>
        <p:spPr>
          <a:xfrm>
            <a:off x="1075777" y="2647038"/>
            <a:ext cx="0" cy="1658934"/>
          </a:xfrm>
          <a:custGeom>
            <a:avLst/>
            <a:gdLst/>
            <a:ahLst/>
            <a:cxnLst/>
            <a:rect l="l" t="t" r="r" b="b"/>
            <a:pathLst>
              <a:path h="1829435">
                <a:moveTo>
                  <a:pt x="0" y="0"/>
                </a:moveTo>
                <a:lnTo>
                  <a:pt x="0" y="1829054"/>
                </a:lnTo>
              </a:path>
            </a:pathLst>
          </a:custGeom>
          <a:ln w="5841">
            <a:solidFill>
              <a:srgbClr val="000000"/>
            </a:solidFill>
          </a:ln>
        </p:spPr>
        <p:txBody>
          <a:bodyPr wrap="square" lIns="0" tIns="0" rIns="0" bIns="0" rtlCol="0"/>
          <a:lstStyle/>
          <a:p>
            <a:endParaRPr/>
          </a:p>
        </p:txBody>
      </p:sp>
      <p:sp>
        <p:nvSpPr>
          <p:cNvPr id="127" name="object 127"/>
          <p:cNvSpPr/>
          <p:nvPr/>
        </p:nvSpPr>
        <p:spPr>
          <a:xfrm>
            <a:off x="1499529" y="2647039"/>
            <a:ext cx="0" cy="1654902"/>
          </a:xfrm>
          <a:custGeom>
            <a:avLst/>
            <a:gdLst/>
            <a:ahLst/>
            <a:cxnLst/>
            <a:rect l="l" t="t" r="r" b="b"/>
            <a:pathLst>
              <a:path h="1824989">
                <a:moveTo>
                  <a:pt x="0" y="0"/>
                </a:moveTo>
                <a:lnTo>
                  <a:pt x="0" y="1824482"/>
                </a:lnTo>
              </a:path>
            </a:pathLst>
          </a:custGeom>
          <a:ln w="5842">
            <a:solidFill>
              <a:srgbClr val="000000"/>
            </a:solidFill>
          </a:ln>
        </p:spPr>
        <p:txBody>
          <a:bodyPr wrap="square" lIns="0" tIns="0" rIns="0" bIns="0" rtlCol="0"/>
          <a:lstStyle/>
          <a:p>
            <a:endParaRPr/>
          </a:p>
        </p:txBody>
      </p:sp>
      <p:sp>
        <p:nvSpPr>
          <p:cNvPr id="128" name="object 128"/>
          <p:cNvSpPr/>
          <p:nvPr/>
        </p:nvSpPr>
        <p:spPr>
          <a:xfrm>
            <a:off x="1902213" y="2647039"/>
            <a:ext cx="0" cy="1832831"/>
          </a:xfrm>
          <a:custGeom>
            <a:avLst/>
            <a:gdLst/>
            <a:ahLst/>
            <a:cxnLst/>
            <a:rect l="l" t="t" r="r" b="b"/>
            <a:pathLst>
              <a:path h="2021204">
                <a:moveTo>
                  <a:pt x="0" y="0"/>
                </a:moveTo>
                <a:lnTo>
                  <a:pt x="0" y="2021078"/>
                </a:lnTo>
              </a:path>
            </a:pathLst>
          </a:custGeom>
          <a:ln w="5842">
            <a:solidFill>
              <a:srgbClr val="000000"/>
            </a:solidFill>
          </a:ln>
        </p:spPr>
        <p:txBody>
          <a:bodyPr wrap="square" lIns="0" tIns="0" rIns="0" bIns="0" rtlCol="0"/>
          <a:lstStyle/>
          <a:p>
            <a:endParaRPr/>
          </a:p>
        </p:txBody>
      </p:sp>
      <p:sp>
        <p:nvSpPr>
          <p:cNvPr id="129" name="object 129"/>
          <p:cNvSpPr/>
          <p:nvPr/>
        </p:nvSpPr>
        <p:spPr>
          <a:xfrm>
            <a:off x="2269710" y="2512988"/>
            <a:ext cx="0" cy="1966996"/>
          </a:xfrm>
          <a:custGeom>
            <a:avLst/>
            <a:gdLst/>
            <a:ahLst/>
            <a:cxnLst/>
            <a:rect l="l" t="t" r="r" b="b"/>
            <a:pathLst>
              <a:path h="2169160">
                <a:moveTo>
                  <a:pt x="0" y="0"/>
                </a:moveTo>
                <a:lnTo>
                  <a:pt x="0" y="2168906"/>
                </a:lnTo>
              </a:path>
            </a:pathLst>
          </a:custGeom>
          <a:ln w="5842">
            <a:solidFill>
              <a:srgbClr val="000000"/>
            </a:solidFill>
          </a:ln>
        </p:spPr>
        <p:txBody>
          <a:bodyPr wrap="square" lIns="0" tIns="0" rIns="0" bIns="0" rtlCol="0"/>
          <a:lstStyle/>
          <a:p>
            <a:endParaRPr/>
          </a:p>
        </p:txBody>
      </p:sp>
      <p:sp>
        <p:nvSpPr>
          <p:cNvPr id="130" name="object 130"/>
          <p:cNvSpPr/>
          <p:nvPr/>
        </p:nvSpPr>
        <p:spPr>
          <a:xfrm>
            <a:off x="2923907" y="2647039"/>
            <a:ext cx="0" cy="2135711"/>
          </a:xfrm>
          <a:custGeom>
            <a:avLst/>
            <a:gdLst/>
            <a:ahLst/>
            <a:cxnLst/>
            <a:rect l="l" t="t" r="r" b="b"/>
            <a:pathLst>
              <a:path h="2355215">
                <a:moveTo>
                  <a:pt x="0" y="0"/>
                </a:moveTo>
                <a:lnTo>
                  <a:pt x="0" y="2354834"/>
                </a:lnTo>
              </a:path>
            </a:pathLst>
          </a:custGeom>
          <a:ln w="5842">
            <a:solidFill>
              <a:srgbClr val="000000"/>
            </a:solidFill>
          </a:ln>
        </p:spPr>
        <p:txBody>
          <a:bodyPr wrap="square" lIns="0" tIns="0" rIns="0" bIns="0" rtlCol="0"/>
          <a:lstStyle/>
          <a:p>
            <a:endParaRPr/>
          </a:p>
        </p:txBody>
      </p:sp>
      <p:sp>
        <p:nvSpPr>
          <p:cNvPr id="131" name="object 131"/>
          <p:cNvSpPr/>
          <p:nvPr/>
        </p:nvSpPr>
        <p:spPr>
          <a:xfrm>
            <a:off x="3169231" y="2790763"/>
            <a:ext cx="0" cy="1991757"/>
          </a:xfrm>
          <a:custGeom>
            <a:avLst/>
            <a:gdLst/>
            <a:ahLst/>
            <a:cxnLst/>
            <a:rect l="l" t="t" r="r" b="b"/>
            <a:pathLst>
              <a:path h="2196465">
                <a:moveTo>
                  <a:pt x="0" y="0"/>
                </a:moveTo>
                <a:lnTo>
                  <a:pt x="0" y="2196338"/>
                </a:lnTo>
              </a:path>
            </a:pathLst>
          </a:custGeom>
          <a:ln w="5842">
            <a:solidFill>
              <a:srgbClr val="000000"/>
            </a:solidFill>
          </a:ln>
        </p:spPr>
        <p:txBody>
          <a:bodyPr wrap="square" lIns="0" tIns="0" rIns="0" bIns="0" rtlCol="0"/>
          <a:lstStyle/>
          <a:p>
            <a:endParaRPr/>
          </a:p>
        </p:txBody>
      </p:sp>
      <p:sp>
        <p:nvSpPr>
          <p:cNvPr id="132" name="object 132"/>
          <p:cNvSpPr/>
          <p:nvPr/>
        </p:nvSpPr>
        <p:spPr>
          <a:xfrm>
            <a:off x="3540638" y="2647039"/>
            <a:ext cx="0" cy="2135711"/>
          </a:xfrm>
          <a:custGeom>
            <a:avLst/>
            <a:gdLst/>
            <a:ahLst/>
            <a:cxnLst/>
            <a:rect l="l" t="t" r="r" b="b"/>
            <a:pathLst>
              <a:path h="2355215">
                <a:moveTo>
                  <a:pt x="0" y="0"/>
                </a:moveTo>
                <a:lnTo>
                  <a:pt x="0" y="2354834"/>
                </a:lnTo>
              </a:path>
            </a:pathLst>
          </a:custGeom>
          <a:ln w="5842">
            <a:solidFill>
              <a:srgbClr val="000000"/>
            </a:solidFill>
          </a:ln>
        </p:spPr>
        <p:txBody>
          <a:bodyPr wrap="square" lIns="0" tIns="0" rIns="0" bIns="0" rtlCol="0"/>
          <a:lstStyle/>
          <a:p>
            <a:endParaRPr/>
          </a:p>
        </p:txBody>
      </p:sp>
      <p:sp>
        <p:nvSpPr>
          <p:cNvPr id="133" name="object 133"/>
          <p:cNvSpPr/>
          <p:nvPr/>
        </p:nvSpPr>
        <p:spPr>
          <a:xfrm>
            <a:off x="3943322" y="2790763"/>
            <a:ext cx="0" cy="1991757"/>
          </a:xfrm>
          <a:custGeom>
            <a:avLst/>
            <a:gdLst/>
            <a:ahLst/>
            <a:cxnLst/>
            <a:rect l="l" t="t" r="r" b="b"/>
            <a:pathLst>
              <a:path h="2196465">
                <a:moveTo>
                  <a:pt x="0" y="0"/>
                </a:moveTo>
                <a:lnTo>
                  <a:pt x="0" y="2196338"/>
                </a:lnTo>
              </a:path>
            </a:pathLst>
          </a:custGeom>
          <a:ln w="5842">
            <a:solidFill>
              <a:srgbClr val="000000"/>
            </a:solidFill>
          </a:ln>
        </p:spPr>
        <p:txBody>
          <a:bodyPr wrap="square" lIns="0" tIns="0" rIns="0" bIns="0" rtlCol="0"/>
          <a:lstStyle/>
          <a:p>
            <a:endParaRPr/>
          </a:p>
        </p:txBody>
      </p:sp>
      <p:sp>
        <p:nvSpPr>
          <p:cNvPr id="134" name="object 134"/>
          <p:cNvSpPr/>
          <p:nvPr/>
        </p:nvSpPr>
        <p:spPr>
          <a:xfrm>
            <a:off x="4352522" y="2854333"/>
            <a:ext cx="0" cy="1928417"/>
          </a:xfrm>
          <a:custGeom>
            <a:avLst/>
            <a:gdLst/>
            <a:ahLst/>
            <a:cxnLst/>
            <a:rect l="l" t="t" r="r" b="b"/>
            <a:pathLst>
              <a:path h="2126615">
                <a:moveTo>
                  <a:pt x="0" y="0"/>
                </a:moveTo>
                <a:lnTo>
                  <a:pt x="0" y="2126234"/>
                </a:lnTo>
              </a:path>
            </a:pathLst>
          </a:custGeom>
          <a:ln w="5842">
            <a:solidFill>
              <a:srgbClr val="000000"/>
            </a:solidFill>
          </a:ln>
        </p:spPr>
        <p:txBody>
          <a:bodyPr wrap="square" lIns="0" tIns="0" rIns="0" bIns="0" rtlCol="0"/>
          <a:lstStyle/>
          <a:p>
            <a:endParaRPr/>
          </a:p>
        </p:txBody>
      </p:sp>
      <p:sp>
        <p:nvSpPr>
          <p:cNvPr id="135" name="object 135"/>
          <p:cNvSpPr/>
          <p:nvPr/>
        </p:nvSpPr>
        <p:spPr>
          <a:xfrm>
            <a:off x="4811242" y="2854333"/>
            <a:ext cx="0" cy="1928417"/>
          </a:xfrm>
          <a:custGeom>
            <a:avLst/>
            <a:gdLst/>
            <a:ahLst/>
            <a:cxnLst/>
            <a:rect l="l" t="t" r="r" b="b"/>
            <a:pathLst>
              <a:path h="2126615">
                <a:moveTo>
                  <a:pt x="0" y="0"/>
                </a:moveTo>
                <a:lnTo>
                  <a:pt x="0" y="2126234"/>
                </a:lnTo>
              </a:path>
            </a:pathLst>
          </a:custGeom>
          <a:ln w="5842">
            <a:solidFill>
              <a:srgbClr val="000000"/>
            </a:solidFill>
          </a:ln>
        </p:spPr>
        <p:txBody>
          <a:bodyPr wrap="square" lIns="0" tIns="0" rIns="0" bIns="0" rtlCol="0"/>
          <a:lstStyle/>
          <a:p>
            <a:endParaRPr/>
          </a:p>
        </p:txBody>
      </p:sp>
      <p:sp>
        <p:nvSpPr>
          <p:cNvPr id="136" name="object 136"/>
          <p:cNvSpPr/>
          <p:nvPr/>
        </p:nvSpPr>
        <p:spPr>
          <a:xfrm>
            <a:off x="5182867" y="2647039"/>
            <a:ext cx="0" cy="2135711"/>
          </a:xfrm>
          <a:custGeom>
            <a:avLst/>
            <a:gdLst/>
            <a:ahLst/>
            <a:cxnLst/>
            <a:rect l="l" t="t" r="r" b="b"/>
            <a:pathLst>
              <a:path h="2355215">
                <a:moveTo>
                  <a:pt x="0" y="0"/>
                </a:moveTo>
                <a:lnTo>
                  <a:pt x="0" y="2354834"/>
                </a:lnTo>
              </a:path>
            </a:pathLst>
          </a:custGeom>
          <a:ln w="5842">
            <a:solidFill>
              <a:srgbClr val="000000"/>
            </a:solidFill>
          </a:ln>
        </p:spPr>
        <p:txBody>
          <a:bodyPr wrap="square" lIns="0" tIns="0" rIns="0" bIns="0" rtlCol="0"/>
          <a:lstStyle/>
          <a:p>
            <a:endParaRPr/>
          </a:p>
        </p:txBody>
      </p:sp>
      <p:sp>
        <p:nvSpPr>
          <p:cNvPr id="137" name="object 137"/>
          <p:cNvSpPr/>
          <p:nvPr/>
        </p:nvSpPr>
        <p:spPr>
          <a:xfrm>
            <a:off x="5599886" y="2647039"/>
            <a:ext cx="0" cy="2135711"/>
          </a:xfrm>
          <a:custGeom>
            <a:avLst/>
            <a:gdLst/>
            <a:ahLst/>
            <a:cxnLst/>
            <a:rect l="l" t="t" r="r" b="b"/>
            <a:pathLst>
              <a:path h="2355215">
                <a:moveTo>
                  <a:pt x="0" y="0"/>
                </a:moveTo>
                <a:lnTo>
                  <a:pt x="0" y="2354834"/>
                </a:lnTo>
              </a:path>
            </a:pathLst>
          </a:custGeom>
          <a:ln w="5842">
            <a:solidFill>
              <a:srgbClr val="000000"/>
            </a:solidFill>
          </a:ln>
        </p:spPr>
        <p:txBody>
          <a:bodyPr wrap="square" lIns="0" tIns="0" rIns="0" bIns="0" rtlCol="0"/>
          <a:lstStyle/>
          <a:p>
            <a:endParaRPr/>
          </a:p>
        </p:txBody>
      </p:sp>
      <p:sp>
        <p:nvSpPr>
          <p:cNvPr id="138" name="object 138"/>
          <p:cNvSpPr/>
          <p:nvPr/>
        </p:nvSpPr>
        <p:spPr>
          <a:xfrm>
            <a:off x="5921771" y="2512988"/>
            <a:ext cx="0" cy="2269877"/>
          </a:xfrm>
          <a:custGeom>
            <a:avLst/>
            <a:gdLst/>
            <a:ahLst/>
            <a:cxnLst/>
            <a:rect l="l" t="t" r="r" b="b"/>
            <a:pathLst>
              <a:path h="2503170">
                <a:moveTo>
                  <a:pt x="0" y="0"/>
                </a:moveTo>
                <a:lnTo>
                  <a:pt x="0" y="2502662"/>
                </a:lnTo>
              </a:path>
            </a:pathLst>
          </a:custGeom>
          <a:ln w="5842">
            <a:solidFill>
              <a:srgbClr val="000000"/>
            </a:solidFill>
          </a:ln>
        </p:spPr>
        <p:txBody>
          <a:bodyPr wrap="square" lIns="0" tIns="0" rIns="0" bIns="0" rtlCol="0"/>
          <a:lstStyle/>
          <a:p>
            <a:endParaRPr/>
          </a:p>
        </p:txBody>
      </p:sp>
      <p:sp>
        <p:nvSpPr>
          <p:cNvPr id="139" name="object 139"/>
          <p:cNvSpPr/>
          <p:nvPr/>
        </p:nvSpPr>
        <p:spPr>
          <a:xfrm>
            <a:off x="6499082" y="2647039"/>
            <a:ext cx="0" cy="1832831"/>
          </a:xfrm>
          <a:custGeom>
            <a:avLst/>
            <a:gdLst/>
            <a:ahLst/>
            <a:cxnLst/>
            <a:rect l="l" t="t" r="r" b="b"/>
            <a:pathLst>
              <a:path h="2021204">
                <a:moveTo>
                  <a:pt x="0" y="0"/>
                </a:moveTo>
                <a:lnTo>
                  <a:pt x="0" y="2021078"/>
                </a:lnTo>
              </a:path>
            </a:pathLst>
          </a:custGeom>
          <a:ln w="5842">
            <a:solidFill>
              <a:srgbClr val="000000"/>
            </a:solidFill>
          </a:ln>
        </p:spPr>
        <p:txBody>
          <a:bodyPr wrap="square" lIns="0" tIns="0" rIns="0" bIns="0" rtlCol="0"/>
          <a:lstStyle/>
          <a:p>
            <a:endParaRPr/>
          </a:p>
        </p:txBody>
      </p:sp>
      <p:sp>
        <p:nvSpPr>
          <p:cNvPr id="140" name="object 140"/>
          <p:cNvSpPr/>
          <p:nvPr/>
        </p:nvSpPr>
        <p:spPr>
          <a:xfrm>
            <a:off x="6762325" y="2790763"/>
            <a:ext cx="0" cy="1689451"/>
          </a:xfrm>
          <a:custGeom>
            <a:avLst/>
            <a:gdLst/>
            <a:ahLst/>
            <a:cxnLst/>
            <a:rect l="l" t="t" r="r" b="b"/>
            <a:pathLst>
              <a:path h="1863089">
                <a:moveTo>
                  <a:pt x="0" y="0"/>
                </a:moveTo>
                <a:lnTo>
                  <a:pt x="0" y="1862582"/>
                </a:lnTo>
              </a:path>
            </a:pathLst>
          </a:custGeom>
          <a:ln w="5842">
            <a:solidFill>
              <a:srgbClr val="000000"/>
            </a:solidFill>
          </a:ln>
        </p:spPr>
        <p:txBody>
          <a:bodyPr wrap="square" lIns="0" tIns="0" rIns="0" bIns="0" rtlCol="0"/>
          <a:lstStyle/>
          <a:p>
            <a:endParaRPr/>
          </a:p>
        </p:txBody>
      </p:sp>
      <p:sp>
        <p:nvSpPr>
          <p:cNvPr id="141" name="object 141"/>
          <p:cNvSpPr/>
          <p:nvPr/>
        </p:nvSpPr>
        <p:spPr>
          <a:xfrm>
            <a:off x="7242222" y="2647039"/>
            <a:ext cx="0" cy="1839741"/>
          </a:xfrm>
          <a:custGeom>
            <a:avLst/>
            <a:gdLst/>
            <a:ahLst/>
            <a:cxnLst/>
            <a:rect l="l" t="t" r="r" b="b"/>
            <a:pathLst>
              <a:path h="2028825">
                <a:moveTo>
                  <a:pt x="0" y="0"/>
                </a:moveTo>
                <a:lnTo>
                  <a:pt x="0" y="2028698"/>
                </a:lnTo>
              </a:path>
            </a:pathLst>
          </a:custGeom>
          <a:ln w="5842">
            <a:solidFill>
              <a:srgbClr val="000000"/>
            </a:solidFill>
          </a:ln>
        </p:spPr>
        <p:txBody>
          <a:bodyPr wrap="square" lIns="0" tIns="0" rIns="0" bIns="0" rtlCol="0"/>
          <a:lstStyle/>
          <a:p>
            <a:endParaRPr/>
          </a:p>
        </p:txBody>
      </p:sp>
      <p:sp>
        <p:nvSpPr>
          <p:cNvPr id="142" name="object 142"/>
          <p:cNvSpPr/>
          <p:nvPr/>
        </p:nvSpPr>
        <p:spPr>
          <a:xfrm>
            <a:off x="7588868" y="2790762"/>
            <a:ext cx="0" cy="1696362"/>
          </a:xfrm>
          <a:custGeom>
            <a:avLst/>
            <a:gdLst/>
            <a:ahLst/>
            <a:cxnLst/>
            <a:rect l="l" t="t" r="r" b="b"/>
            <a:pathLst>
              <a:path h="1870710">
                <a:moveTo>
                  <a:pt x="0" y="0"/>
                </a:moveTo>
                <a:lnTo>
                  <a:pt x="0" y="1870202"/>
                </a:lnTo>
              </a:path>
            </a:pathLst>
          </a:custGeom>
          <a:ln w="5842">
            <a:solidFill>
              <a:srgbClr val="000000"/>
            </a:solidFill>
          </a:ln>
        </p:spPr>
        <p:txBody>
          <a:bodyPr wrap="square" lIns="0" tIns="0" rIns="0" bIns="0" rtlCol="0"/>
          <a:lstStyle/>
          <a:p>
            <a:endParaRPr/>
          </a:p>
        </p:txBody>
      </p:sp>
      <p:sp>
        <p:nvSpPr>
          <p:cNvPr id="143" name="object 143"/>
          <p:cNvSpPr/>
          <p:nvPr/>
        </p:nvSpPr>
        <p:spPr>
          <a:xfrm>
            <a:off x="8039118" y="2512988"/>
            <a:ext cx="0" cy="1973906"/>
          </a:xfrm>
          <a:custGeom>
            <a:avLst/>
            <a:gdLst/>
            <a:ahLst/>
            <a:cxnLst/>
            <a:rect l="l" t="t" r="r" b="b"/>
            <a:pathLst>
              <a:path h="2176779">
                <a:moveTo>
                  <a:pt x="0" y="0"/>
                </a:moveTo>
                <a:lnTo>
                  <a:pt x="0" y="2176526"/>
                </a:lnTo>
              </a:path>
            </a:pathLst>
          </a:custGeom>
          <a:ln w="16509">
            <a:solidFill>
              <a:srgbClr val="000000"/>
            </a:solidFill>
          </a:ln>
        </p:spPr>
        <p:txBody>
          <a:bodyPr wrap="square" lIns="0" tIns="0" rIns="0" bIns="0" rtlCol="0"/>
          <a:lstStyle/>
          <a:p>
            <a:endParaRPr/>
          </a:p>
        </p:txBody>
      </p:sp>
      <p:sp>
        <p:nvSpPr>
          <p:cNvPr id="144" name="object 144"/>
          <p:cNvSpPr/>
          <p:nvPr/>
        </p:nvSpPr>
        <p:spPr>
          <a:xfrm>
            <a:off x="199387" y="3808580"/>
            <a:ext cx="7833215" cy="0"/>
          </a:xfrm>
          <a:custGeom>
            <a:avLst/>
            <a:gdLst/>
            <a:ahLst/>
            <a:cxnLst/>
            <a:rect l="l" t="t" r="r" b="b"/>
            <a:pathLst>
              <a:path w="9160510">
                <a:moveTo>
                  <a:pt x="0" y="0"/>
                </a:moveTo>
                <a:lnTo>
                  <a:pt x="9160510" y="0"/>
                </a:lnTo>
              </a:path>
            </a:pathLst>
          </a:custGeom>
          <a:ln w="5842">
            <a:solidFill>
              <a:srgbClr val="000000"/>
            </a:solidFill>
          </a:ln>
        </p:spPr>
        <p:txBody>
          <a:bodyPr wrap="square" lIns="0" tIns="0" rIns="0" bIns="0" rtlCol="0"/>
          <a:lstStyle/>
          <a:p>
            <a:endParaRPr/>
          </a:p>
        </p:txBody>
      </p:sp>
      <p:sp>
        <p:nvSpPr>
          <p:cNvPr id="145" name="object 145"/>
          <p:cNvSpPr/>
          <p:nvPr/>
        </p:nvSpPr>
        <p:spPr>
          <a:xfrm>
            <a:off x="199387" y="4169503"/>
            <a:ext cx="7833215" cy="0"/>
          </a:xfrm>
          <a:custGeom>
            <a:avLst/>
            <a:gdLst/>
            <a:ahLst/>
            <a:cxnLst/>
            <a:rect l="l" t="t" r="r" b="b"/>
            <a:pathLst>
              <a:path w="9160510">
                <a:moveTo>
                  <a:pt x="0" y="0"/>
                </a:moveTo>
                <a:lnTo>
                  <a:pt x="9160510" y="0"/>
                </a:lnTo>
              </a:path>
            </a:pathLst>
          </a:custGeom>
          <a:ln w="5842">
            <a:solidFill>
              <a:srgbClr val="000000"/>
            </a:solidFill>
          </a:ln>
        </p:spPr>
        <p:txBody>
          <a:bodyPr wrap="square" lIns="0" tIns="0" rIns="0" bIns="0" rtlCol="0"/>
          <a:lstStyle/>
          <a:p>
            <a:endParaRPr/>
          </a:p>
        </p:txBody>
      </p:sp>
      <p:sp>
        <p:nvSpPr>
          <p:cNvPr id="146" name="object 146"/>
          <p:cNvSpPr/>
          <p:nvPr/>
        </p:nvSpPr>
        <p:spPr>
          <a:xfrm>
            <a:off x="199387" y="4303553"/>
            <a:ext cx="7833215" cy="0"/>
          </a:xfrm>
          <a:custGeom>
            <a:avLst/>
            <a:gdLst/>
            <a:ahLst/>
            <a:cxnLst/>
            <a:rect l="l" t="t" r="r" b="b"/>
            <a:pathLst>
              <a:path w="9160510">
                <a:moveTo>
                  <a:pt x="0" y="0"/>
                </a:moveTo>
                <a:lnTo>
                  <a:pt x="9160383" y="0"/>
                </a:lnTo>
              </a:path>
            </a:pathLst>
          </a:custGeom>
          <a:ln w="5842">
            <a:solidFill>
              <a:srgbClr val="000000"/>
            </a:solidFill>
          </a:ln>
        </p:spPr>
        <p:txBody>
          <a:bodyPr wrap="square" lIns="0" tIns="0" rIns="0" bIns="0" rtlCol="0"/>
          <a:lstStyle/>
          <a:p>
            <a:endParaRPr/>
          </a:p>
        </p:txBody>
      </p:sp>
      <p:sp>
        <p:nvSpPr>
          <p:cNvPr id="147" name="object 147"/>
          <p:cNvSpPr/>
          <p:nvPr/>
        </p:nvSpPr>
        <p:spPr>
          <a:xfrm>
            <a:off x="197432" y="2508842"/>
            <a:ext cx="0" cy="2283697"/>
          </a:xfrm>
          <a:custGeom>
            <a:avLst/>
            <a:gdLst/>
            <a:ahLst/>
            <a:cxnLst/>
            <a:rect l="l" t="t" r="r" b="b"/>
            <a:pathLst>
              <a:path h="2518410">
                <a:moveTo>
                  <a:pt x="0" y="0"/>
                </a:moveTo>
                <a:lnTo>
                  <a:pt x="0" y="2517902"/>
                </a:lnTo>
              </a:path>
            </a:pathLst>
          </a:custGeom>
          <a:ln w="5842">
            <a:solidFill>
              <a:srgbClr val="000000"/>
            </a:solidFill>
          </a:ln>
        </p:spPr>
        <p:txBody>
          <a:bodyPr wrap="square" lIns="0" tIns="0" rIns="0" bIns="0" rtlCol="0"/>
          <a:lstStyle/>
          <a:p>
            <a:endParaRPr/>
          </a:p>
        </p:txBody>
      </p:sp>
      <p:sp>
        <p:nvSpPr>
          <p:cNvPr id="148" name="object 148"/>
          <p:cNvSpPr/>
          <p:nvPr/>
        </p:nvSpPr>
        <p:spPr>
          <a:xfrm>
            <a:off x="1505393" y="4483900"/>
            <a:ext cx="770507" cy="0"/>
          </a:xfrm>
          <a:custGeom>
            <a:avLst/>
            <a:gdLst/>
            <a:ahLst/>
            <a:cxnLst/>
            <a:rect l="l" t="t" r="r" b="b"/>
            <a:pathLst>
              <a:path w="901064">
                <a:moveTo>
                  <a:pt x="0" y="0"/>
                </a:moveTo>
                <a:lnTo>
                  <a:pt x="900684" y="0"/>
                </a:lnTo>
              </a:path>
            </a:pathLst>
          </a:custGeom>
          <a:ln w="16509">
            <a:solidFill>
              <a:srgbClr val="000000"/>
            </a:solidFill>
          </a:ln>
        </p:spPr>
        <p:txBody>
          <a:bodyPr wrap="square" lIns="0" tIns="0" rIns="0" bIns="0" rtlCol="0"/>
          <a:lstStyle/>
          <a:p>
            <a:endParaRPr/>
          </a:p>
        </p:txBody>
      </p:sp>
      <p:sp>
        <p:nvSpPr>
          <p:cNvPr id="149" name="object 149"/>
          <p:cNvSpPr/>
          <p:nvPr/>
        </p:nvSpPr>
        <p:spPr>
          <a:xfrm>
            <a:off x="2275574" y="4484591"/>
            <a:ext cx="4216340" cy="0"/>
          </a:xfrm>
          <a:custGeom>
            <a:avLst/>
            <a:gdLst/>
            <a:ahLst/>
            <a:cxnLst/>
            <a:rect l="l" t="t" r="r" b="b"/>
            <a:pathLst>
              <a:path w="4930775">
                <a:moveTo>
                  <a:pt x="0" y="0"/>
                </a:moveTo>
                <a:lnTo>
                  <a:pt x="4930775" y="0"/>
                </a:lnTo>
              </a:path>
            </a:pathLst>
          </a:custGeom>
          <a:ln w="5842">
            <a:solidFill>
              <a:srgbClr val="000000"/>
            </a:solidFill>
          </a:ln>
        </p:spPr>
        <p:txBody>
          <a:bodyPr wrap="square" lIns="0" tIns="0" rIns="0" bIns="0" rtlCol="0"/>
          <a:lstStyle/>
          <a:p>
            <a:endParaRPr/>
          </a:p>
        </p:txBody>
      </p:sp>
      <p:sp>
        <p:nvSpPr>
          <p:cNvPr id="150" name="object 150"/>
          <p:cNvSpPr/>
          <p:nvPr/>
        </p:nvSpPr>
        <p:spPr>
          <a:xfrm>
            <a:off x="6504945" y="4483900"/>
            <a:ext cx="259551" cy="0"/>
          </a:xfrm>
          <a:custGeom>
            <a:avLst/>
            <a:gdLst/>
            <a:ahLst/>
            <a:cxnLst/>
            <a:rect l="l" t="t" r="r" b="b"/>
            <a:pathLst>
              <a:path w="303529">
                <a:moveTo>
                  <a:pt x="0" y="0"/>
                </a:moveTo>
                <a:lnTo>
                  <a:pt x="303275" y="0"/>
                </a:lnTo>
              </a:path>
            </a:pathLst>
          </a:custGeom>
          <a:ln w="16509">
            <a:solidFill>
              <a:srgbClr val="000000"/>
            </a:solidFill>
          </a:ln>
        </p:spPr>
        <p:txBody>
          <a:bodyPr wrap="square" lIns="0" tIns="0" rIns="0" bIns="0" rtlCol="0"/>
          <a:lstStyle/>
          <a:p>
            <a:endParaRPr/>
          </a:p>
        </p:txBody>
      </p:sp>
      <p:sp>
        <p:nvSpPr>
          <p:cNvPr id="151" name="object 151"/>
          <p:cNvSpPr/>
          <p:nvPr/>
        </p:nvSpPr>
        <p:spPr>
          <a:xfrm>
            <a:off x="1402224" y="4625550"/>
            <a:ext cx="5090015" cy="0"/>
          </a:xfrm>
          <a:custGeom>
            <a:avLst/>
            <a:gdLst/>
            <a:ahLst/>
            <a:cxnLst/>
            <a:rect l="l" t="t" r="r" b="b"/>
            <a:pathLst>
              <a:path w="5952490">
                <a:moveTo>
                  <a:pt x="0" y="0"/>
                </a:moveTo>
                <a:lnTo>
                  <a:pt x="5952108" y="0"/>
                </a:lnTo>
              </a:path>
            </a:pathLst>
          </a:custGeom>
          <a:ln w="5842">
            <a:solidFill>
              <a:srgbClr val="000000"/>
            </a:solidFill>
          </a:ln>
        </p:spPr>
        <p:txBody>
          <a:bodyPr wrap="square" lIns="0" tIns="0" rIns="0" bIns="0" rtlCol="0"/>
          <a:lstStyle/>
          <a:p>
            <a:endParaRPr/>
          </a:p>
        </p:txBody>
      </p:sp>
      <p:sp>
        <p:nvSpPr>
          <p:cNvPr id="152" name="object 152"/>
          <p:cNvSpPr/>
          <p:nvPr/>
        </p:nvSpPr>
        <p:spPr>
          <a:xfrm>
            <a:off x="199387" y="4625550"/>
            <a:ext cx="651591" cy="0"/>
          </a:xfrm>
          <a:custGeom>
            <a:avLst/>
            <a:gdLst/>
            <a:ahLst/>
            <a:cxnLst/>
            <a:rect l="l" t="t" r="r" b="b"/>
            <a:pathLst>
              <a:path w="762000">
                <a:moveTo>
                  <a:pt x="0" y="0"/>
                </a:moveTo>
                <a:lnTo>
                  <a:pt x="762000" y="0"/>
                </a:lnTo>
              </a:path>
            </a:pathLst>
          </a:custGeom>
          <a:ln w="5842">
            <a:solidFill>
              <a:srgbClr val="000000"/>
            </a:solidFill>
          </a:ln>
        </p:spPr>
        <p:txBody>
          <a:bodyPr wrap="square" lIns="0" tIns="0" rIns="0" bIns="0" rtlCol="0"/>
          <a:lstStyle/>
          <a:p>
            <a:endParaRPr/>
          </a:p>
        </p:txBody>
      </p:sp>
      <p:sp>
        <p:nvSpPr>
          <p:cNvPr id="153" name="object 153"/>
          <p:cNvSpPr/>
          <p:nvPr/>
        </p:nvSpPr>
        <p:spPr>
          <a:xfrm>
            <a:off x="199387" y="4790004"/>
            <a:ext cx="2063373" cy="0"/>
          </a:xfrm>
          <a:custGeom>
            <a:avLst/>
            <a:gdLst/>
            <a:ahLst/>
            <a:cxnLst/>
            <a:rect l="l" t="t" r="r" b="b"/>
            <a:pathLst>
              <a:path w="2413000">
                <a:moveTo>
                  <a:pt x="0" y="0"/>
                </a:moveTo>
                <a:lnTo>
                  <a:pt x="2412745" y="0"/>
                </a:lnTo>
              </a:path>
            </a:pathLst>
          </a:custGeom>
          <a:ln w="5842">
            <a:solidFill>
              <a:srgbClr val="000000"/>
            </a:solidFill>
          </a:ln>
        </p:spPr>
        <p:txBody>
          <a:bodyPr wrap="square" lIns="0" tIns="0" rIns="0" bIns="0" rtlCol="0"/>
          <a:lstStyle/>
          <a:p>
            <a:endParaRPr/>
          </a:p>
        </p:txBody>
      </p:sp>
      <p:sp>
        <p:nvSpPr>
          <p:cNvPr id="154" name="object 154"/>
          <p:cNvSpPr/>
          <p:nvPr/>
        </p:nvSpPr>
        <p:spPr>
          <a:xfrm>
            <a:off x="3942671" y="5243635"/>
            <a:ext cx="410502" cy="0"/>
          </a:xfrm>
          <a:custGeom>
            <a:avLst/>
            <a:gdLst/>
            <a:ahLst/>
            <a:cxnLst/>
            <a:rect l="l" t="t" r="r" b="b"/>
            <a:pathLst>
              <a:path w="480060">
                <a:moveTo>
                  <a:pt x="0" y="0"/>
                </a:moveTo>
                <a:lnTo>
                  <a:pt x="480060" y="0"/>
                </a:lnTo>
              </a:path>
            </a:pathLst>
          </a:custGeom>
          <a:ln w="5842">
            <a:solidFill>
              <a:srgbClr val="000000"/>
            </a:solidFill>
          </a:ln>
        </p:spPr>
        <p:txBody>
          <a:bodyPr wrap="square" lIns="0" tIns="0" rIns="0" bIns="0" rtlCol="0"/>
          <a:lstStyle/>
          <a:p>
            <a:endParaRPr/>
          </a:p>
        </p:txBody>
      </p:sp>
      <p:sp>
        <p:nvSpPr>
          <p:cNvPr id="155" name="object 155"/>
          <p:cNvSpPr/>
          <p:nvPr/>
        </p:nvSpPr>
        <p:spPr>
          <a:xfrm>
            <a:off x="728479" y="3226036"/>
            <a:ext cx="0" cy="1079660"/>
          </a:xfrm>
          <a:custGeom>
            <a:avLst/>
            <a:gdLst/>
            <a:ahLst/>
            <a:cxnLst/>
            <a:rect l="l" t="t" r="r" b="b"/>
            <a:pathLst>
              <a:path h="1190625">
                <a:moveTo>
                  <a:pt x="0" y="0"/>
                </a:moveTo>
                <a:lnTo>
                  <a:pt x="0" y="1190548"/>
                </a:lnTo>
              </a:path>
            </a:pathLst>
          </a:custGeom>
          <a:ln w="16510">
            <a:solidFill>
              <a:srgbClr val="000000"/>
            </a:solidFill>
          </a:ln>
        </p:spPr>
        <p:txBody>
          <a:bodyPr wrap="square" lIns="0" tIns="0" rIns="0" bIns="0" rtlCol="0"/>
          <a:lstStyle/>
          <a:p>
            <a:endParaRPr/>
          </a:p>
        </p:txBody>
      </p:sp>
      <p:sp>
        <p:nvSpPr>
          <p:cNvPr id="156" name="object 156"/>
          <p:cNvSpPr/>
          <p:nvPr/>
        </p:nvSpPr>
        <p:spPr>
          <a:xfrm>
            <a:off x="2269059" y="4490810"/>
            <a:ext cx="0" cy="305760"/>
          </a:xfrm>
          <a:custGeom>
            <a:avLst/>
            <a:gdLst/>
            <a:ahLst/>
            <a:cxnLst/>
            <a:rect l="l" t="t" r="r" b="b"/>
            <a:pathLst>
              <a:path h="337185">
                <a:moveTo>
                  <a:pt x="0" y="0"/>
                </a:moveTo>
                <a:lnTo>
                  <a:pt x="0" y="336804"/>
                </a:lnTo>
              </a:path>
            </a:pathLst>
          </a:custGeom>
          <a:ln w="16509">
            <a:solidFill>
              <a:srgbClr val="000000"/>
            </a:solidFill>
          </a:ln>
        </p:spPr>
        <p:txBody>
          <a:bodyPr wrap="square" lIns="0" tIns="0" rIns="0" bIns="0" rtlCol="0"/>
          <a:lstStyle/>
          <a:p>
            <a:endParaRPr/>
          </a:p>
        </p:txBody>
      </p:sp>
      <p:sp>
        <p:nvSpPr>
          <p:cNvPr id="157" name="object 157"/>
          <p:cNvSpPr/>
          <p:nvPr/>
        </p:nvSpPr>
        <p:spPr>
          <a:xfrm>
            <a:off x="1498878" y="4301481"/>
            <a:ext cx="0" cy="189444"/>
          </a:xfrm>
          <a:custGeom>
            <a:avLst/>
            <a:gdLst/>
            <a:ahLst/>
            <a:cxnLst/>
            <a:rect l="l" t="t" r="r" b="b"/>
            <a:pathLst>
              <a:path h="208914">
                <a:moveTo>
                  <a:pt x="0" y="0"/>
                </a:moveTo>
                <a:lnTo>
                  <a:pt x="0" y="208787"/>
                </a:lnTo>
              </a:path>
            </a:pathLst>
          </a:custGeom>
          <a:ln w="16509">
            <a:solidFill>
              <a:srgbClr val="000000"/>
            </a:solidFill>
          </a:ln>
        </p:spPr>
        <p:txBody>
          <a:bodyPr wrap="square" lIns="0" tIns="0" rIns="0" bIns="0" rtlCol="0"/>
          <a:lstStyle/>
          <a:p>
            <a:endParaRPr/>
          </a:p>
        </p:txBody>
      </p:sp>
      <p:sp>
        <p:nvSpPr>
          <p:cNvPr id="158" name="object 158"/>
          <p:cNvSpPr/>
          <p:nvPr/>
        </p:nvSpPr>
        <p:spPr>
          <a:xfrm>
            <a:off x="6498430" y="4476991"/>
            <a:ext cx="0" cy="319579"/>
          </a:xfrm>
          <a:custGeom>
            <a:avLst/>
            <a:gdLst/>
            <a:ahLst/>
            <a:cxnLst/>
            <a:rect l="l" t="t" r="r" b="b"/>
            <a:pathLst>
              <a:path h="352425">
                <a:moveTo>
                  <a:pt x="0" y="0"/>
                </a:moveTo>
                <a:lnTo>
                  <a:pt x="0" y="352044"/>
                </a:lnTo>
              </a:path>
            </a:pathLst>
          </a:custGeom>
          <a:ln w="16510">
            <a:solidFill>
              <a:srgbClr val="000000"/>
            </a:solidFill>
          </a:ln>
        </p:spPr>
        <p:txBody>
          <a:bodyPr wrap="square" lIns="0" tIns="0" rIns="0" bIns="0" rtlCol="0"/>
          <a:lstStyle/>
          <a:p>
            <a:endParaRPr/>
          </a:p>
        </p:txBody>
      </p:sp>
      <p:sp>
        <p:nvSpPr>
          <p:cNvPr id="160" name="object 160"/>
          <p:cNvSpPr txBox="1"/>
          <p:nvPr/>
        </p:nvSpPr>
        <p:spPr>
          <a:xfrm>
            <a:off x="7151216" y="1770878"/>
            <a:ext cx="421362" cy="350674"/>
          </a:xfrm>
          <a:prstGeom prst="rect">
            <a:avLst/>
          </a:prstGeom>
        </p:spPr>
        <p:txBody>
          <a:bodyPr vert="horz" wrap="square" lIns="0" tIns="0" rIns="0" bIns="0" rtlCol="0">
            <a:spAutoFit/>
          </a:bodyPr>
          <a:lstStyle/>
          <a:p>
            <a:pPr marR="18924" algn="r"/>
            <a:r>
              <a:rPr sz="400" spc="9" dirty="0">
                <a:latin typeface="Arial"/>
                <a:cs typeface="Arial"/>
              </a:rPr>
              <a:t>Фор</a:t>
            </a:r>
            <a:r>
              <a:rPr sz="400" spc="18" dirty="0">
                <a:latin typeface="Arial"/>
                <a:cs typeface="Arial"/>
              </a:rPr>
              <a:t>м</a:t>
            </a:r>
            <a:r>
              <a:rPr sz="400" spc="13" dirty="0">
                <a:latin typeface="Arial"/>
                <a:cs typeface="Arial"/>
              </a:rPr>
              <a:t>а</a:t>
            </a:r>
            <a:r>
              <a:rPr sz="400" spc="4" dirty="0">
                <a:latin typeface="Arial"/>
                <a:cs typeface="Arial"/>
              </a:rPr>
              <a:t> </a:t>
            </a:r>
            <a:r>
              <a:rPr sz="400" dirty="0">
                <a:latin typeface="Arial"/>
                <a:cs typeface="Arial"/>
              </a:rPr>
              <a:t>п</a:t>
            </a:r>
            <a:r>
              <a:rPr sz="400" spc="13" dirty="0">
                <a:latin typeface="Arial"/>
                <a:cs typeface="Arial"/>
              </a:rPr>
              <a:t>о</a:t>
            </a:r>
            <a:r>
              <a:rPr sz="400" spc="4" dirty="0">
                <a:latin typeface="Arial"/>
                <a:cs typeface="Arial"/>
              </a:rPr>
              <a:t> </a:t>
            </a:r>
            <a:r>
              <a:rPr sz="400" spc="9" dirty="0">
                <a:latin typeface="Arial"/>
                <a:cs typeface="Arial"/>
              </a:rPr>
              <a:t>ОКУ</a:t>
            </a:r>
            <a:r>
              <a:rPr sz="400" spc="13" dirty="0">
                <a:latin typeface="Arial"/>
                <a:cs typeface="Arial"/>
              </a:rPr>
              <a:t>Д</a:t>
            </a:r>
            <a:endParaRPr sz="400">
              <a:latin typeface="Arial"/>
              <a:cs typeface="Arial"/>
            </a:endParaRPr>
          </a:p>
          <a:p>
            <a:pPr marL="121890" marR="4453" indent="178661" algn="r">
              <a:lnSpc>
                <a:spcPct val="106700"/>
              </a:lnSpc>
              <a:spcBef>
                <a:spcPts val="53"/>
              </a:spcBef>
            </a:pPr>
            <a:r>
              <a:rPr sz="400" spc="13" dirty="0">
                <a:latin typeface="Arial"/>
                <a:cs typeface="Arial"/>
              </a:rPr>
              <a:t>Д</a:t>
            </a:r>
            <a:r>
              <a:rPr sz="400" spc="4" dirty="0">
                <a:latin typeface="Arial"/>
                <a:cs typeface="Arial"/>
              </a:rPr>
              <a:t>ат</a:t>
            </a:r>
            <a:r>
              <a:rPr sz="400" spc="13" dirty="0">
                <a:latin typeface="Arial"/>
                <a:cs typeface="Arial"/>
              </a:rPr>
              <a:t>а</a:t>
            </a:r>
            <a:r>
              <a:rPr sz="400" spc="9" dirty="0">
                <a:latin typeface="Arial"/>
                <a:cs typeface="Arial"/>
              </a:rPr>
              <a:t> Г</a:t>
            </a:r>
            <a:r>
              <a:rPr sz="400" spc="-4" dirty="0">
                <a:latin typeface="Arial"/>
                <a:cs typeface="Arial"/>
              </a:rPr>
              <a:t>л</a:t>
            </a:r>
            <a:r>
              <a:rPr sz="400" spc="4" dirty="0">
                <a:latin typeface="Arial"/>
                <a:cs typeface="Arial"/>
              </a:rPr>
              <a:t>ав</a:t>
            </a:r>
            <a:r>
              <a:rPr sz="400" spc="13" dirty="0">
                <a:latin typeface="Arial"/>
                <a:cs typeface="Arial"/>
              </a:rPr>
              <a:t>а</a:t>
            </a:r>
            <a:r>
              <a:rPr sz="400" spc="4" dirty="0">
                <a:latin typeface="Arial"/>
                <a:cs typeface="Arial"/>
              </a:rPr>
              <a:t> </a:t>
            </a:r>
            <a:r>
              <a:rPr sz="400" dirty="0">
                <a:latin typeface="Arial"/>
                <a:cs typeface="Arial"/>
              </a:rPr>
              <a:t>п</a:t>
            </a:r>
            <a:r>
              <a:rPr sz="400" spc="13" dirty="0">
                <a:latin typeface="Arial"/>
                <a:cs typeface="Arial"/>
              </a:rPr>
              <a:t>о</a:t>
            </a:r>
            <a:r>
              <a:rPr sz="400" spc="4" dirty="0">
                <a:latin typeface="Arial"/>
                <a:cs typeface="Arial"/>
              </a:rPr>
              <a:t> </a:t>
            </a:r>
            <a:r>
              <a:rPr sz="400" spc="9" dirty="0">
                <a:latin typeface="Arial"/>
                <a:cs typeface="Arial"/>
              </a:rPr>
              <a:t>Б</a:t>
            </a:r>
            <a:r>
              <a:rPr sz="400" spc="13" dirty="0">
                <a:latin typeface="Arial"/>
                <a:cs typeface="Arial"/>
              </a:rPr>
              <a:t>К</a:t>
            </a:r>
            <a:r>
              <a:rPr sz="400" spc="4" dirty="0">
                <a:latin typeface="Arial"/>
                <a:cs typeface="Arial"/>
              </a:rPr>
              <a:t> </a:t>
            </a:r>
            <a:r>
              <a:rPr sz="400" dirty="0">
                <a:latin typeface="Arial"/>
                <a:cs typeface="Arial"/>
              </a:rPr>
              <a:t>п</a:t>
            </a:r>
            <a:r>
              <a:rPr sz="400" spc="13" dirty="0">
                <a:latin typeface="Arial"/>
                <a:cs typeface="Arial"/>
              </a:rPr>
              <a:t>о</a:t>
            </a:r>
            <a:r>
              <a:rPr sz="400" spc="4" dirty="0">
                <a:latin typeface="Arial"/>
                <a:cs typeface="Arial"/>
              </a:rPr>
              <a:t> </a:t>
            </a:r>
            <a:r>
              <a:rPr sz="400" spc="9" dirty="0">
                <a:latin typeface="Arial"/>
                <a:cs typeface="Arial"/>
              </a:rPr>
              <a:t>ОК</a:t>
            </a:r>
            <a:r>
              <a:rPr sz="400" spc="18" dirty="0">
                <a:latin typeface="Arial"/>
                <a:cs typeface="Arial"/>
              </a:rPr>
              <a:t>ПО</a:t>
            </a:r>
            <a:r>
              <a:rPr sz="400" spc="13" dirty="0">
                <a:latin typeface="Arial"/>
                <a:cs typeface="Arial"/>
              </a:rPr>
              <a:t> ИНН</a:t>
            </a:r>
            <a:endParaRPr sz="400">
              <a:latin typeface="Arial"/>
              <a:cs typeface="Arial"/>
            </a:endParaRPr>
          </a:p>
        </p:txBody>
      </p:sp>
      <p:sp>
        <p:nvSpPr>
          <p:cNvPr id="161" name="object 161"/>
          <p:cNvSpPr txBox="1"/>
          <p:nvPr/>
        </p:nvSpPr>
        <p:spPr>
          <a:xfrm>
            <a:off x="3427479" y="1842741"/>
            <a:ext cx="1358568" cy="123111"/>
          </a:xfrm>
          <a:prstGeom prst="rect">
            <a:avLst/>
          </a:prstGeom>
        </p:spPr>
        <p:txBody>
          <a:bodyPr vert="horz" wrap="square" lIns="0" tIns="0" rIns="0" bIns="0" rtlCol="0">
            <a:spAutoFit/>
          </a:bodyPr>
          <a:lstStyle/>
          <a:p>
            <a:pPr marL="11132">
              <a:tabLst>
                <a:tab pos="527635" algn="l"/>
                <a:tab pos="729673" algn="l"/>
                <a:tab pos="1131522" algn="l"/>
              </a:tabLst>
            </a:pPr>
            <a:r>
              <a:rPr sz="400" dirty="0">
                <a:latin typeface="Arial"/>
                <a:cs typeface="Arial"/>
              </a:rPr>
              <a:t>н</a:t>
            </a:r>
            <a:r>
              <a:rPr sz="400" spc="13" dirty="0">
                <a:latin typeface="Arial"/>
                <a:cs typeface="Arial"/>
              </a:rPr>
              <a:t>а</a:t>
            </a:r>
            <a:r>
              <a:rPr sz="400" spc="4" dirty="0">
                <a:latin typeface="Arial"/>
                <a:cs typeface="Arial"/>
              </a:rPr>
              <a:t> "</a:t>
            </a:r>
            <a:r>
              <a:rPr sz="400" spc="-9" dirty="0">
                <a:latin typeface="Arial"/>
                <a:cs typeface="Arial"/>
              </a:rPr>
              <a:t> </a:t>
            </a:r>
            <a:r>
              <a:rPr sz="400" b="1" i="1" u="sng" spc="4" dirty="0">
                <a:solidFill>
                  <a:srgbClr val="FF0000"/>
                </a:solidFill>
                <a:latin typeface="Arial"/>
                <a:cs typeface="Arial"/>
              </a:rPr>
              <a:t> </a:t>
            </a:r>
            <a:r>
              <a:rPr sz="400" b="1" i="1" u="sng" dirty="0">
                <a:solidFill>
                  <a:srgbClr val="FF0000"/>
                </a:solidFill>
                <a:latin typeface="Arial"/>
                <a:cs typeface="Arial"/>
              </a:rPr>
              <a:t>    </a:t>
            </a:r>
            <a:r>
              <a:rPr sz="400" b="1" i="1" u="sng" spc="-13" dirty="0">
                <a:solidFill>
                  <a:srgbClr val="FF0000"/>
                </a:solidFill>
                <a:latin typeface="Arial"/>
                <a:cs typeface="Arial"/>
              </a:rPr>
              <a:t> </a:t>
            </a:r>
            <a:r>
              <a:rPr sz="400" b="1" i="1" u="sng" spc="9" dirty="0">
                <a:solidFill>
                  <a:srgbClr val="FF0000"/>
                </a:solidFill>
                <a:latin typeface="Arial"/>
                <a:cs typeface="Arial"/>
              </a:rPr>
              <a:t>1 </a:t>
            </a:r>
            <a:r>
              <a:rPr sz="400" b="1" i="1" u="sng" dirty="0">
                <a:solidFill>
                  <a:srgbClr val="FF0000"/>
                </a:solidFill>
                <a:latin typeface="Arial"/>
                <a:cs typeface="Arial"/>
              </a:rPr>
              <a:t>     </a:t>
            </a:r>
            <a:r>
              <a:rPr sz="400" b="1" i="1" u="sng" spc="-35" dirty="0">
                <a:solidFill>
                  <a:srgbClr val="FF0000"/>
                </a:solidFill>
                <a:latin typeface="Arial"/>
                <a:cs typeface="Arial"/>
              </a:rPr>
              <a:t> </a:t>
            </a:r>
            <a:r>
              <a:rPr sz="400" spc="4" dirty="0">
                <a:latin typeface="Arial"/>
                <a:cs typeface="Arial"/>
              </a:rPr>
              <a:t>"</a:t>
            </a:r>
            <a:r>
              <a:rPr sz="400" dirty="0">
                <a:latin typeface="Arial"/>
                <a:cs typeface="Arial"/>
              </a:rPr>
              <a:t>	</a:t>
            </a:r>
            <a:r>
              <a:rPr sz="400" b="1" i="1" u="sng" spc="4" dirty="0">
                <a:solidFill>
                  <a:srgbClr val="FF0000"/>
                </a:solidFill>
                <a:latin typeface="Arial"/>
                <a:cs typeface="Arial"/>
              </a:rPr>
              <a:t> </a:t>
            </a:r>
            <a:r>
              <a:rPr sz="400" b="1" i="1" dirty="0">
                <a:solidFill>
                  <a:srgbClr val="FF0000"/>
                </a:solidFill>
                <a:latin typeface="Arial"/>
                <a:cs typeface="Arial"/>
              </a:rPr>
              <a:t>	</a:t>
            </a:r>
            <a:r>
              <a:rPr sz="400" b="1" i="1" u="sng" spc="9" dirty="0">
                <a:solidFill>
                  <a:srgbClr val="FF0000"/>
                </a:solidFill>
                <a:latin typeface="Arial"/>
                <a:cs typeface="Arial"/>
              </a:rPr>
              <a:t>а</a:t>
            </a:r>
            <a:r>
              <a:rPr sz="400" b="1" i="1" u="sng" spc="4" dirty="0">
                <a:solidFill>
                  <a:srgbClr val="FF0000"/>
                </a:solidFill>
                <a:latin typeface="Arial"/>
                <a:cs typeface="Arial"/>
              </a:rPr>
              <a:t>пр</a:t>
            </a:r>
            <a:r>
              <a:rPr sz="400" b="1" i="1" u="sng" spc="9" dirty="0">
                <a:solidFill>
                  <a:srgbClr val="FF0000"/>
                </a:solidFill>
                <a:latin typeface="Arial"/>
                <a:cs typeface="Arial"/>
              </a:rPr>
              <a:t>е</a:t>
            </a:r>
            <a:r>
              <a:rPr sz="400" b="1" i="1" u="sng" spc="13" dirty="0">
                <a:solidFill>
                  <a:srgbClr val="FF0000"/>
                </a:solidFill>
                <a:latin typeface="Arial"/>
                <a:cs typeface="Arial"/>
              </a:rPr>
              <a:t>л</a:t>
            </a:r>
            <a:r>
              <a:rPr sz="400" b="1" i="1" u="sng" spc="-114" dirty="0">
                <a:solidFill>
                  <a:srgbClr val="FF0000"/>
                </a:solidFill>
                <a:latin typeface="Arial"/>
                <a:cs typeface="Arial"/>
              </a:rPr>
              <a:t> </a:t>
            </a:r>
            <a:r>
              <a:rPr sz="400" b="1" i="1" u="sng" spc="9" dirty="0">
                <a:solidFill>
                  <a:srgbClr val="FF0000"/>
                </a:solidFill>
                <a:latin typeface="Arial"/>
                <a:cs typeface="Arial"/>
              </a:rPr>
              <a:t>я </a:t>
            </a:r>
            <a:r>
              <a:rPr sz="400" b="1" i="1" dirty="0">
                <a:solidFill>
                  <a:srgbClr val="FF0000"/>
                </a:solidFill>
                <a:latin typeface="Arial"/>
                <a:cs typeface="Arial"/>
              </a:rPr>
              <a:t>	</a:t>
            </a:r>
            <a:r>
              <a:rPr sz="400" spc="9" dirty="0">
                <a:latin typeface="Arial"/>
                <a:cs typeface="Arial"/>
              </a:rPr>
              <a:t>2</a:t>
            </a:r>
            <a:r>
              <a:rPr sz="400" spc="13" dirty="0">
                <a:latin typeface="Arial"/>
                <a:cs typeface="Arial"/>
              </a:rPr>
              <a:t>0</a:t>
            </a:r>
            <a:r>
              <a:rPr sz="400" spc="-9" dirty="0">
                <a:latin typeface="Arial"/>
                <a:cs typeface="Arial"/>
              </a:rPr>
              <a:t> </a:t>
            </a:r>
            <a:r>
              <a:rPr sz="400" b="1" i="1" u="sng" spc="-9" dirty="0">
                <a:solidFill>
                  <a:srgbClr val="FF0000"/>
                </a:solidFill>
                <a:latin typeface="Arial"/>
                <a:cs typeface="Arial"/>
              </a:rPr>
              <a:t> </a:t>
            </a:r>
            <a:r>
              <a:rPr sz="400" b="1" i="1" u="sng" spc="9" dirty="0">
                <a:solidFill>
                  <a:srgbClr val="FF0000"/>
                </a:solidFill>
                <a:latin typeface="Arial"/>
                <a:cs typeface="Arial"/>
              </a:rPr>
              <a:t>17</a:t>
            </a:r>
            <a:r>
              <a:rPr sz="400" b="1" i="1" u="sng" spc="4" dirty="0">
                <a:solidFill>
                  <a:srgbClr val="FF0000"/>
                </a:solidFill>
                <a:latin typeface="Arial"/>
                <a:cs typeface="Arial"/>
              </a:rPr>
              <a:t> </a:t>
            </a:r>
            <a:r>
              <a:rPr sz="400" b="1" i="1" u="sng" dirty="0">
                <a:solidFill>
                  <a:srgbClr val="FF0000"/>
                </a:solidFill>
                <a:latin typeface="Arial"/>
                <a:cs typeface="Arial"/>
              </a:rPr>
              <a:t>   </a:t>
            </a:r>
            <a:r>
              <a:rPr sz="400" b="1" i="1" u="sng" spc="-13" dirty="0">
                <a:solidFill>
                  <a:srgbClr val="FF0000"/>
                </a:solidFill>
                <a:latin typeface="Arial"/>
                <a:cs typeface="Arial"/>
              </a:rPr>
              <a:t> </a:t>
            </a:r>
            <a:r>
              <a:rPr sz="400" spc="4" dirty="0">
                <a:latin typeface="Arial"/>
                <a:cs typeface="Arial"/>
              </a:rPr>
              <a:t>г.</a:t>
            </a:r>
            <a:endParaRPr sz="400">
              <a:latin typeface="Arial"/>
              <a:cs typeface="Arial"/>
            </a:endParaRPr>
          </a:p>
        </p:txBody>
      </p:sp>
      <p:sp>
        <p:nvSpPr>
          <p:cNvPr id="162" name="object 162"/>
          <p:cNvSpPr txBox="1"/>
          <p:nvPr/>
        </p:nvSpPr>
        <p:spPr>
          <a:xfrm>
            <a:off x="198952" y="1910457"/>
            <a:ext cx="1604544" cy="131703"/>
          </a:xfrm>
          <a:prstGeom prst="rect">
            <a:avLst/>
          </a:prstGeom>
        </p:spPr>
        <p:txBody>
          <a:bodyPr vert="horz" wrap="square" lIns="0" tIns="0" rIns="0" bIns="0" rtlCol="0">
            <a:spAutoFit/>
          </a:bodyPr>
          <a:lstStyle/>
          <a:p>
            <a:pPr marL="11132" marR="4453">
              <a:lnSpc>
                <a:spcPct val="106700"/>
              </a:lnSpc>
            </a:pPr>
            <a:r>
              <a:rPr sz="400" spc="13" dirty="0">
                <a:latin typeface="Arial"/>
                <a:cs typeface="Arial"/>
              </a:rPr>
              <a:t>Н</a:t>
            </a:r>
            <a:r>
              <a:rPr sz="400" spc="9" dirty="0">
                <a:latin typeface="Arial"/>
                <a:cs typeface="Arial"/>
              </a:rPr>
              <a:t>а</a:t>
            </a:r>
            <a:r>
              <a:rPr sz="400" spc="-4" dirty="0">
                <a:latin typeface="Arial"/>
                <a:cs typeface="Arial"/>
              </a:rPr>
              <a:t>и</a:t>
            </a:r>
            <a:r>
              <a:rPr sz="400" spc="18" dirty="0">
                <a:latin typeface="Arial"/>
                <a:cs typeface="Arial"/>
              </a:rPr>
              <a:t>м</a:t>
            </a:r>
            <a:r>
              <a:rPr sz="400" spc="9" dirty="0">
                <a:latin typeface="Arial"/>
                <a:cs typeface="Arial"/>
              </a:rPr>
              <a:t>е</a:t>
            </a:r>
            <a:r>
              <a:rPr sz="400" dirty="0">
                <a:latin typeface="Arial"/>
                <a:cs typeface="Arial"/>
              </a:rPr>
              <a:t>н</a:t>
            </a:r>
            <a:r>
              <a:rPr sz="400" spc="4" dirty="0">
                <a:latin typeface="Arial"/>
                <a:cs typeface="Arial"/>
              </a:rPr>
              <a:t>ова</a:t>
            </a:r>
            <a:r>
              <a:rPr sz="400" dirty="0">
                <a:latin typeface="Arial"/>
                <a:cs typeface="Arial"/>
              </a:rPr>
              <a:t>н</a:t>
            </a:r>
            <a:r>
              <a:rPr sz="400" spc="-4" dirty="0">
                <a:latin typeface="Arial"/>
                <a:cs typeface="Arial"/>
              </a:rPr>
              <a:t>и</a:t>
            </a:r>
            <a:r>
              <a:rPr sz="400" spc="13" dirty="0">
                <a:latin typeface="Arial"/>
                <a:cs typeface="Arial"/>
              </a:rPr>
              <a:t>е</a:t>
            </a:r>
            <a:r>
              <a:rPr sz="400" spc="4" dirty="0">
                <a:latin typeface="Arial"/>
                <a:cs typeface="Arial"/>
              </a:rPr>
              <a:t> </a:t>
            </a:r>
            <a:r>
              <a:rPr sz="400" spc="9" dirty="0">
                <a:latin typeface="Arial"/>
                <a:cs typeface="Arial"/>
              </a:rPr>
              <a:t>ор</a:t>
            </a:r>
            <a:r>
              <a:rPr sz="400" spc="4" dirty="0">
                <a:latin typeface="Arial"/>
                <a:cs typeface="Arial"/>
              </a:rPr>
              <a:t>г</a:t>
            </a:r>
            <a:r>
              <a:rPr sz="400" spc="9" dirty="0">
                <a:latin typeface="Arial"/>
                <a:cs typeface="Arial"/>
              </a:rPr>
              <a:t>а</a:t>
            </a:r>
            <a:r>
              <a:rPr sz="400" dirty="0">
                <a:latin typeface="Arial"/>
                <a:cs typeface="Arial"/>
              </a:rPr>
              <a:t>н</a:t>
            </a:r>
            <a:r>
              <a:rPr sz="400" spc="9" dirty="0">
                <a:latin typeface="Arial"/>
                <a:cs typeface="Arial"/>
              </a:rPr>
              <a:t>а</a:t>
            </a:r>
            <a:r>
              <a:rPr sz="400" spc="4" dirty="0">
                <a:latin typeface="Arial"/>
                <a:cs typeface="Arial"/>
              </a:rPr>
              <a:t>,</a:t>
            </a:r>
            <a:r>
              <a:rPr sz="400" spc="9" dirty="0">
                <a:latin typeface="Arial"/>
                <a:cs typeface="Arial"/>
              </a:rPr>
              <a:t>ос</a:t>
            </a:r>
            <a:r>
              <a:rPr sz="400" spc="-4" dirty="0">
                <a:latin typeface="Arial"/>
                <a:cs typeface="Arial"/>
              </a:rPr>
              <a:t>у</a:t>
            </a:r>
            <a:r>
              <a:rPr sz="400" spc="18" dirty="0">
                <a:latin typeface="Arial"/>
                <a:cs typeface="Arial"/>
              </a:rPr>
              <a:t>щ</a:t>
            </a:r>
            <a:r>
              <a:rPr sz="400" spc="9" dirty="0">
                <a:latin typeface="Arial"/>
                <a:cs typeface="Arial"/>
              </a:rPr>
              <a:t>ес</a:t>
            </a:r>
            <a:r>
              <a:rPr sz="400" spc="4" dirty="0">
                <a:latin typeface="Arial"/>
                <a:cs typeface="Arial"/>
              </a:rPr>
              <a:t>тв</a:t>
            </a:r>
            <a:r>
              <a:rPr sz="400" spc="-4" dirty="0">
                <a:latin typeface="Arial"/>
                <a:cs typeface="Arial"/>
              </a:rPr>
              <a:t>л</a:t>
            </a:r>
            <a:r>
              <a:rPr sz="400" spc="13" dirty="0">
                <a:latin typeface="Arial"/>
                <a:cs typeface="Arial"/>
              </a:rPr>
              <a:t>яющ</a:t>
            </a:r>
            <a:r>
              <a:rPr sz="400" spc="9" dirty="0">
                <a:latin typeface="Arial"/>
                <a:cs typeface="Arial"/>
              </a:rPr>
              <a:t>его</a:t>
            </a:r>
            <a:r>
              <a:rPr sz="400" spc="4" dirty="0">
                <a:latin typeface="Arial"/>
                <a:cs typeface="Arial"/>
              </a:rPr>
              <a:t> </a:t>
            </a:r>
            <a:r>
              <a:rPr sz="400" dirty="0">
                <a:latin typeface="Arial"/>
                <a:cs typeface="Arial"/>
              </a:rPr>
              <a:t>п</a:t>
            </a:r>
            <a:r>
              <a:rPr sz="400" spc="9" dirty="0">
                <a:latin typeface="Arial"/>
                <a:cs typeface="Arial"/>
              </a:rPr>
              <a:t>о</a:t>
            </a:r>
            <a:r>
              <a:rPr sz="400" spc="-4" dirty="0">
                <a:latin typeface="Arial"/>
                <a:cs typeface="Arial"/>
              </a:rPr>
              <a:t>л</a:t>
            </a:r>
            <a:r>
              <a:rPr sz="400" dirty="0">
                <a:latin typeface="Arial"/>
                <a:cs typeface="Arial"/>
              </a:rPr>
              <a:t>н</a:t>
            </a:r>
            <a:r>
              <a:rPr sz="400" spc="9" dirty="0">
                <a:latin typeface="Arial"/>
                <a:cs typeface="Arial"/>
              </a:rPr>
              <a:t>о</a:t>
            </a:r>
            <a:r>
              <a:rPr sz="400" spc="18" dirty="0">
                <a:latin typeface="Arial"/>
                <a:cs typeface="Arial"/>
              </a:rPr>
              <a:t>м</a:t>
            </a:r>
            <a:r>
              <a:rPr sz="400" spc="9" dirty="0">
                <a:latin typeface="Arial"/>
                <a:cs typeface="Arial"/>
              </a:rPr>
              <a:t>оч</a:t>
            </a:r>
            <a:r>
              <a:rPr sz="400" spc="-4" dirty="0">
                <a:latin typeface="Arial"/>
                <a:cs typeface="Arial"/>
              </a:rPr>
              <a:t>и</a:t>
            </a:r>
            <a:r>
              <a:rPr sz="400" spc="9" dirty="0">
                <a:latin typeface="Arial"/>
                <a:cs typeface="Arial"/>
              </a:rPr>
              <a:t>я </a:t>
            </a:r>
            <a:r>
              <a:rPr sz="400" spc="-4" dirty="0">
                <a:latin typeface="Arial"/>
                <a:cs typeface="Arial"/>
              </a:rPr>
              <a:t>у</a:t>
            </a:r>
            <a:r>
              <a:rPr sz="400" spc="9" dirty="0">
                <a:latin typeface="Arial"/>
                <a:cs typeface="Arial"/>
              </a:rPr>
              <a:t>чред</a:t>
            </a:r>
            <a:r>
              <a:rPr sz="400" spc="-4" dirty="0">
                <a:latin typeface="Arial"/>
                <a:cs typeface="Arial"/>
              </a:rPr>
              <a:t>и</a:t>
            </a:r>
            <a:r>
              <a:rPr sz="400" spc="4" dirty="0">
                <a:latin typeface="Arial"/>
                <a:cs typeface="Arial"/>
              </a:rPr>
              <a:t>те</a:t>
            </a:r>
            <a:r>
              <a:rPr sz="400" spc="-4" dirty="0">
                <a:latin typeface="Arial"/>
                <a:cs typeface="Arial"/>
              </a:rPr>
              <a:t>л</a:t>
            </a:r>
            <a:r>
              <a:rPr sz="400" spc="9" dirty="0">
                <a:latin typeface="Arial"/>
                <a:cs typeface="Arial"/>
              </a:rPr>
              <a:t>я</a:t>
            </a:r>
            <a:r>
              <a:rPr sz="400" spc="4" dirty="0">
                <a:latin typeface="Arial"/>
                <a:cs typeface="Arial"/>
              </a:rPr>
              <a:t> </a:t>
            </a:r>
            <a:r>
              <a:rPr sz="400" spc="9" dirty="0">
                <a:latin typeface="Arial"/>
                <a:cs typeface="Arial"/>
              </a:rPr>
              <a:t>Учре</a:t>
            </a:r>
            <a:r>
              <a:rPr sz="400" spc="13" dirty="0">
                <a:latin typeface="Arial"/>
                <a:cs typeface="Arial"/>
              </a:rPr>
              <a:t>ж</a:t>
            </a:r>
            <a:r>
              <a:rPr sz="400" spc="9" dirty="0">
                <a:latin typeface="Arial"/>
                <a:cs typeface="Arial"/>
              </a:rPr>
              <a:t>де</a:t>
            </a:r>
            <a:r>
              <a:rPr sz="400" dirty="0">
                <a:latin typeface="Arial"/>
                <a:cs typeface="Arial"/>
              </a:rPr>
              <a:t>н</a:t>
            </a:r>
            <a:r>
              <a:rPr sz="400" spc="-4" dirty="0">
                <a:latin typeface="Arial"/>
                <a:cs typeface="Arial"/>
              </a:rPr>
              <a:t>и</a:t>
            </a:r>
            <a:r>
              <a:rPr sz="400" spc="13" dirty="0">
                <a:latin typeface="Arial"/>
                <a:cs typeface="Arial"/>
              </a:rPr>
              <a:t>е</a:t>
            </a:r>
            <a:endParaRPr sz="400">
              <a:latin typeface="Arial"/>
              <a:cs typeface="Arial"/>
            </a:endParaRPr>
          </a:p>
        </p:txBody>
      </p:sp>
      <p:sp>
        <p:nvSpPr>
          <p:cNvPr id="163" name="object 163"/>
          <p:cNvSpPr txBox="1"/>
          <p:nvPr/>
        </p:nvSpPr>
        <p:spPr>
          <a:xfrm>
            <a:off x="2258199" y="1975409"/>
            <a:ext cx="1300468" cy="184666"/>
          </a:xfrm>
          <a:prstGeom prst="rect">
            <a:avLst/>
          </a:prstGeom>
        </p:spPr>
        <p:txBody>
          <a:bodyPr vert="horz" wrap="square" lIns="0" tIns="0" rIns="0" bIns="0" rtlCol="0">
            <a:spAutoFit/>
          </a:bodyPr>
          <a:lstStyle/>
          <a:p>
            <a:pPr marL="11132"/>
            <a:r>
              <a:rPr sz="400" b="1" i="1" u="sng" spc="-9" dirty="0">
                <a:solidFill>
                  <a:srgbClr val="FF0000"/>
                </a:solidFill>
                <a:latin typeface="Arial"/>
                <a:cs typeface="Arial"/>
              </a:rPr>
              <a:t> </a:t>
            </a:r>
            <a:r>
              <a:rPr sz="400" b="1" i="1" u="sng" spc="9" dirty="0">
                <a:solidFill>
                  <a:srgbClr val="FF0000"/>
                </a:solidFill>
                <a:latin typeface="Arial"/>
                <a:cs typeface="Arial"/>
              </a:rPr>
              <a:t>фе</a:t>
            </a:r>
            <a:r>
              <a:rPr sz="400" b="1" i="1" u="sng" spc="13" dirty="0">
                <a:solidFill>
                  <a:srgbClr val="FF0000"/>
                </a:solidFill>
                <a:latin typeface="Arial"/>
                <a:cs typeface="Arial"/>
              </a:rPr>
              <a:t>д</a:t>
            </a:r>
            <a:r>
              <a:rPr sz="400" b="1" i="1" u="sng" spc="-114" dirty="0">
                <a:solidFill>
                  <a:srgbClr val="FF0000"/>
                </a:solidFill>
                <a:latin typeface="Arial"/>
                <a:cs typeface="Arial"/>
              </a:rPr>
              <a:t> </a:t>
            </a:r>
            <a:r>
              <a:rPr sz="400" b="1" i="1" u="sng" spc="9" dirty="0">
                <a:solidFill>
                  <a:srgbClr val="FF0000"/>
                </a:solidFill>
                <a:latin typeface="Arial"/>
                <a:cs typeface="Arial"/>
              </a:rPr>
              <a:t>е</a:t>
            </a:r>
            <a:r>
              <a:rPr sz="400" b="1" i="1" u="sng" spc="4" dirty="0">
                <a:solidFill>
                  <a:srgbClr val="FF0000"/>
                </a:solidFill>
                <a:latin typeface="Arial"/>
                <a:cs typeface="Arial"/>
              </a:rPr>
              <a:t>р</a:t>
            </a:r>
            <a:r>
              <a:rPr sz="400" b="1" i="1" u="sng" spc="9" dirty="0">
                <a:solidFill>
                  <a:srgbClr val="FF0000"/>
                </a:solidFill>
                <a:latin typeface="Arial"/>
                <a:cs typeface="Arial"/>
              </a:rPr>
              <a:t>а</a:t>
            </a:r>
            <a:r>
              <a:rPr sz="400" b="1" i="1" u="sng" spc="13" dirty="0">
                <a:solidFill>
                  <a:srgbClr val="FF0000"/>
                </a:solidFill>
                <a:latin typeface="Arial"/>
                <a:cs typeface="Arial"/>
              </a:rPr>
              <a:t>л</a:t>
            </a:r>
            <a:r>
              <a:rPr sz="400" b="1" i="1" u="sng" spc="-114" dirty="0">
                <a:solidFill>
                  <a:srgbClr val="FF0000"/>
                </a:solidFill>
                <a:latin typeface="Arial"/>
                <a:cs typeface="Arial"/>
              </a:rPr>
              <a:t> </a:t>
            </a:r>
            <a:r>
              <a:rPr sz="400" b="1" i="1" u="sng" spc="13" dirty="0">
                <a:solidFill>
                  <a:srgbClr val="FF0000"/>
                </a:solidFill>
                <a:latin typeface="Arial"/>
                <a:cs typeface="Arial"/>
              </a:rPr>
              <a:t>ь</a:t>
            </a:r>
            <a:r>
              <a:rPr sz="400" b="1" i="1" u="sng" spc="-114" dirty="0">
                <a:solidFill>
                  <a:srgbClr val="FF0000"/>
                </a:solidFill>
                <a:latin typeface="Arial"/>
                <a:cs typeface="Arial"/>
              </a:rPr>
              <a:t> </a:t>
            </a:r>
            <a:r>
              <a:rPr sz="400" b="1" i="1" u="sng" spc="9" dirty="0">
                <a:solidFill>
                  <a:srgbClr val="FF0000"/>
                </a:solidFill>
                <a:latin typeface="Arial"/>
                <a:cs typeface="Arial"/>
              </a:rPr>
              <a:t>н</a:t>
            </a:r>
            <a:r>
              <a:rPr sz="400" b="1" i="1" u="sng" spc="4" dirty="0">
                <a:solidFill>
                  <a:srgbClr val="FF0000"/>
                </a:solidFill>
                <a:latin typeface="Arial"/>
                <a:cs typeface="Arial"/>
              </a:rPr>
              <a:t>о</a:t>
            </a:r>
            <a:r>
              <a:rPr sz="400" b="1" i="1" u="sng" spc="13" dirty="0">
                <a:solidFill>
                  <a:srgbClr val="FF0000"/>
                </a:solidFill>
                <a:latin typeface="Arial"/>
                <a:cs typeface="Arial"/>
              </a:rPr>
              <a:t>е</a:t>
            </a:r>
            <a:r>
              <a:rPr sz="400" b="1" i="1" u="sng" dirty="0">
                <a:solidFill>
                  <a:srgbClr val="FF0000"/>
                </a:solidFill>
                <a:latin typeface="Arial"/>
                <a:cs typeface="Arial"/>
              </a:rPr>
              <a:t> </a:t>
            </a:r>
            <a:r>
              <a:rPr sz="400" b="1" i="1" u="sng" spc="18" dirty="0">
                <a:solidFill>
                  <a:srgbClr val="FF0000"/>
                </a:solidFill>
                <a:latin typeface="Arial"/>
                <a:cs typeface="Arial"/>
              </a:rPr>
              <a:t>бю</a:t>
            </a:r>
            <a:r>
              <a:rPr sz="400" b="1" i="1" u="sng" spc="-110" dirty="0">
                <a:solidFill>
                  <a:srgbClr val="FF0000"/>
                </a:solidFill>
                <a:latin typeface="Arial"/>
                <a:cs typeface="Arial"/>
              </a:rPr>
              <a:t> </a:t>
            </a:r>
            <a:r>
              <a:rPr sz="400" b="1" i="1" u="sng" spc="13" dirty="0">
                <a:solidFill>
                  <a:srgbClr val="FF0000"/>
                </a:solidFill>
                <a:latin typeface="Arial"/>
                <a:cs typeface="Arial"/>
              </a:rPr>
              <a:t>д</a:t>
            </a:r>
            <a:r>
              <a:rPr sz="400" b="1" i="1" u="sng" spc="-114" dirty="0">
                <a:solidFill>
                  <a:srgbClr val="FF0000"/>
                </a:solidFill>
                <a:latin typeface="Arial"/>
                <a:cs typeface="Arial"/>
              </a:rPr>
              <a:t> </a:t>
            </a:r>
            <a:r>
              <a:rPr sz="400" b="1" i="1" u="sng" spc="4" dirty="0">
                <a:solidFill>
                  <a:srgbClr val="FF0000"/>
                </a:solidFill>
                <a:latin typeface="Arial"/>
                <a:cs typeface="Arial"/>
              </a:rPr>
              <a:t>ж</a:t>
            </a:r>
            <a:r>
              <a:rPr sz="400" b="1" i="1" u="sng" spc="9" dirty="0">
                <a:solidFill>
                  <a:srgbClr val="FF0000"/>
                </a:solidFill>
                <a:latin typeface="Arial"/>
                <a:cs typeface="Arial"/>
              </a:rPr>
              <a:t>е</a:t>
            </a:r>
            <a:r>
              <a:rPr sz="400" b="1" i="1" u="sng" spc="18" dirty="0">
                <a:solidFill>
                  <a:srgbClr val="FF0000"/>
                </a:solidFill>
                <a:latin typeface="Arial"/>
                <a:cs typeface="Arial"/>
              </a:rPr>
              <a:t>т</a:t>
            </a:r>
            <a:r>
              <a:rPr sz="400" b="1" i="1" u="sng" spc="-110" dirty="0">
                <a:solidFill>
                  <a:srgbClr val="FF0000"/>
                </a:solidFill>
                <a:latin typeface="Arial"/>
                <a:cs typeface="Arial"/>
              </a:rPr>
              <a:t> </a:t>
            </a:r>
            <a:r>
              <a:rPr sz="400" b="1" i="1" u="sng" spc="9" dirty="0">
                <a:solidFill>
                  <a:srgbClr val="FF0000"/>
                </a:solidFill>
                <a:latin typeface="Arial"/>
                <a:cs typeface="Arial"/>
              </a:rPr>
              <a:t>н</a:t>
            </a:r>
            <a:r>
              <a:rPr sz="400" b="1" i="1" u="sng" spc="4" dirty="0">
                <a:solidFill>
                  <a:srgbClr val="FF0000"/>
                </a:solidFill>
                <a:latin typeface="Arial"/>
                <a:cs typeface="Arial"/>
              </a:rPr>
              <a:t>о</a:t>
            </a:r>
            <a:r>
              <a:rPr sz="400" b="1" i="1" u="sng" spc="13" dirty="0">
                <a:solidFill>
                  <a:srgbClr val="FF0000"/>
                </a:solidFill>
                <a:latin typeface="Arial"/>
                <a:cs typeface="Arial"/>
              </a:rPr>
              <a:t>е</a:t>
            </a:r>
            <a:r>
              <a:rPr sz="400" b="1" i="1" u="sng" spc="4" dirty="0">
                <a:solidFill>
                  <a:srgbClr val="FF0000"/>
                </a:solidFill>
                <a:latin typeface="Arial"/>
                <a:cs typeface="Arial"/>
              </a:rPr>
              <a:t> учр</a:t>
            </a:r>
            <a:r>
              <a:rPr sz="400" b="1" i="1" u="sng" spc="9" dirty="0">
                <a:solidFill>
                  <a:srgbClr val="FF0000"/>
                </a:solidFill>
                <a:latin typeface="Arial"/>
                <a:cs typeface="Arial"/>
              </a:rPr>
              <a:t>е</a:t>
            </a:r>
            <a:r>
              <a:rPr sz="400" b="1" i="1" u="sng" spc="4" dirty="0">
                <a:solidFill>
                  <a:srgbClr val="FF0000"/>
                </a:solidFill>
                <a:latin typeface="Arial"/>
                <a:cs typeface="Arial"/>
              </a:rPr>
              <a:t>ж</a:t>
            </a:r>
            <a:r>
              <a:rPr sz="400" b="1" i="1" u="sng" spc="13" dirty="0">
                <a:solidFill>
                  <a:srgbClr val="FF0000"/>
                </a:solidFill>
                <a:latin typeface="Arial"/>
                <a:cs typeface="Arial"/>
              </a:rPr>
              <a:t>д</a:t>
            </a:r>
            <a:r>
              <a:rPr sz="400" b="1" i="1" u="sng" spc="-114" dirty="0">
                <a:solidFill>
                  <a:srgbClr val="FF0000"/>
                </a:solidFill>
                <a:latin typeface="Arial"/>
                <a:cs typeface="Arial"/>
              </a:rPr>
              <a:t> </a:t>
            </a:r>
            <a:r>
              <a:rPr sz="400" b="1" i="1" u="sng" spc="9" dirty="0">
                <a:solidFill>
                  <a:srgbClr val="FF0000"/>
                </a:solidFill>
                <a:latin typeface="Arial"/>
                <a:cs typeface="Arial"/>
              </a:rPr>
              <a:t>ен</a:t>
            </a:r>
            <a:r>
              <a:rPr sz="400" b="1" i="1" u="sng" spc="4" dirty="0">
                <a:solidFill>
                  <a:srgbClr val="FF0000"/>
                </a:solidFill>
                <a:latin typeface="Arial"/>
                <a:cs typeface="Arial"/>
              </a:rPr>
              <a:t>и</a:t>
            </a:r>
            <a:r>
              <a:rPr sz="400" b="1" i="1" u="sng" spc="13" dirty="0">
                <a:solidFill>
                  <a:srgbClr val="FF0000"/>
                </a:solidFill>
                <a:latin typeface="Arial"/>
                <a:cs typeface="Arial"/>
              </a:rPr>
              <a:t>е</a:t>
            </a:r>
            <a:r>
              <a:rPr sz="400" b="1" i="1" u="sng" spc="4" dirty="0">
                <a:solidFill>
                  <a:srgbClr val="FF0000"/>
                </a:solidFill>
                <a:latin typeface="Arial"/>
                <a:cs typeface="Arial"/>
              </a:rPr>
              <a:t> «</a:t>
            </a:r>
            <a:r>
              <a:rPr sz="400" b="1" i="1" u="sng" spc="13" dirty="0">
                <a:solidFill>
                  <a:srgbClr val="FF0000"/>
                </a:solidFill>
                <a:latin typeface="Arial"/>
                <a:cs typeface="Arial"/>
              </a:rPr>
              <a:t>Ал</a:t>
            </a:r>
            <a:r>
              <a:rPr sz="400" b="1" i="1" u="sng" spc="-114" dirty="0">
                <a:solidFill>
                  <a:srgbClr val="FF0000"/>
                </a:solidFill>
                <a:latin typeface="Arial"/>
                <a:cs typeface="Arial"/>
              </a:rPr>
              <a:t> </a:t>
            </a:r>
            <a:r>
              <a:rPr sz="400" b="1" i="1" u="sng" spc="13" dirty="0">
                <a:solidFill>
                  <a:srgbClr val="FF0000"/>
                </a:solidFill>
                <a:latin typeface="Arial"/>
                <a:cs typeface="Arial"/>
              </a:rPr>
              <a:t>ь</a:t>
            </a:r>
            <a:r>
              <a:rPr sz="400" b="1" i="1" u="sng" spc="-114" dirty="0">
                <a:solidFill>
                  <a:srgbClr val="FF0000"/>
                </a:solidFill>
                <a:latin typeface="Arial"/>
                <a:cs typeface="Arial"/>
              </a:rPr>
              <a:t> </a:t>
            </a:r>
            <a:r>
              <a:rPr sz="400" b="1" i="1" u="sng" spc="9" dirty="0">
                <a:solidFill>
                  <a:srgbClr val="FF0000"/>
                </a:solidFill>
                <a:latin typeface="Arial"/>
                <a:cs typeface="Arial"/>
              </a:rPr>
              <a:t>фа» </a:t>
            </a:r>
            <a:endParaRPr sz="400">
              <a:latin typeface="Arial"/>
              <a:cs typeface="Arial"/>
            </a:endParaRPr>
          </a:p>
          <a:p>
            <a:pPr marL="11132">
              <a:spcBef>
                <a:spcPts val="39"/>
              </a:spcBef>
            </a:pPr>
            <a:r>
              <a:rPr sz="400" u="sng" spc="4" dirty="0">
                <a:latin typeface="Arial"/>
                <a:cs typeface="Arial"/>
              </a:rPr>
              <a:t> </a:t>
            </a:r>
            <a:endParaRPr sz="400">
              <a:latin typeface="Arial"/>
              <a:cs typeface="Arial"/>
            </a:endParaRPr>
          </a:p>
        </p:txBody>
      </p:sp>
      <p:sp>
        <p:nvSpPr>
          <p:cNvPr id="164" name="object 164"/>
          <p:cNvSpPr txBox="1"/>
          <p:nvPr/>
        </p:nvSpPr>
        <p:spPr>
          <a:xfrm>
            <a:off x="198952" y="2109460"/>
            <a:ext cx="939921" cy="123111"/>
          </a:xfrm>
          <a:prstGeom prst="rect">
            <a:avLst/>
          </a:prstGeom>
        </p:spPr>
        <p:txBody>
          <a:bodyPr vert="horz" wrap="square" lIns="0" tIns="0" rIns="0" bIns="0" rtlCol="0">
            <a:spAutoFit/>
          </a:bodyPr>
          <a:lstStyle/>
          <a:p>
            <a:pPr marL="11132"/>
            <a:r>
              <a:rPr sz="400" spc="13" dirty="0">
                <a:latin typeface="Arial"/>
                <a:cs typeface="Arial"/>
              </a:rPr>
              <a:t>П</a:t>
            </a:r>
            <a:r>
              <a:rPr sz="400" spc="9" dirty="0">
                <a:latin typeface="Arial"/>
                <a:cs typeface="Arial"/>
              </a:rPr>
              <a:t>ер</a:t>
            </a:r>
            <a:r>
              <a:rPr sz="400" spc="-4" dirty="0">
                <a:latin typeface="Arial"/>
                <a:cs typeface="Arial"/>
              </a:rPr>
              <a:t>и</a:t>
            </a:r>
            <a:r>
              <a:rPr sz="400" spc="9" dirty="0">
                <a:latin typeface="Arial"/>
                <a:cs typeface="Arial"/>
              </a:rPr>
              <a:t>од</a:t>
            </a:r>
            <a:r>
              <a:rPr sz="400" spc="-4" dirty="0">
                <a:latin typeface="Arial"/>
                <a:cs typeface="Arial"/>
              </a:rPr>
              <a:t>и</a:t>
            </a:r>
            <a:r>
              <a:rPr sz="400" spc="9" dirty="0">
                <a:latin typeface="Arial"/>
                <a:cs typeface="Arial"/>
              </a:rPr>
              <a:t>ч</a:t>
            </a:r>
            <a:r>
              <a:rPr sz="400" dirty="0">
                <a:latin typeface="Arial"/>
                <a:cs typeface="Arial"/>
              </a:rPr>
              <a:t>н</a:t>
            </a:r>
            <a:r>
              <a:rPr sz="400" spc="9" dirty="0">
                <a:latin typeface="Arial"/>
                <a:cs typeface="Arial"/>
              </a:rPr>
              <a:t>ос</a:t>
            </a:r>
            <a:r>
              <a:rPr sz="400" spc="4" dirty="0">
                <a:latin typeface="Arial"/>
                <a:cs typeface="Arial"/>
              </a:rPr>
              <a:t>т</a:t>
            </a:r>
            <a:r>
              <a:rPr sz="400" spc="9" dirty="0">
                <a:latin typeface="Arial"/>
                <a:cs typeface="Arial"/>
              </a:rPr>
              <a:t>ь:</a:t>
            </a:r>
            <a:r>
              <a:rPr sz="400" spc="4" dirty="0">
                <a:latin typeface="Arial"/>
                <a:cs typeface="Arial"/>
              </a:rPr>
              <a:t> </a:t>
            </a:r>
            <a:r>
              <a:rPr sz="400" spc="13" dirty="0">
                <a:latin typeface="Arial"/>
                <a:cs typeface="Arial"/>
              </a:rPr>
              <a:t>к</a:t>
            </a:r>
            <a:r>
              <a:rPr sz="400" spc="4" dirty="0">
                <a:latin typeface="Arial"/>
                <a:cs typeface="Arial"/>
              </a:rPr>
              <a:t>варта</a:t>
            </a:r>
            <a:r>
              <a:rPr sz="400" spc="-4" dirty="0">
                <a:latin typeface="Arial"/>
                <a:cs typeface="Arial"/>
              </a:rPr>
              <a:t>л</a:t>
            </a:r>
            <a:r>
              <a:rPr sz="400" spc="9" dirty="0">
                <a:latin typeface="Arial"/>
                <a:cs typeface="Arial"/>
              </a:rPr>
              <a:t>ь</a:t>
            </a:r>
            <a:r>
              <a:rPr sz="400" dirty="0">
                <a:latin typeface="Arial"/>
                <a:cs typeface="Arial"/>
              </a:rPr>
              <a:t>н</a:t>
            </a:r>
            <a:r>
              <a:rPr sz="400" spc="9" dirty="0">
                <a:latin typeface="Arial"/>
                <a:cs typeface="Arial"/>
              </a:rPr>
              <a:t>ая,</a:t>
            </a:r>
            <a:r>
              <a:rPr sz="400" spc="4" dirty="0">
                <a:latin typeface="Arial"/>
                <a:cs typeface="Arial"/>
              </a:rPr>
              <a:t> г</a:t>
            </a:r>
            <a:r>
              <a:rPr sz="400" spc="9" dirty="0">
                <a:latin typeface="Arial"/>
                <a:cs typeface="Arial"/>
              </a:rPr>
              <a:t>одовая</a:t>
            </a:r>
            <a:endParaRPr sz="400">
              <a:latin typeface="Arial"/>
              <a:cs typeface="Arial"/>
            </a:endParaRPr>
          </a:p>
        </p:txBody>
      </p:sp>
      <p:sp>
        <p:nvSpPr>
          <p:cNvPr id="165" name="object 165"/>
          <p:cNvSpPr txBox="1"/>
          <p:nvPr/>
        </p:nvSpPr>
        <p:spPr>
          <a:xfrm>
            <a:off x="198952" y="2175794"/>
            <a:ext cx="610867" cy="123111"/>
          </a:xfrm>
          <a:prstGeom prst="rect">
            <a:avLst/>
          </a:prstGeom>
        </p:spPr>
        <p:txBody>
          <a:bodyPr vert="horz" wrap="square" lIns="0" tIns="0" rIns="0" bIns="0" rtlCol="0">
            <a:spAutoFit/>
          </a:bodyPr>
          <a:lstStyle/>
          <a:p>
            <a:pPr marL="11132"/>
            <a:r>
              <a:rPr sz="400" spc="13" dirty="0">
                <a:latin typeface="Arial"/>
                <a:cs typeface="Arial"/>
              </a:rPr>
              <a:t>Е</a:t>
            </a:r>
            <a:r>
              <a:rPr sz="400" spc="9" dirty="0">
                <a:latin typeface="Arial"/>
                <a:cs typeface="Arial"/>
              </a:rPr>
              <a:t>д</a:t>
            </a:r>
            <a:r>
              <a:rPr sz="400" spc="-4" dirty="0">
                <a:latin typeface="Arial"/>
                <a:cs typeface="Arial"/>
              </a:rPr>
              <a:t>и</a:t>
            </a:r>
            <a:r>
              <a:rPr sz="400" dirty="0">
                <a:latin typeface="Arial"/>
                <a:cs typeface="Arial"/>
              </a:rPr>
              <a:t>н</a:t>
            </a:r>
            <a:r>
              <a:rPr sz="400" spc="-4" dirty="0">
                <a:latin typeface="Arial"/>
                <a:cs typeface="Arial"/>
              </a:rPr>
              <a:t>и</a:t>
            </a:r>
            <a:r>
              <a:rPr sz="400" spc="13" dirty="0">
                <a:latin typeface="Arial"/>
                <a:cs typeface="Arial"/>
              </a:rPr>
              <a:t>ца</a:t>
            </a:r>
            <a:r>
              <a:rPr sz="400" spc="4" dirty="0">
                <a:latin typeface="Arial"/>
                <a:cs typeface="Arial"/>
              </a:rPr>
              <a:t> </a:t>
            </a:r>
            <a:r>
              <a:rPr sz="400" spc="-4" dirty="0">
                <a:latin typeface="Arial"/>
                <a:cs typeface="Arial"/>
              </a:rPr>
              <a:t>и</a:t>
            </a:r>
            <a:r>
              <a:rPr sz="400" spc="4" dirty="0">
                <a:latin typeface="Arial"/>
                <a:cs typeface="Arial"/>
              </a:rPr>
              <a:t>з</a:t>
            </a:r>
            <a:r>
              <a:rPr sz="400" spc="18" dirty="0">
                <a:latin typeface="Arial"/>
                <a:cs typeface="Arial"/>
              </a:rPr>
              <a:t>м</a:t>
            </a:r>
            <a:r>
              <a:rPr sz="400" spc="9" dirty="0">
                <a:latin typeface="Arial"/>
                <a:cs typeface="Arial"/>
              </a:rPr>
              <a:t>ере</a:t>
            </a:r>
            <a:r>
              <a:rPr sz="400" dirty="0">
                <a:latin typeface="Arial"/>
                <a:cs typeface="Arial"/>
              </a:rPr>
              <a:t>н</a:t>
            </a:r>
            <a:r>
              <a:rPr sz="400" spc="-4" dirty="0">
                <a:latin typeface="Arial"/>
                <a:cs typeface="Arial"/>
              </a:rPr>
              <a:t>и</a:t>
            </a:r>
            <a:r>
              <a:rPr sz="400" spc="9" dirty="0">
                <a:latin typeface="Arial"/>
                <a:cs typeface="Arial"/>
              </a:rPr>
              <a:t>я:</a:t>
            </a:r>
            <a:r>
              <a:rPr sz="400" spc="4" dirty="0">
                <a:latin typeface="Arial"/>
                <a:cs typeface="Arial"/>
              </a:rPr>
              <a:t> </a:t>
            </a:r>
            <a:r>
              <a:rPr sz="400" spc="9" dirty="0">
                <a:latin typeface="Arial"/>
                <a:cs typeface="Arial"/>
              </a:rPr>
              <a:t>р</a:t>
            </a:r>
            <a:r>
              <a:rPr sz="400" spc="-4" dirty="0">
                <a:latin typeface="Arial"/>
                <a:cs typeface="Arial"/>
              </a:rPr>
              <a:t>у</a:t>
            </a:r>
            <a:r>
              <a:rPr sz="400" spc="13" dirty="0">
                <a:latin typeface="Arial"/>
                <a:cs typeface="Arial"/>
              </a:rPr>
              <a:t>б</a:t>
            </a:r>
            <a:endParaRPr sz="400">
              <a:latin typeface="Arial"/>
              <a:cs typeface="Arial"/>
            </a:endParaRPr>
          </a:p>
        </p:txBody>
      </p:sp>
      <p:sp>
        <p:nvSpPr>
          <p:cNvPr id="166" name="object 166"/>
          <p:cNvSpPr txBox="1"/>
          <p:nvPr/>
        </p:nvSpPr>
        <p:spPr>
          <a:xfrm>
            <a:off x="7336268" y="2175794"/>
            <a:ext cx="235116" cy="61555"/>
          </a:xfrm>
          <a:prstGeom prst="rect">
            <a:avLst/>
          </a:prstGeom>
        </p:spPr>
        <p:txBody>
          <a:bodyPr vert="horz" wrap="square" lIns="0" tIns="0" rIns="0" bIns="0" rtlCol="0">
            <a:spAutoFit/>
          </a:bodyPr>
          <a:lstStyle/>
          <a:p>
            <a:pPr marL="11132"/>
            <a:r>
              <a:rPr sz="400" dirty="0">
                <a:latin typeface="Arial"/>
                <a:cs typeface="Arial"/>
              </a:rPr>
              <a:t>п</a:t>
            </a:r>
            <a:r>
              <a:rPr sz="400" spc="13" dirty="0">
                <a:latin typeface="Arial"/>
                <a:cs typeface="Arial"/>
              </a:rPr>
              <a:t>о</a:t>
            </a:r>
            <a:r>
              <a:rPr sz="400" spc="4" dirty="0">
                <a:latin typeface="Arial"/>
                <a:cs typeface="Arial"/>
              </a:rPr>
              <a:t> </a:t>
            </a:r>
            <a:r>
              <a:rPr sz="400" spc="9" dirty="0">
                <a:latin typeface="Arial"/>
                <a:cs typeface="Arial"/>
              </a:rPr>
              <a:t>ОК</a:t>
            </a:r>
            <a:r>
              <a:rPr sz="400" spc="13" dirty="0">
                <a:latin typeface="Arial"/>
                <a:cs typeface="Arial"/>
              </a:rPr>
              <a:t>ЕИ</a:t>
            </a:r>
            <a:endParaRPr sz="400">
              <a:latin typeface="Arial"/>
              <a:cs typeface="Arial"/>
            </a:endParaRPr>
          </a:p>
        </p:txBody>
      </p:sp>
      <p:sp>
        <p:nvSpPr>
          <p:cNvPr id="167" name="object 167"/>
          <p:cNvSpPr txBox="1"/>
          <p:nvPr/>
        </p:nvSpPr>
        <p:spPr>
          <a:xfrm>
            <a:off x="198952" y="2309845"/>
            <a:ext cx="522902" cy="123111"/>
          </a:xfrm>
          <a:prstGeom prst="rect">
            <a:avLst/>
          </a:prstGeom>
        </p:spPr>
        <p:txBody>
          <a:bodyPr vert="horz" wrap="square" lIns="0" tIns="0" rIns="0" bIns="0" rtlCol="0">
            <a:spAutoFit/>
          </a:bodyPr>
          <a:lstStyle/>
          <a:p>
            <a:pPr marL="11132"/>
            <a:r>
              <a:rPr sz="400" spc="13" dirty="0">
                <a:latin typeface="Arial"/>
                <a:cs typeface="Arial"/>
              </a:rPr>
              <a:t>П</a:t>
            </a:r>
            <a:r>
              <a:rPr sz="400" spc="4" dirty="0">
                <a:latin typeface="Arial"/>
                <a:cs typeface="Arial"/>
              </a:rPr>
              <a:t>равово</a:t>
            </a:r>
            <a:r>
              <a:rPr sz="400" spc="13" dirty="0">
                <a:latin typeface="Arial"/>
                <a:cs typeface="Arial"/>
              </a:rPr>
              <a:t>е</a:t>
            </a:r>
            <a:r>
              <a:rPr sz="400" spc="4" dirty="0">
                <a:latin typeface="Arial"/>
                <a:cs typeface="Arial"/>
              </a:rPr>
              <a:t> </a:t>
            </a:r>
            <a:r>
              <a:rPr sz="400" spc="9" dirty="0">
                <a:latin typeface="Arial"/>
                <a:cs typeface="Arial"/>
              </a:rPr>
              <a:t>ос</a:t>
            </a:r>
            <a:r>
              <a:rPr sz="400" dirty="0">
                <a:latin typeface="Arial"/>
                <a:cs typeface="Arial"/>
              </a:rPr>
              <a:t>н</a:t>
            </a:r>
            <a:r>
              <a:rPr sz="400" spc="4" dirty="0">
                <a:latin typeface="Arial"/>
                <a:cs typeface="Arial"/>
              </a:rPr>
              <a:t>ова</a:t>
            </a:r>
            <a:r>
              <a:rPr sz="400" dirty="0">
                <a:latin typeface="Arial"/>
                <a:cs typeface="Arial"/>
              </a:rPr>
              <a:t>н</a:t>
            </a:r>
            <a:r>
              <a:rPr sz="400" spc="-4" dirty="0">
                <a:latin typeface="Arial"/>
                <a:cs typeface="Arial"/>
              </a:rPr>
              <a:t>и</a:t>
            </a:r>
            <a:r>
              <a:rPr sz="400" spc="13" dirty="0">
                <a:latin typeface="Arial"/>
                <a:cs typeface="Arial"/>
              </a:rPr>
              <a:t>е</a:t>
            </a:r>
            <a:endParaRPr sz="400">
              <a:latin typeface="Arial"/>
              <a:cs typeface="Arial"/>
            </a:endParaRPr>
          </a:p>
        </p:txBody>
      </p:sp>
      <p:sp>
        <p:nvSpPr>
          <p:cNvPr id="168" name="object 168"/>
          <p:cNvSpPr txBox="1"/>
          <p:nvPr/>
        </p:nvSpPr>
        <p:spPr>
          <a:xfrm>
            <a:off x="3976120" y="2880155"/>
            <a:ext cx="345886" cy="313868"/>
          </a:xfrm>
          <a:prstGeom prst="rect">
            <a:avLst/>
          </a:prstGeom>
        </p:spPr>
        <p:txBody>
          <a:bodyPr vert="horz" wrap="square" lIns="0" tIns="0" rIns="0" bIns="0" rtlCol="0">
            <a:spAutoFit/>
          </a:bodyPr>
          <a:lstStyle/>
          <a:p>
            <a:pPr marL="10575" marR="4453" indent="-557" algn="ctr">
              <a:lnSpc>
                <a:spcPct val="102200"/>
              </a:lnSpc>
            </a:pPr>
            <a:r>
              <a:rPr sz="400" dirty="0">
                <a:latin typeface="Arial"/>
                <a:cs typeface="Arial"/>
              </a:rPr>
              <a:t>с</a:t>
            </a:r>
            <a:r>
              <a:rPr sz="400" spc="-4" dirty="0">
                <a:latin typeface="Arial"/>
                <a:cs typeface="Arial"/>
              </a:rPr>
              <a:t>р</a:t>
            </a:r>
            <a:r>
              <a:rPr sz="400" spc="-13" dirty="0">
                <a:latin typeface="Arial"/>
                <a:cs typeface="Arial"/>
              </a:rPr>
              <a:t>е</a:t>
            </a:r>
            <a:r>
              <a:rPr sz="400" spc="-9" dirty="0">
                <a:latin typeface="Arial"/>
                <a:cs typeface="Arial"/>
              </a:rPr>
              <a:t>д</a:t>
            </a:r>
            <a:r>
              <a:rPr sz="400" dirty="0">
                <a:latin typeface="Arial"/>
                <a:cs typeface="Arial"/>
              </a:rPr>
              <a:t>с</a:t>
            </a:r>
            <a:r>
              <a:rPr sz="400" spc="-4" dirty="0">
                <a:latin typeface="Arial"/>
                <a:cs typeface="Arial"/>
              </a:rPr>
              <a:t>тв, пот</a:t>
            </a:r>
            <a:r>
              <a:rPr sz="400" dirty="0">
                <a:latin typeface="Arial"/>
                <a:cs typeface="Arial"/>
              </a:rPr>
              <a:t>р</a:t>
            </a:r>
            <a:r>
              <a:rPr sz="400" spc="-13" dirty="0">
                <a:latin typeface="Arial"/>
                <a:cs typeface="Arial"/>
              </a:rPr>
              <a:t>е</a:t>
            </a:r>
            <a:r>
              <a:rPr sz="400" spc="-9" dirty="0">
                <a:latin typeface="Arial"/>
                <a:cs typeface="Arial"/>
              </a:rPr>
              <a:t>бн</a:t>
            </a:r>
            <a:r>
              <a:rPr sz="400" spc="-4" dirty="0">
                <a:latin typeface="Arial"/>
                <a:cs typeface="Arial"/>
              </a:rPr>
              <a:t>о</a:t>
            </a:r>
            <a:r>
              <a:rPr sz="400" dirty="0">
                <a:latin typeface="Arial"/>
                <a:cs typeface="Arial"/>
              </a:rPr>
              <a:t>с</a:t>
            </a:r>
            <a:r>
              <a:rPr sz="400" spc="-4" dirty="0">
                <a:latin typeface="Arial"/>
                <a:cs typeface="Arial"/>
              </a:rPr>
              <a:t>ть</a:t>
            </a:r>
            <a:r>
              <a:rPr sz="400" dirty="0">
                <a:latin typeface="Arial"/>
                <a:cs typeface="Arial"/>
              </a:rPr>
              <a:t> </a:t>
            </a:r>
            <a:r>
              <a:rPr sz="400" spc="-4" dirty="0">
                <a:latin typeface="Arial"/>
                <a:cs typeface="Arial"/>
              </a:rPr>
              <a:t>в </a:t>
            </a:r>
            <a:r>
              <a:rPr sz="400" spc="-9" dirty="0">
                <a:latin typeface="Arial"/>
                <a:cs typeface="Arial"/>
              </a:rPr>
              <a:t>к</a:t>
            </a:r>
            <a:r>
              <a:rPr sz="400" spc="-4" dirty="0">
                <a:latin typeface="Arial"/>
                <a:cs typeface="Arial"/>
              </a:rPr>
              <a:t>от</a:t>
            </a:r>
            <a:r>
              <a:rPr sz="400" dirty="0">
                <a:latin typeface="Arial"/>
                <a:cs typeface="Arial"/>
              </a:rPr>
              <a:t>о</a:t>
            </a:r>
            <a:r>
              <a:rPr sz="400" spc="-9" dirty="0">
                <a:latin typeface="Arial"/>
                <a:cs typeface="Arial"/>
              </a:rPr>
              <a:t>рых</a:t>
            </a:r>
            <a:r>
              <a:rPr sz="400" spc="-4" dirty="0">
                <a:latin typeface="Arial"/>
                <a:cs typeface="Arial"/>
              </a:rPr>
              <a:t> подтв</a:t>
            </a:r>
            <a:r>
              <a:rPr sz="400" spc="-13" dirty="0">
                <a:latin typeface="Arial"/>
                <a:cs typeface="Arial"/>
              </a:rPr>
              <a:t>е</a:t>
            </a:r>
            <a:r>
              <a:rPr sz="400" spc="-9" dirty="0">
                <a:latin typeface="Arial"/>
                <a:cs typeface="Arial"/>
              </a:rPr>
              <a:t>ржд</a:t>
            </a:r>
            <a:r>
              <a:rPr sz="400" spc="-13" dirty="0">
                <a:latin typeface="Arial"/>
                <a:cs typeface="Arial"/>
              </a:rPr>
              <a:t>е</a:t>
            </a:r>
            <a:r>
              <a:rPr sz="400" spc="-9" dirty="0">
                <a:latin typeface="Arial"/>
                <a:cs typeface="Arial"/>
              </a:rPr>
              <a:t>н</a:t>
            </a:r>
            <a:r>
              <a:rPr sz="400" spc="-4" dirty="0">
                <a:latin typeface="Arial"/>
                <a:cs typeface="Arial"/>
              </a:rPr>
              <a:t>а</a:t>
            </a:r>
            <a:endParaRPr sz="400">
              <a:latin typeface="Arial"/>
              <a:cs typeface="Arial"/>
            </a:endParaRPr>
          </a:p>
        </p:txBody>
      </p:sp>
      <p:sp>
        <p:nvSpPr>
          <p:cNvPr id="169" name="object 169"/>
          <p:cNvSpPr txBox="1"/>
          <p:nvPr/>
        </p:nvSpPr>
        <p:spPr>
          <a:xfrm>
            <a:off x="4844039" y="2911939"/>
            <a:ext cx="307877" cy="188321"/>
          </a:xfrm>
          <a:prstGeom prst="rect">
            <a:avLst/>
          </a:prstGeom>
        </p:spPr>
        <p:txBody>
          <a:bodyPr vert="horz" wrap="square" lIns="0" tIns="0" rIns="0" bIns="0" rtlCol="0">
            <a:spAutoFit/>
          </a:bodyPr>
          <a:lstStyle/>
          <a:p>
            <a:pPr marL="11132" marR="4453" indent="-1670" algn="ctr">
              <a:lnSpc>
                <a:spcPct val="102200"/>
              </a:lnSpc>
            </a:pPr>
            <a:r>
              <a:rPr sz="400" dirty="0">
                <a:latin typeface="Arial"/>
                <a:cs typeface="Arial"/>
              </a:rPr>
              <a:t>с</a:t>
            </a:r>
            <a:r>
              <a:rPr sz="400" spc="-4" dirty="0">
                <a:latin typeface="Arial"/>
                <a:cs typeface="Arial"/>
              </a:rPr>
              <a:t>р</a:t>
            </a:r>
            <a:r>
              <a:rPr sz="400" spc="-13" dirty="0">
                <a:latin typeface="Arial"/>
                <a:cs typeface="Arial"/>
              </a:rPr>
              <a:t>е</a:t>
            </a:r>
            <a:r>
              <a:rPr sz="400" spc="-9" dirty="0">
                <a:latin typeface="Arial"/>
                <a:cs typeface="Arial"/>
              </a:rPr>
              <a:t>д</a:t>
            </a:r>
            <a:r>
              <a:rPr sz="400" dirty="0">
                <a:latin typeface="Arial"/>
                <a:cs typeface="Arial"/>
              </a:rPr>
              <a:t>с</a:t>
            </a:r>
            <a:r>
              <a:rPr sz="400" spc="-4" dirty="0">
                <a:latin typeface="Arial"/>
                <a:cs typeface="Arial"/>
              </a:rPr>
              <a:t>тв, подл</a:t>
            </a:r>
            <a:r>
              <a:rPr sz="400" spc="-13" dirty="0">
                <a:latin typeface="Arial"/>
                <a:cs typeface="Arial"/>
              </a:rPr>
              <a:t>е</a:t>
            </a:r>
            <a:r>
              <a:rPr sz="400" spc="-9" dirty="0">
                <a:latin typeface="Arial"/>
                <a:cs typeface="Arial"/>
              </a:rPr>
              <a:t>ж</a:t>
            </a:r>
            <a:r>
              <a:rPr sz="400" spc="-18" dirty="0">
                <a:latin typeface="Arial"/>
                <a:cs typeface="Arial"/>
              </a:rPr>
              <a:t>ащ</a:t>
            </a:r>
            <a:r>
              <a:rPr sz="400" spc="-4" dirty="0">
                <a:latin typeface="Arial"/>
                <a:cs typeface="Arial"/>
              </a:rPr>
              <a:t>их возвр</a:t>
            </a:r>
            <a:r>
              <a:rPr sz="400" spc="-13" dirty="0">
                <a:latin typeface="Arial"/>
                <a:cs typeface="Arial"/>
              </a:rPr>
              <a:t>а</a:t>
            </a:r>
            <a:r>
              <a:rPr sz="400" spc="-4" dirty="0">
                <a:latin typeface="Arial"/>
                <a:cs typeface="Arial"/>
              </a:rPr>
              <a:t>ту</a:t>
            </a:r>
            <a:endParaRPr sz="400">
              <a:latin typeface="Arial"/>
              <a:cs typeface="Arial"/>
            </a:endParaRPr>
          </a:p>
        </p:txBody>
      </p:sp>
      <p:sp>
        <p:nvSpPr>
          <p:cNvPr id="170" name="object 170"/>
          <p:cNvSpPr txBox="1"/>
          <p:nvPr/>
        </p:nvSpPr>
        <p:spPr>
          <a:xfrm>
            <a:off x="884427" y="3166555"/>
            <a:ext cx="46154" cy="61555"/>
          </a:xfrm>
          <a:prstGeom prst="rect">
            <a:avLst/>
          </a:prstGeom>
        </p:spPr>
        <p:txBody>
          <a:bodyPr vert="horz" wrap="square" lIns="0" tIns="0" rIns="0" bIns="0" rtlCol="0">
            <a:spAutoFit/>
          </a:bodyPr>
          <a:lstStyle/>
          <a:p>
            <a:pPr marL="11132"/>
            <a:r>
              <a:rPr sz="400" b="1" spc="-4" dirty="0">
                <a:latin typeface="Arial"/>
                <a:cs typeface="Arial"/>
              </a:rPr>
              <a:t>2</a:t>
            </a:r>
            <a:endParaRPr sz="400">
              <a:latin typeface="Arial"/>
              <a:cs typeface="Arial"/>
            </a:endParaRPr>
          </a:p>
        </p:txBody>
      </p:sp>
      <p:sp>
        <p:nvSpPr>
          <p:cNvPr id="171" name="object 171"/>
          <p:cNvSpPr txBox="1"/>
          <p:nvPr/>
        </p:nvSpPr>
        <p:spPr>
          <a:xfrm>
            <a:off x="1682192" y="3166555"/>
            <a:ext cx="46154" cy="61555"/>
          </a:xfrm>
          <a:prstGeom prst="rect">
            <a:avLst/>
          </a:prstGeom>
        </p:spPr>
        <p:txBody>
          <a:bodyPr vert="horz" wrap="square" lIns="0" tIns="0" rIns="0" bIns="0" rtlCol="0">
            <a:spAutoFit/>
          </a:bodyPr>
          <a:lstStyle/>
          <a:p>
            <a:pPr marL="11132"/>
            <a:r>
              <a:rPr sz="400" b="1" spc="-4" dirty="0">
                <a:latin typeface="Arial"/>
                <a:cs typeface="Arial"/>
              </a:rPr>
              <a:t>4</a:t>
            </a:r>
            <a:endParaRPr sz="400">
              <a:latin typeface="Arial"/>
              <a:cs typeface="Arial"/>
            </a:endParaRPr>
          </a:p>
        </p:txBody>
      </p:sp>
      <p:sp>
        <p:nvSpPr>
          <p:cNvPr id="173" name="object 173"/>
          <p:cNvSpPr txBox="1"/>
          <p:nvPr/>
        </p:nvSpPr>
        <p:spPr>
          <a:xfrm>
            <a:off x="2487558" y="1660965"/>
            <a:ext cx="3001664" cy="76944"/>
          </a:xfrm>
          <a:prstGeom prst="rect">
            <a:avLst/>
          </a:prstGeom>
        </p:spPr>
        <p:txBody>
          <a:bodyPr vert="horz" wrap="square" lIns="0" tIns="0" rIns="0" bIns="0" rtlCol="0">
            <a:spAutoFit/>
          </a:bodyPr>
          <a:lstStyle/>
          <a:p>
            <a:pPr marL="11132"/>
            <a:r>
              <a:rPr sz="500" b="1" spc="13" dirty="0">
                <a:latin typeface="Arial"/>
                <a:cs typeface="Arial"/>
              </a:rPr>
              <a:t>Р</a:t>
            </a:r>
            <a:r>
              <a:rPr sz="500" b="1" spc="4" dirty="0">
                <a:latin typeface="Arial"/>
                <a:cs typeface="Arial"/>
              </a:rPr>
              <a:t>ас</a:t>
            </a:r>
            <a:r>
              <a:rPr sz="500" b="1" spc="26" dirty="0">
                <a:latin typeface="Arial"/>
                <a:cs typeface="Arial"/>
              </a:rPr>
              <a:t>ш</a:t>
            </a:r>
            <a:r>
              <a:rPr sz="500" b="1" spc="13" dirty="0">
                <a:latin typeface="Arial"/>
                <a:cs typeface="Arial"/>
              </a:rPr>
              <a:t>и</a:t>
            </a:r>
            <a:r>
              <a:rPr sz="500" b="1" spc="26" dirty="0">
                <a:latin typeface="Arial"/>
                <a:cs typeface="Arial"/>
              </a:rPr>
              <a:t>ф</a:t>
            </a:r>
            <a:r>
              <a:rPr sz="500" b="1" spc="9" dirty="0">
                <a:latin typeface="Arial"/>
                <a:cs typeface="Arial"/>
              </a:rPr>
              <a:t>ро</a:t>
            </a:r>
            <a:r>
              <a:rPr sz="500" b="1" spc="13" dirty="0">
                <a:latin typeface="Arial"/>
                <a:cs typeface="Arial"/>
              </a:rPr>
              <a:t>в</a:t>
            </a:r>
            <a:r>
              <a:rPr sz="500" b="1" spc="18" dirty="0">
                <a:latin typeface="Arial"/>
                <a:cs typeface="Arial"/>
              </a:rPr>
              <a:t>к</a:t>
            </a:r>
            <a:r>
              <a:rPr sz="500" b="1" spc="13" dirty="0">
                <a:latin typeface="Arial"/>
                <a:cs typeface="Arial"/>
              </a:rPr>
              <a:t>а</a:t>
            </a:r>
            <a:r>
              <a:rPr sz="500" b="1" spc="4" dirty="0">
                <a:latin typeface="Arial"/>
                <a:cs typeface="Arial"/>
              </a:rPr>
              <a:t> </a:t>
            </a:r>
            <a:r>
              <a:rPr sz="500" b="1" spc="13" dirty="0">
                <a:latin typeface="Arial"/>
                <a:cs typeface="Arial"/>
              </a:rPr>
              <a:t>д</a:t>
            </a:r>
            <a:r>
              <a:rPr sz="500" b="1" spc="4" dirty="0">
                <a:latin typeface="Arial"/>
                <a:cs typeface="Arial"/>
              </a:rPr>
              <a:t>е</a:t>
            </a:r>
            <a:r>
              <a:rPr sz="500" b="1" spc="13" dirty="0">
                <a:latin typeface="Arial"/>
                <a:cs typeface="Arial"/>
              </a:rPr>
              <a:t>би</a:t>
            </a:r>
            <a:r>
              <a:rPr sz="500" b="1" spc="-4" dirty="0">
                <a:latin typeface="Arial"/>
                <a:cs typeface="Arial"/>
              </a:rPr>
              <a:t>т</a:t>
            </a:r>
            <a:r>
              <a:rPr sz="500" b="1" spc="9" dirty="0">
                <a:latin typeface="Arial"/>
                <a:cs typeface="Arial"/>
              </a:rPr>
              <a:t>ор</a:t>
            </a:r>
            <a:r>
              <a:rPr sz="500" b="1" spc="4" dirty="0">
                <a:latin typeface="Arial"/>
                <a:cs typeface="Arial"/>
              </a:rPr>
              <a:t>с</a:t>
            </a:r>
            <a:r>
              <a:rPr sz="500" b="1" spc="18" dirty="0">
                <a:latin typeface="Arial"/>
                <a:cs typeface="Arial"/>
              </a:rPr>
              <a:t>к</a:t>
            </a:r>
            <a:r>
              <a:rPr sz="500" b="1" spc="9" dirty="0">
                <a:latin typeface="Arial"/>
                <a:cs typeface="Arial"/>
              </a:rPr>
              <a:t>о</a:t>
            </a:r>
            <a:r>
              <a:rPr sz="500" b="1" spc="13" dirty="0">
                <a:latin typeface="Arial"/>
                <a:cs typeface="Arial"/>
              </a:rPr>
              <a:t>й </a:t>
            </a:r>
            <a:r>
              <a:rPr sz="500" b="1" spc="9" dirty="0">
                <a:latin typeface="Arial"/>
                <a:cs typeface="Arial"/>
              </a:rPr>
              <a:t>з</a:t>
            </a:r>
            <a:r>
              <a:rPr sz="500" b="1" spc="4" dirty="0">
                <a:latin typeface="Arial"/>
                <a:cs typeface="Arial"/>
              </a:rPr>
              <a:t>а</a:t>
            </a:r>
            <a:r>
              <a:rPr sz="500" b="1" spc="13" dirty="0">
                <a:latin typeface="Arial"/>
                <a:cs typeface="Arial"/>
              </a:rPr>
              <a:t>д</a:t>
            </a:r>
            <a:r>
              <a:rPr sz="500" b="1" spc="9" dirty="0">
                <a:latin typeface="Arial"/>
                <a:cs typeface="Arial"/>
              </a:rPr>
              <a:t>о</a:t>
            </a:r>
            <a:r>
              <a:rPr sz="500" b="1" spc="13" dirty="0">
                <a:latin typeface="Arial"/>
                <a:cs typeface="Arial"/>
              </a:rPr>
              <a:t>л</a:t>
            </a:r>
            <a:r>
              <a:rPr sz="500" b="1" spc="4" dirty="0">
                <a:latin typeface="Arial"/>
                <a:cs typeface="Arial"/>
              </a:rPr>
              <a:t>же</a:t>
            </a:r>
            <a:r>
              <a:rPr sz="500" b="1" spc="13" dirty="0">
                <a:latin typeface="Arial"/>
                <a:cs typeface="Arial"/>
              </a:rPr>
              <a:t>нн</a:t>
            </a:r>
            <a:r>
              <a:rPr sz="500" b="1" spc="9" dirty="0">
                <a:latin typeface="Arial"/>
                <a:cs typeface="Arial"/>
              </a:rPr>
              <a:t>о</a:t>
            </a:r>
            <a:r>
              <a:rPr sz="500" b="1" spc="4" dirty="0">
                <a:latin typeface="Arial"/>
                <a:cs typeface="Arial"/>
              </a:rPr>
              <a:t>с</a:t>
            </a:r>
            <a:r>
              <a:rPr sz="500" b="1" spc="-4" dirty="0">
                <a:latin typeface="Arial"/>
                <a:cs typeface="Arial"/>
              </a:rPr>
              <a:t>т</a:t>
            </a:r>
            <a:r>
              <a:rPr sz="500" b="1" spc="13" dirty="0">
                <a:latin typeface="Arial"/>
                <a:cs typeface="Arial"/>
              </a:rPr>
              <a:t>и по</a:t>
            </a:r>
            <a:r>
              <a:rPr sz="500" b="1" spc="4" dirty="0">
                <a:latin typeface="Arial"/>
                <a:cs typeface="Arial"/>
              </a:rPr>
              <a:t> </a:t>
            </a:r>
            <a:r>
              <a:rPr sz="500" b="1" spc="13" dirty="0">
                <a:latin typeface="Arial"/>
                <a:cs typeface="Arial"/>
              </a:rPr>
              <a:t>п</a:t>
            </a:r>
            <a:r>
              <a:rPr sz="500" b="1" spc="9" dirty="0">
                <a:latin typeface="Arial"/>
                <a:cs typeface="Arial"/>
              </a:rPr>
              <a:t>р</a:t>
            </a:r>
            <a:r>
              <a:rPr sz="500" b="1" spc="4" dirty="0">
                <a:latin typeface="Arial"/>
                <a:cs typeface="Arial"/>
              </a:rPr>
              <a:t>е</a:t>
            </a:r>
            <a:r>
              <a:rPr sz="500" b="1" spc="13" dirty="0">
                <a:latin typeface="Arial"/>
                <a:cs typeface="Arial"/>
              </a:rPr>
              <a:t>д</a:t>
            </a:r>
            <a:r>
              <a:rPr sz="500" b="1" spc="9" dirty="0">
                <a:latin typeface="Arial"/>
                <a:cs typeface="Arial"/>
              </a:rPr>
              <a:t>о</a:t>
            </a:r>
            <a:r>
              <a:rPr sz="500" b="1" spc="4" dirty="0">
                <a:latin typeface="Arial"/>
                <a:cs typeface="Arial"/>
              </a:rPr>
              <a:t>с</a:t>
            </a:r>
            <a:r>
              <a:rPr sz="500" b="1" spc="-4" dirty="0">
                <a:latin typeface="Arial"/>
                <a:cs typeface="Arial"/>
              </a:rPr>
              <a:t>т</a:t>
            </a:r>
            <a:r>
              <a:rPr sz="500" b="1" spc="4" dirty="0">
                <a:latin typeface="Arial"/>
                <a:cs typeface="Arial"/>
              </a:rPr>
              <a:t>а</a:t>
            </a:r>
            <a:r>
              <a:rPr sz="500" b="1" spc="13" dirty="0">
                <a:latin typeface="Arial"/>
                <a:cs typeface="Arial"/>
              </a:rPr>
              <a:t>вл</a:t>
            </a:r>
            <a:r>
              <a:rPr sz="500" b="1" spc="4" dirty="0">
                <a:latin typeface="Arial"/>
                <a:cs typeface="Arial"/>
              </a:rPr>
              <a:t>е</a:t>
            </a:r>
            <a:r>
              <a:rPr sz="500" b="1" spc="13" dirty="0">
                <a:latin typeface="Arial"/>
                <a:cs typeface="Arial"/>
              </a:rPr>
              <a:t>нн</a:t>
            </a:r>
            <a:r>
              <a:rPr sz="500" b="1" spc="18" dirty="0">
                <a:latin typeface="Arial"/>
                <a:cs typeface="Arial"/>
              </a:rPr>
              <a:t>ым</a:t>
            </a:r>
            <a:r>
              <a:rPr sz="500" b="1" spc="9" dirty="0">
                <a:latin typeface="Arial"/>
                <a:cs typeface="Arial"/>
              </a:rPr>
              <a:t> </a:t>
            </a:r>
            <a:r>
              <a:rPr sz="500" b="1" spc="4" dirty="0">
                <a:latin typeface="Arial"/>
                <a:cs typeface="Arial"/>
              </a:rPr>
              <a:t>су</a:t>
            </a:r>
            <a:r>
              <a:rPr sz="500" b="1" spc="13" dirty="0">
                <a:latin typeface="Arial"/>
                <a:cs typeface="Arial"/>
              </a:rPr>
              <a:t>б</a:t>
            </a:r>
            <a:r>
              <a:rPr sz="500" b="1" spc="4" dirty="0">
                <a:latin typeface="Arial"/>
                <a:cs typeface="Arial"/>
              </a:rPr>
              <a:t>с</a:t>
            </a:r>
            <a:r>
              <a:rPr sz="500" b="1" spc="13" dirty="0">
                <a:latin typeface="Arial"/>
                <a:cs typeface="Arial"/>
              </a:rPr>
              <a:t>идиям</a:t>
            </a:r>
            <a:r>
              <a:rPr sz="500" b="1" spc="9" dirty="0">
                <a:latin typeface="Arial"/>
                <a:cs typeface="Arial"/>
              </a:rPr>
              <a:t> </a:t>
            </a:r>
            <a:r>
              <a:rPr sz="500" b="1" spc="13" dirty="0">
                <a:latin typeface="Arial"/>
                <a:cs typeface="Arial"/>
              </a:rPr>
              <a:t>(</a:t>
            </a:r>
            <a:r>
              <a:rPr sz="500" b="1" spc="9" dirty="0">
                <a:latin typeface="Arial"/>
                <a:cs typeface="Arial"/>
              </a:rPr>
              <a:t>г</a:t>
            </a:r>
            <a:r>
              <a:rPr sz="500" b="1" spc="4" dirty="0">
                <a:latin typeface="Arial"/>
                <a:cs typeface="Arial"/>
              </a:rPr>
              <a:t>ра</a:t>
            </a:r>
            <a:r>
              <a:rPr sz="500" b="1" spc="13" dirty="0">
                <a:latin typeface="Arial"/>
                <a:cs typeface="Arial"/>
              </a:rPr>
              <a:t>н</a:t>
            </a:r>
            <a:r>
              <a:rPr sz="500" b="1" spc="-4" dirty="0">
                <a:latin typeface="Arial"/>
                <a:cs typeface="Arial"/>
              </a:rPr>
              <a:t>т</a:t>
            </a:r>
            <a:r>
              <a:rPr sz="500" b="1" spc="4" dirty="0">
                <a:latin typeface="Arial"/>
                <a:cs typeface="Arial"/>
              </a:rPr>
              <a:t>а</a:t>
            </a:r>
            <a:r>
              <a:rPr sz="500" b="1" spc="13" dirty="0">
                <a:latin typeface="Arial"/>
                <a:cs typeface="Arial"/>
              </a:rPr>
              <a:t>м</a:t>
            </a:r>
            <a:r>
              <a:rPr sz="500" b="1" spc="9" dirty="0">
                <a:latin typeface="Arial"/>
                <a:cs typeface="Arial"/>
              </a:rPr>
              <a:t>)</a:t>
            </a:r>
            <a:endParaRPr sz="500">
              <a:latin typeface="Arial"/>
              <a:cs typeface="Arial"/>
            </a:endParaRPr>
          </a:p>
        </p:txBody>
      </p:sp>
      <p:sp>
        <p:nvSpPr>
          <p:cNvPr id="174" name="object 174"/>
          <p:cNvSpPr txBox="1"/>
          <p:nvPr/>
        </p:nvSpPr>
        <p:spPr>
          <a:xfrm>
            <a:off x="3669871" y="2938198"/>
            <a:ext cx="143893" cy="61555"/>
          </a:xfrm>
          <a:prstGeom prst="rect">
            <a:avLst/>
          </a:prstGeom>
        </p:spPr>
        <p:txBody>
          <a:bodyPr vert="horz" wrap="square" lIns="0" tIns="0" rIns="0" bIns="0" rtlCol="0">
            <a:spAutoFit/>
          </a:bodyPr>
          <a:lstStyle/>
          <a:p>
            <a:pPr marL="11132"/>
            <a:r>
              <a:rPr sz="400" spc="-4" dirty="0">
                <a:latin typeface="Arial"/>
                <a:cs typeface="Arial"/>
              </a:rPr>
              <a:t>в</a:t>
            </a:r>
            <a:r>
              <a:rPr sz="400" dirty="0">
                <a:latin typeface="Arial"/>
                <a:cs typeface="Arial"/>
              </a:rPr>
              <a:t>с</a:t>
            </a:r>
            <a:r>
              <a:rPr sz="400" spc="-13" dirty="0">
                <a:latin typeface="Arial"/>
                <a:cs typeface="Arial"/>
              </a:rPr>
              <a:t>е</a:t>
            </a:r>
            <a:r>
              <a:rPr sz="400" dirty="0">
                <a:latin typeface="Arial"/>
                <a:cs typeface="Arial"/>
              </a:rPr>
              <a:t>г</a:t>
            </a:r>
            <a:r>
              <a:rPr sz="400" spc="-4" dirty="0">
                <a:latin typeface="Arial"/>
                <a:cs typeface="Arial"/>
              </a:rPr>
              <a:t>о</a:t>
            </a:r>
            <a:endParaRPr sz="400">
              <a:latin typeface="Arial"/>
              <a:cs typeface="Arial"/>
            </a:endParaRPr>
          </a:p>
        </p:txBody>
      </p:sp>
      <p:sp>
        <p:nvSpPr>
          <p:cNvPr id="175" name="object 175"/>
          <p:cNvSpPr txBox="1"/>
          <p:nvPr/>
        </p:nvSpPr>
        <p:spPr>
          <a:xfrm>
            <a:off x="3723303" y="3161027"/>
            <a:ext cx="46154" cy="61555"/>
          </a:xfrm>
          <a:prstGeom prst="rect">
            <a:avLst/>
          </a:prstGeom>
        </p:spPr>
        <p:txBody>
          <a:bodyPr vert="horz" wrap="square" lIns="0" tIns="0" rIns="0" bIns="0" rtlCol="0">
            <a:spAutoFit/>
          </a:bodyPr>
          <a:lstStyle/>
          <a:p>
            <a:pPr marL="11132"/>
            <a:r>
              <a:rPr sz="400" b="1" spc="-4" dirty="0">
                <a:latin typeface="Arial"/>
                <a:cs typeface="Arial"/>
              </a:rPr>
              <a:t>9</a:t>
            </a:r>
            <a:endParaRPr sz="400">
              <a:latin typeface="Arial"/>
              <a:cs typeface="Arial"/>
            </a:endParaRPr>
          </a:p>
        </p:txBody>
      </p:sp>
      <p:sp>
        <p:nvSpPr>
          <p:cNvPr id="176" name="object 176"/>
          <p:cNvSpPr txBox="1"/>
          <p:nvPr/>
        </p:nvSpPr>
        <p:spPr>
          <a:xfrm>
            <a:off x="3573436" y="2313204"/>
            <a:ext cx="1378659" cy="123111"/>
          </a:xfrm>
          <a:prstGeom prst="rect">
            <a:avLst/>
          </a:prstGeom>
        </p:spPr>
        <p:txBody>
          <a:bodyPr vert="horz" wrap="square" lIns="0" tIns="0" rIns="0" bIns="0" rtlCol="0">
            <a:spAutoFit/>
          </a:bodyPr>
          <a:lstStyle/>
          <a:p>
            <a:pPr marL="11132"/>
            <a:r>
              <a:rPr sz="400" b="1" i="1" spc="-9" dirty="0">
                <a:solidFill>
                  <a:srgbClr val="FF0000"/>
                </a:solidFill>
                <a:latin typeface="Arial"/>
                <a:cs typeface="Arial"/>
              </a:rPr>
              <a:t>абзац</a:t>
            </a:r>
            <a:r>
              <a:rPr sz="400" b="1" i="1" spc="-4" dirty="0">
                <a:solidFill>
                  <a:srgbClr val="FF0000"/>
                </a:solidFill>
                <a:latin typeface="Arial"/>
                <a:cs typeface="Arial"/>
              </a:rPr>
              <a:t> 2 </a:t>
            </a:r>
            <a:r>
              <a:rPr sz="400" b="1" i="1" spc="-9" dirty="0">
                <a:solidFill>
                  <a:srgbClr val="FF0000"/>
                </a:solidFill>
                <a:latin typeface="Arial"/>
                <a:cs typeface="Arial"/>
              </a:rPr>
              <a:t>пу</a:t>
            </a:r>
            <a:r>
              <a:rPr sz="400" b="1" i="1" spc="-13" dirty="0">
                <a:solidFill>
                  <a:srgbClr val="FF0000"/>
                </a:solidFill>
                <a:latin typeface="Arial"/>
                <a:cs typeface="Arial"/>
              </a:rPr>
              <a:t>н</a:t>
            </a:r>
            <a:r>
              <a:rPr sz="400" b="1" i="1" spc="-4" dirty="0">
                <a:solidFill>
                  <a:srgbClr val="FF0000"/>
                </a:solidFill>
                <a:latin typeface="Arial"/>
                <a:cs typeface="Arial"/>
              </a:rPr>
              <a:t>к</a:t>
            </a:r>
            <a:r>
              <a:rPr sz="400" b="1" i="1" spc="-22" dirty="0">
                <a:solidFill>
                  <a:srgbClr val="FF0000"/>
                </a:solidFill>
                <a:latin typeface="Arial"/>
                <a:cs typeface="Arial"/>
              </a:rPr>
              <a:t>т</a:t>
            </a:r>
            <a:r>
              <a:rPr sz="400" b="1" i="1" spc="-4" dirty="0">
                <a:solidFill>
                  <a:srgbClr val="FF0000"/>
                </a:solidFill>
                <a:latin typeface="Arial"/>
                <a:cs typeface="Arial"/>
              </a:rPr>
              <a:t>а 1 с</a:t>
            </a:r>
            <a:r>
              <a:rPr sz="400" b="1" i="1" spc="-22" dirty="0">
                <a:solidFill>
                  <a:srgbClr val="FF0000"/>
                </a:solidFill>
                <a:latin typeface="Arial"/>
                <a:cs typeface="Arial"/>
              </a:rPr>
              <a:t>т</a:t>
            </a:r>
            <a:r>
              <a:rPr sz="400" b="1" i="1" spc="-4" dirty="0">
                <a:solidFill>
                  <a:srgbClr val="FF0000"/>
                </a:solidFill>
                <a:latin typeface="Arial"/>
                <a:cs typeface="Arial"/>
              </a:rPr>
              <a:t>а</a:t>
            </a:r>
            <a:r>
              <a:rPr sz="400" b="1" i="1" spc="-22" dirty="0">
                <a:solidFill>
                  <a:srgbClr val="FF0000"/>
                </a:solidFill>
                <a:latin typeface="Arial"/>
                <a:cs typeface="Arial"/>
              </a:rPr>
              <a:t>т</a:t>
            </a:r>
            <a:r>
              <a:rPr sz="400" b="1" i="1" spc="-9" dirty="0">
                <a:solidFill>
                  <a:srgbClr val="FF0000"/>
                </a:solidFill>
                <a:latin typeface="Arial"/>
                <a:cs typeface="Arial"/>
              </a:rPr>
              <a:t>ьи</a:t>
            </a:r>
            <a:r>
              <a:rPr sz="400" b="1" i="1" spc="-4" dirty="0">
                <a:solidFill>
                  <a:srgbClr val="FF0000"/>
                </a:solidFill>
                <a:latin typeface="Arial"/>
                <a:cs typeface="Arial"/>
              </a:rPr>
              <a:t> 78</a:t>
            </a:r>
            <a:r>
              <a:rPr sz="400" b="1" i="1" spc="-9" dirty="0">
                <a:solidFill>
                  <a:srgbClr val="FF0000"/>
                </a:solidFill>
                <a:latin typeface="Arial"/>
                <a:cs typeface="Arial"/>
              </a:rPr>
              <a:t>.</a:t>
            </a:r>
            <a:r>
              <a:rPr sz="400" b="1" i="1" spc="-4" dirty="0">
                <a:solidFill>
                  <a:srgbClr val="FF0000"/>
                </a:solidFill>
                <a:latin typeface="Arial"/>
                <a:cs typeface="Arial"/>
              </a:rPr>
              <a:t>1 </a:t>
            </a:r>
            <a:r>
              <a:rPr sz="400" b="1" i="1" spc="-13" dirty="0">
                <a:solidFill>
                  <a:srgbClr val="FF0000"/>
                </a:solidFill>
                <a:latin typeface="Arial"/>
                <a:cs typeface="Arial"/>
              </a:rPr>
              <a:t>Б</a:t>
            </a:r>
            <a:r>
              <a:rPr sz="400" b="1" i="1" spc="-9" dirty="0">
                <a:solidFill>
                  <a:srgbClr val="FF0000"/>
                </a:solidFill>
                <a:latin typeface="Arial"/>
                <a:cs typeface="Arial"/>
              </a:rPr>
              <a:t>юд</a:t>
            </a:r>
            <a:r>
              <a:rPr sz="400" b="1" i="1" spc="-13" dirty="0">
                <a:solidFill>
                  <a:srgbClr val="FF0000"/>
                </a:solidFill>
                <a:latin typeface="Arial"/>
                <a:cs typeface="Arial"/>
              </a:rPr>
              <a:t>ж</a:t>
            </a:r>
            <a:r>
              <a:rPr sz="400" b="1" i="1" spc="-4" dirty="0">
                <a:solidFill>
                  <a:srgbClr val="FF0000"/>
                </a:solidFill>
                <a:latin typeface="Arial"/>
                <a:cs typeface="Arial"/>
              </a:rPr>
              <a:t>е</a:t>
            </a:r>
            <a:r>
              <a:rPr sz="400" b="1" i="1" spc="-22" dirty="0">
                <a:solidFill>
                  <a:srgbClr val="FF0000"/>
                </a:solidFill>
                <a:latin typeface="Arial"/>
                <a:cs typeface="Arial"/>
              </a:rPr>
              <a:t>т</a:t>
            </a:r>
            <a:r>
              <a:rPr sz="400" b="1" i="1" spc="-13" dirty="0">
                <a:solidFill>
                  <a:srgbClr val="FF0000"/>
                </a:solidFill>
                <a:latin typeface="Arial"/>
                <a:cs typeface="Arial"/>
              </a:rPr>
              <a:t>н</a:t>
            </a:r>
            <a:r>
              <a:rPr sz="400" b="1" i="1" spc="-9" dirty="0">
                <a:solidFill>
                  <a:srgbClr val="FF0000"/>
                </a:solidFill>
                <a:latin typeface="Arial"/>
                <a:cs typeface="Arial"/>
              </a:rPr>
              <a:t>ого</a:t>
            </a:r>
            <a:r>
              <a:rPr sz="400" b="1" i="1" spc="-4" dirty="0">
                <a:solidFill>
                  <a:srgbClr val="FF0000"/>
                </a:solidFill>
                <a:latin typeface="Arial"/>
                <a:cs typeface="Arial"/>
              </a:rPr>
              <a:t> кодекса </a:t>
            </a:r>
            <a:r>
              <a:rPr sz="400" b="1" i="1" spc="-9" dirty="0">
                <a:solidFill>
                  <a:srgbClr val="FF0000"/>
                </a:solidFill>
                <a:latin typeface="Arial"/>
                <a:cs typeface="Arial"/>
              </a:rPr>
              <a:t>РФ</a:t>
            </a:r>
            <a:endParaRPr sz="400">
              <a:latin typeface="Arial"/>
              <a:cs typeface="Arial"/>
            </a:endParaRPr>
          </a:p>
        </p:txBody>
      </p:sp>
      <p:sp>
        <p:nvSpPr>
          <p:cNvPr id="177" name="object 177"/>
          <p:cNvSpPr txBox="1"/>
          <p:nvPr/>
        </p:nvSpPr>
        <p:spPr>
          <a:xfrm>
            <a:off x="3053467" y="2679770"/>
            <a:ext cx="360004" cy="123111"/>
          </a:xfrm>
          <a:prstGeom prst="rect">
            <a:avLst/>
          </a:prstGeom>
        </p:spPr>
        <p:txBody>
          <a:bodyPr vert="horz" wrap="square" lIns="0" tIns="0" rIns="0" bIns="0" rtlCol="0">
            <a:spAutoFit/>
          </a:bodyPr>
          <a:lstStyle/>
          <a:p>
            <a:pPr marL="11132"/>
            <a:r>
              <a:rPr sz="400" spc="-9" dirty="0">
                <a:latin typeface="Arial"/>
                <a:cs typeface="Arial"/>
              </a:rPr>
              <a:t>н</a:t>
            </a:r>
            <a:r>
              <a:rPr sz="400" spc="-4" dirty="0">
                <a:latin typeface="Arial"/>
                <a:cs typeface="Arial"/>
              </a:rPr>
              <a:t>а</a:t>
            </a:r>
            <a:r>
              <a:rPr sz="400" spc="-13" dirty="0">
                <a:latin typeface="Arial"/>
                <a:cs typeface="Arial"/>
              </a:rPr>
              <a:t> </a:t>
            </a:r>
            <a:r>
              <a:rPr sz="400" spc="-9" dirty="0">
                <a:latin typeface="Arial"/>
                <a:cs typeface="Arial"/>
              </a:rPr>
              <a:t>н</a:t>
            </a:r>
            <a:r>
              <a:rPr sz="400" spc="-13" dirty="0">
                <a:latin typeface="Arial"/>
                <a:cs typeface="Arial"/>
              </a:rPr>
              <a:t>а</a:t>
            </a:r>
            <a:r>
              <a:rPr sz="400" spc="-9" dirty="0">
                <a:latin typeface="Arial"/>
                <a:cs typeface="Arial"/>
              </a:rPr>
              <a:t>ч</a:t>
            </a:r>
            <a:r>
              <a:rPr sz="400" spc="-13" dirty="0">
                <a:latin typeface="Arial"/>
                <a:cs typeface="Arial"/>
              </a:rPr>
              <a:t>а</a:t>
            </a:r>
            <a:r>
              <a:rPr sz="400" spc="-9" dirty="0">
                <a:latin typeface="Arial"/>
                <a:cs typeface="Arial"/>
              </a:rPr>
              <a:t>ло</a:t>
            </a:r>
            <a:r>
              <a:rPr sz="400" spc="-4" dirty="0">
                <a:latin typeface="Arial"/>
                <a:cs typeface="Arial"/>
              </a:rPr>
              <a:t> </a:t>
            </a:r>
            <a:r>
              <a:rPr sz="400" dirty="0">
                <a:latin typeface="Arial"/>
                <a:cs typeface="Arial"/>
              </a:rPr>
              <a:t>г</a:t>
            </a:r>
            <a:r>
              <a:rPr sz="400" spc="-4" dirty="0">
                <a:latin typeface="Arial"/>
                <a:cs typeface="Arial"/>
              </a:rPr>
              <a:t>ода</a:t>
            </a:r>
            <a:endParaRPr sz="400">
              <a:latin typeface="Arial"/>
              <a:cs typeface="Arial"/>
            </a:endParaRPr>
          </a:p>
        </p:txBody>
      </p:sp>
      <p:sp>
        <p:nvSpPr>
          <p:cNvPr id="178" name="object 178"/>
          <p:cNvSpPr txBox="1"/>
          <p:nvPr/>
        </p:nvSpPr>
        <p:spPr>
          <a:xfrm>
            <a:off x="4398351" y="2938198"/>
            <a:ext cx="366520" cy="188321"/>
          </a:xfrm>
          <a:prstGeom prst="rect">
            <a:avLst/>
          </a:prstGeom>
        </p:spPr>
        <p:txBody>
          <a:bodyPr vert="horz" wrap="square" lIns="0" tIns="0" rIns="0" bIns="0" rtlCol="0">
            <a:spAutoFit/>
          </a:bodyPr>
          <a:lstStyle/>
          <a:p>
            <a:pPr marL="11132" marR="4453" indent="14471">
              <a:lnSpc>
                <a:spcPct val="102200"/>
              </a:lnSpc>
            </a:pPr>
            <a:r>
              <a:rPr sz="400" spc="-4" dirty="0">
                <a:latin typeface="Arial"/>
                <a:cs typeface="Arial"/>
              </a:rPr>
              <a:t>про</a:t>
            </a:r>
            <a:r>
              <a:rPr sz="400" dirty="0">
                <a:latin typeface="Arial"/>
                <a:cs typeface="Arial"/>
              </a:rPr>
              <a:t>с</a:t>
            </a:r>
            <a:r>
              <a:rPr sz="400" spc="-4" dirty="0">
                <a:latin typeface="Arial"/>
                <a:cs typeface="Arial"/>
              </a:rPr>
              <a:t>ро</a:t>
            </a:r>
            <a:r>
              <a:rPr sz="400" spc="-9" dirty="0">
                <a:latin typeface="Arial"/>
                <a:cs typeface="Arial"/>
              </a:rPr>
              <a:t>ч</a:t>
            </a:r>
            <a:r>
              <a:rPr sz="400" spc="-13" dirty="0">
                <a:latin typeface="Arial"/>
                <a:cs typeface="Arial"/>
              </a:rPr>
              <a:t>е</a:t>
            </a:r>
            <a:r>
              <a:rPr sz="400" spc="-9" dirty="0">
                <a:latin typeface="Arial"/>
                <a:cs typeface="Arial"/>
              </a:rPr>
              <a:t>нн</a:t>
            </a:r>
            <a:r>
              <a:rPr sz="400" spc="-4" dirty="0">
                <a:latin typeface="Arial"/>
                <a:cs typeface="Arial"/>
              </a:rPr>
              <a:t>ой з</a:t>
            </a:r>
            <a:r>
              <a:rPr sz="400" spc="-13" dirty="0">
                <a:latin typeface="Arial"/>
                <a:cs typeface="Arial"/>
              </a:rPr>
              <a:t>а</a:t>
            </a:r>
            <a:r>
              <a:rPr sz="400" spc="-9" dirty="0">
                <a:latin typeface="Arial"/>
                <a:cs typeface="Arial"/>
              </a:rPr>
              <a:t>долж</a:t>
            </a:r>
            <a:r>
              <a:rPr sz="400" spc="-13" dirty="0">
                <a:latin typeface="Arial"/>
                <a:cs typeface="Arial"/>
              </a:rPr>
              <a:t>е</a:t>
            </a:r>
            <a:r>
              <a:rPr sz="400" spc="-9" dirty="0">
                <a:latin typeface="Arial"/>
                <a:cs typeface="Arial"/>
              </a:rPr>
              <a:t>нн</a:t>
            </a:r>
            <a:r>
              <a:rPr sz="400" spc="-4" dirty="0">
                <a:latin typeface="Arial"/>
                <a:cs typeface="Arial"/>
              </a:rPr>
              <a:t>о</a:t>
            </a:r>
            <a:r>
              <a:rPr sz="400" dirty="0">
                <a:latin typeface="Arial"/>
                <a:cs typeface="Arial"/>
              </a:rPr>
              <a:t>с</a:t>
            </a:r>
            <a:r>
              <a:rPr sz="400" spc="-4" dirty="0">
                <a:latin typeface="Arial"/>
                <a:cs typeface="Arial"/>
              </a:rPr>
              <a:t>ти</a:t>
            </a:r>
            <a:endParaRPr sz="400">
              <a:latin typeface="Arial"/>
              <a:cs typeface="Arial"/>
            </a:endParaRPr>
          </a:p>
        </p:txBody>
      </p:sp>
      <p:sp>
        <p:nvSpPr>
          <p:cNvPr id="179" name="object 179"/>
          <p:cNvSpPr txBox="1"/>
          <p:nvPr/>
        </p:nvSpPr>
        <p:spPr>
          <a:xfrm>
            <a:off x="4552127" y="3161027"/>
            <a:ext cx="68960" cy="61555"/>
          </a:xfrm>
          <a:prstGeom prst="rect">
            <a:avLst/>
          </a:prstGeom>
        </p:spPr>
        <p:txBody>
          <a:bodyPr vert="horz" wrap="square" lIns="0" tIns="0" rIns="0" bIns="0" rtlCol="0">
            <a:spAutoFit/>
          </a:bodyPr>
          <a:lstStyle/>
          <a:p>
            <a:pPr marL="11132"/>
            <a:r>
              <a:rPr sz="400" b="1" spc="-9" dirty="0">
                <a:latin typeface="Arial"/>
                <a:cs typeface="Arial"/>
              </a:rPr>
              <a:t>11</a:t>
            </a:r>
            <a:endParaRPr sz="400">
              <a:latin typeface="Arial"/>
              <a:cs typeface="Arial"/>
            </a:endParaRPr>
          </a:p>
        </p:txBody>
      </p:sp>
      <p:sp>
        <p:nvSpPr>
          <p:cNvPr id="180" name="object 180"/>
          <p:cNvSpPr txBox="1"/>
          <p:nvPr/>
        </p:nvSpPr>
        <p:spPr>
          <a:xfrm>
            <a:off x="286266" y="2768216"/>
            <a:ext cx="355117" cy="188321"/>
          </a:xfrm>
          <a:prstGeom prst="rect">
            <a:avLst/>
          </a:prstGeom>
        </p:spPr>
        <p:txBody>
          <a:bodyPr vert="horz" wrap="square" lIns="0" tIns="0" rIns="0" bIns="0" rtlCol="0">
            <a:spAutoFit/>
          </a:bodyPr>
          <a:lstStyle/>
          <a:p>
            <a:pPr marL="52318" marR="4453" indent="-41743">
              <a:lnSpc>
                <a:spcPct val="102200"/>
              </a:lnSpc>
            </a:pPr>
            <a:r>
              <a:rPr sz="400" spc="-9" dirty="0">
                <a:latin typeface="Arial"/>
                <a:cs typeface="Arial"/>
              </a:rPr>
              <a:t>Н</a:t>
            </a:r>
            <a:r>
              <a:rPr sz="400" spc="-13" dirty="0">
                <a:latin typeface="Arial"/>
                <a:cs typeface="Arial"/>
              </a:rPr>
              <a:t>а</a:t>
            </a:r>
            <a:r>
              <a:rPr sz="400" spc="-4" dirty="0">
                <a:latin typeface="Arial"/>
                <a:cs typeface="Arial"/>
              </a:rPr>
              <a:t>и</a:t>
            </a:r>
            <a:r>
              <a:rPr sz="400" spc="-18" dirty="0">
                <a:latin typeface="Arial"/>
                <a:cs typeface="Arial"/>
              </a:rPr>
              <a:t>ме</a:t>
            </a:r>
            <a:r>
              <a:rPr sz="400" spc="-9" dirty="0">
                <a:latin typeface="Arial"/>
                <a:cs typeface="Arial"/>
              </a:rPr>
              <a:t>н</a:t>
            </a:r>
            <a:r>
              <a:rPr sz="400" spc="-4" dirty="0">
                <a:latin typeface="Arial"/>
                <a:cs typeface="Arial"/>
              </a:rPr>
              <a:t>ов</a:t>
            </a:r>
            <a:r>
              <a:rPr sz="400" spc="-13" dirty="0">
                <a:latin typeface="Arial"/>
                <a:cs typeface="Arial"/>
              </a:rPr>
              <a:t>а</a:t>
            </a:r>
            <a:r>
              <a:rPr sz="400" spc="-9" dirty="0">
                <a:latin typeface="Arial"/>
                <a:cs typeface="Arial"/>
              </a:rPr>
              <a:t>н</a:t>
            </a:r>
            <a:r>
              <a:rPr sz="400" spc="-4" dirty="0">
                <a:latin typeface="Arial"/>
                <a:cs typeface="Arial"/>
              </a:rPr>
              <a:t>ие по</a:t>
            </a:r>
            <a:r>
              <a:rPr sz="400" spc="-9" dirty="0">
                <a:latin typeface="Arial"/>
                <a:cs typeface="Arial"/>
              </a:rPr>
              <a:t>к</a:t>
            </a:r>
            <a:r>
              <a:rPr sz="400" spc="-13" dirty="0">
                <a:latin typeface="Arial"/>
                <a:cs typeface="Arial"/>
              </a:rPr>
              <a:t>а</a:t>
            </a:r>
            <a:r>
              <a:rPr sz="400" spc="-4" dirty="0">
                <a:latin typeface="Arial"/>
                <a:cs typeface="Arial"/>
              </a:rPr>
              <a:t>з</a:t>
            </a:r>
            <a:r>
              <a:rPr sz="400" spc="-13" dirty="0">
                <a:latin typeface="Arial"/>
                <a:cs typeface="Arial"/>
              </a:rPr>
              <a:t>а</a:t>
            </a:r>
            <a:r>
              <a:rPr sz="400" spc="-4" dirty="0">
                <a:latin typeface="Arial"/>
                <a:cs typeface="Arial"/>
              </a:rPr>
              <a:t>т</a:t>
            </a:r>
            <a:r>
              <a:rPr sz="400" spc="-13" dirty="0">
                <a:latin typeface="Arial"/>
                <a:cs typeface="Arial"/>
              </a:rPr>
              <a:t>е</a:t>
            </a:r>
            <a:r>
              <a:rPr sz="400" spc="-4" dirty="0">
                <a:latin typeface="Arial"/>
                <a:cs typeface="Arial"/>
              </a:rPr>
              <a:t>ля</a:t>
            </a:r>
            <a:endParaRPr sz="400">
              <a:latin typeface="Arial"/>
              <a:cs typeface="Arial"/>
            </a:endParaRPr>
          </a:p>
        </p:txBody>
      </p:sp>
      <p:sp>
        <p:nvSpPr>
          <p:cNvPr id="181" name="object 181"/>
          <p:cNvSpPr txBox="1"/>
          <p:nvPr/>
        </p:nvSpPr>
        <p:spPr>
          <a:xfrm>
            <a:off x="445255" y="3161027"/>
            <a:ext cx="46154" cy="61555"/>
          </a:xfrm>
          <a:prstGeom prst="rect">
            <a:avLst/>
          </a:prstGeom>
        </p:spPr>
        <p:txBody>
          <a:bodyPr vert="horz" wrap="square" lIns="0" tIns="0" rIns="0" bIns="0" rtlCol="0">
            <a:spAutoFit/>
          </a:bodyPr>
          <a:lstStyle/>
          <a:p>
            <a:pPr marL="11132"/>
            <a:r>
              <a:rPr sz="400" b="1" spc="-4" dirty="0">
                <a:latin typeface="Arial"/>
                <a:cs typeface="Arial"/>
              </a:rPr>
              <a:t>1</a:t>
            </a:r>
            <a:endParaRPr sz="400">
              <a:latin typeface="Arial"/>
              <a:cs typeface="Arial"/>
            </a:endParaRPr>
          </a:p>
        </p:txBody>
      </p:sp>
      <p:sp>
        <p:nvSpPr>
          <p:cNvPr id="182" name="object 182"/>
          <p:cNvSpPr txBox="1"/>
          <p:nvPr/>
        </p:nvSpPr>
        <p:spPr>
          <a:xfrm>
            <a:off x="1115091" y="2834550"/>
            <a:ext cx="345886" cy="188321"/>
          </a:xfrm>
          <a:prstGeom prst="rect">
            <a:avLst/>
          </a:prstGeom>
        </p:spPr>
        <p:txBody>
          <a:bodyPr vert="horz" wrap="square" lIns="0" tIns="0" rIns="0" bIns="0" rtlCol="0">
            <a:spAutoFit/>
          </a:bodyPr>
          <a:lstStyle/>
          <a:p>
            <a:pPr marL="38960" marR="4453" indent="-28385">
              <a:lnSpc>
                <a:spcPct val="102200"/>
              </a:lnSpc>
            </a:pPr>
            <a:r>
              <a:rPr sz="400" spc="-9" dirty="0">
                <a:latin typeface="Arial"/>
                <a:cs typeface="Arial"/>
              </a:rPr>
              <a:t>н</a:t>
            </a:r>
            <a:r>
              <a:rPr sz="400" spc="-13" dirty="0">
                <a:latin typeface="Arial"/>
                <a:cs typeface="Arial"/>
              </a:rPr>
              <a:t>а</a:t>
            </a:r>
            <a:r>
              <a:rPr sz="400" spc="-4" dirty="0">
                <a:latin typeface="Arial"/>
                <a:cs typeface="Arial"/>
              </a:rPr>
              <a:t>и</a:t>
            </a:r>
            <a:r>
              <a:rPr sz="400" spc="-18" dirty="0">
                <a:latin typeface="Arial"/>
                <a:cs typeface="Arial"/>
              </a:rPr>
              <a:t>ме</a:t>
            </a:r>
            <a:r>
              <a:rPr sz="400" spc="-9" dirty="0">
                <a:latin typeface="Arial"/>
                <a:cs typeface="Arial"/>
              </a:rPr>
              <a:t>н</a:t>
            </a:r>
            <a:r>
              <a:rPr sz="400" spc="-4" dirty="0">
                <a:latin typeface="Arial"/>
                <a:cs typeface="Arial"/>
              </a:rPr>
              <a:t>ов</a:t>
            </a:r>
            <a:r>
              <a:rPr sz="400" spc="-13" dirty="0">
                <a:latin typeface="Arial"/>
                <a:cs typeface="Arial"/>
              </a:rPr>
              <a:t>а</a:t>
            </a:r>
            <a:r>
              <a:rPr sz="400" spc="-9" dirty="0">
                <a:latin typeface="Arial"/>
                <a:cs typeface="Arial"/>
              </a:rPr>
              <a:t>н</a:t>
            </a:r>
            <a:r>
              <a:rPr sz="400" spc="-4" dirty="0">
                <a:latin typeface="Arial"/>
                <a:cs typeface="Arial"/>
              </a:rPr>
              <a:t>ие </a:t>
            </a:r>
            <a:r>
              <a:rPr sz="400" spc="-9" dirty="0">
                <a:latin typeface="Arial"/>
                <a:cs typeface="Arial"/>
              </a:rPr>
              <a:t>к</a:t>
            </a:r>
            <a:r>
              <a:rPr sz="400" spc="-4" dirty="0">
                <a:latin typeface="Arial"/>
                <a:cs typeface="Arial"/>
              </a:rPr>
              <a:t>о</a:t>
            </a:r>
            <a:r>
              <a:rPr sz="400" spc="-9" dirty="0">
                <a:latin typeface="Arial"/>
                <a:cs typeface="Arial"/>
              </a:rPr>
              <a:t>н</a:t>
            </a:r>
            <a:r>
              <a:rPr sz="400" spc="-4" dirty="0">
                <a:latin typeface="Arial"/>
                <a:cs typeface="Arial"/>
              </a:rPr>
              <a:t>т</a:t>
            </a:r>
            <a:r>
              <a:rPr sz="400" dirty="0">
                <a:latin typeface="Arial"/>
                <a:cs typeface="Arial"/>
              </a:rPr>
              <a:t>р</a:t>
            </a:r>
            <a:r>
              <a:rPr sz="400" spc="-13" dirty="0">
                <a:latin typeface="Arial"/>
                <a:cs typeface="Arial"/>
              </a:rPr>
              <a:t>а</a:t>
            </a:r>
            <a:r>
              <a:rPr sz="400" dirty="0">
                <a:latin typeface="Arial"/>
                <a:cs typeface="Arial"/>
              </a:rPr>
              <a:t>г</a:t>
            </a:r>
            <a:r>
              <a:rPr sz="400" spc="-13" dirty="0">
                <a:latin typeface="Arial"/>
                <a:cs typeface="Arial"/>
              </a:rPr>
              <a:t>е</a:t>
            </a:r>
            <a:r>
              <a:rPr sz="400" spc="-9" dirty="0">
                <a:latin typeface="Arial"/>
                <a:cs typeface="Arial"/>
              </a:rPr>
              <a:t>н</a:t>
            </a:r>
            <a:r>
              <a:rPr sz="400" spc="-4" dirty="0">
                <a:latin typeface="Arial"/>
                <a:cs typeface="Arial"/>
              </a:rPr>
              <a:t>та</a:t>
            </a:r>
            <a:endParaRPr sz="400">
              <a:latin typeface="Arial"/>
              <a:cs typeface="Arial"/>
            </a:endParaRPr>
          </a:p>
        </p:txBody>
      </p:sp>
      <p:sp>
        <p:nvSpPr>
          <p:cNvPr id="183" name="object 183"/>
          <p:cNvSpPr txBox="1"/>
          <p:nvPr/>
        </p:nvSpPr>
        <p:spPr>
          <a:xfrm>
            <a:off x="1269084" y="3161027"/>
            <a:ext cx="46154" cy="61555"/>
          </a:xfrm>
          <a:prstGeom prst="rect">
            <a:avLst/>
          </a:prstGeom>
        </p:spPr>
        <p:txBody>
          <a:bodyPr vert="horz" wrap="square" lIns="0" tIns="0" rIns="0" bIns="0" rtlCol="0">
            <a:spAutoFit/>
          </a:bodyPr>
          <a:lstStyle/>
          <a:p>
            <a:pPr marL="11132"/>
            <a:r>
              <a:rPr sz="400" b="1" spc="-4" dirty="0">
                <a:latin typeface="Arial"/>
                <a:cs typeface="Arial"/>
              </a:rPr>
              <a:t>3</a:t>
            </a:r>
            <a:endParaRPr sz="400">
              <a:latin typeface="Arial"/>
              <a:cs typeface="Arial"/>
            </a:endParaRPr>
          </a:p>
        </p:txBody>
      </p:sp>
      <p:sp>
        <p:nvSpPr>
          <p:cNvPr id="184" name="object 184"/>
          <p:cNvSpPr txBox="1"/>
          <p:nvPr/>
        </p:nvSpPr>
        <p:spPr>
          <a:xfrm>
            <a:off x="2258199" y="1909075"/>
            <a:ext cx="1190783" cy="123111"/>
          </a:xfrm>
          <a:prstGeom prst="rect">
            <a:avLst/>
          </a:prstGeom>
        </p:spPr>
        <p:txBody>
          <a:bodyPr vert="horz" wrap="square" lIns="0" tIns="0" rIns="0" bIns="0" rtlCol="0">
            <a:spAutoFit/>
          </a:bodyPr>
          <a:lstStyle/>
          <a:p>
            <a:pPr marL="11132"/>
            <a:r>
              <a:rPr sz="400" b="1" i="1" u="sng" spc="-9" dirty="0">
                <a:solidFill>
                  <a:srgbClr val="FF0000"/>
                </a:solidFill>
                <a:latin typeface="Arial"/>
                <a:cs typeface="Arial"/>
              </a:rPr>
              <a:t> </a:t>
            </a:r>
            <a:r>
              <a:rPr sz="400" b="1" i="1" u="sng" spc="13" dirty="0">
                <a:solidFill>
                  <a:srgbClr val="FF0000"/>
                </a:solidFill>
                <a:latin typeface="Arial"/>
                <a:cs typeface="Arial"/>
              </a:rPr>
              <a:t>К</a:t>
            </a:r>
            <a:r>
              <a:rPr sz="400" b="1" i="1" u="sng" spc="-110" dirty="0">
                <a:solidFill>
                  <a:srgbClr val="FF0000"/>
                </a:solidFill>
                <a:latin typeface="Arial"/>
                <a:cs typeface="Arial"/>
              </a:rPr>
              <a:t> </a:t>
            </a:r>
            <a:r>
              <a:rPr sz="400" b="1" i="1" u="sng" spc="4" dirty="0">
                <a:solidFill>
                  <a:srgbClr val="FF0000"/>
                </a:solidFill>
                <a:latin typeface="Arial"/>
                <a:cs typeface="Arial"/>
              </a:rPr>
              <a:t>о</a:t>
            </a:r>
            <a:r>
              <a:rPr sz="400" b="1" i="1" u="sng" spc="18" dirty="0">
                <a:solidFill>
                  <a:srgbClr val="FF0000"/>
                </a:solidFill>
                <a:latin typeface="Arial"/>
                <a:cs typeface="Arial"/>
              </a:rPr>
              <a:t>м</a:t>
            </a:r>
            <a:r>
              <a:rPr sz="400" b="1" i="1" u="sng" spc="-110" dirty="0">
                <a:solidFill>
                  <a:srgbClr val="FF0000"/>
                </a:solidFill>
                <a:latin typeface="Arial"/>
                <a:cs typeface="Arial"/>
              </a:rPr>
              <a:t> </a:t>
            </a:r>
            <a:r>
              <a:rPr sz="400" b="1" i="1" u="sng" spc="4" dirty="0">
                <a:solidFill>
                  <a:srgbClr val="FF0000"/>
                </a:solidFill>
                <a:latin typeface="Arial"/>
                <a:cs typeface="Arial"/>
              </a:rPr>
              <a:t>и</a:t>
            </a:r>
            <a:r>
              <a:rPr sz="400" b="1" i="1" u="sng" spc="18" dirty="0">
                <a:solidFill>
                  <a:srgbClr val="FF0000"/>
                </a:solidFill>
                <a:latin typeface="Arial"/>
                <a:cs typeface="Arial"/>
              </a:rPr>
              <a:t>т</a:t>
            </a:r>
            <a:r>
              <a:rPr sz="400" b="1" i="1" u="sng" spc="-110" dirty="0">
                <a:solidFill>
                  <a:srgbClr val="FF0000"/>
                </a:solidFill>
                <a:latin typeface="Arial"/>
                <a:cs typeface="Arial"/>
              </a:rPr>
              <a:t> </a:t>
            </a:r>
            <a:r>
              <a:rPr sz="400" b="1" i="1" u="sng" spc="9" dirty="0">
                <a:solidFill>
                  <a:srgbClr val="FF0000"/>
                </a:solidFill>
                <a:latin typeface="Arial"/>
                <a:cs typeface="Arial"/>
              </a:rPr>
              <a:t>е</a:t>
            </a:r>
            <a:r>
              <a:rPr sz="400" b="1" i="1" u="sng" spc="13" dirty="0">
                <a:solidFill>
                  <a:srgbClr val="FF0000"/>
                </a:solidFill>
                <a:latin typeface="Arial"/>
                <a:cs typeface="Arial"/>
              </a:rPr>
              <a:t>т </a:t>
            </a:r>
            <a:r>
              <a:rPr sz="400" b="1" i="1" u="sng" dirty="0">
                <a:solidFill>
                  <a:srgbClr val="FF0000"/>
                </a:solidFill>
                <a:latin typeface="Arial"/>
                <a:cs typeface="Arial"/>
              </a:rPr>
              <a:t>з</a:t>
            </a:r>
            <a:r>
              <a:rPr sz="400" b="1" i="1" u="sng" spc="13" dirty="0">
                <a:solidFill>
                  <a:srgbClr val="FF0000"/>
                </a:solidFill>
                <a:latin typeface="Arial"/>
                <a:cs typeface="Arial"/>
              </a:rPr>
              <a:t>д</a:t>
            </a:r>
            <a:r>
              <a:rPr sz="400" b="1" i="1" u="sng" spc="-114" dirty="0">
                <a:solidFill>
                  <a:srgbClr val="FF0000"/>
                </a:solidFill>
                <a:latin typeface="Arial"/>
                <a:cs typeface="Arial"/>
              </a:rPr>
              <a:t> </a:t>
            </a:r>
            <a:r>
              <a:rPr sz="400" b="1" i="1" u="sng" spc="4" dirty="0">
                <a:solidFill>
                  <a:srgbClr val="FF0000"/>
                </a:solidFill>
                <a:latin typeface="Arial"/>
                <a:cs typeface="Arial"/>
              </a:rPr>
              <a:t>р</a:t>
            </a:r>
            <a:r>
              <a:rPr sz="400" b="1" i="1" u="sng" spc="9" dirty="0">
                <a:solidFill>
                  <a:srgbClr val="FF0000"/>
                </a:solidFill>
                <a:latin typeface="Arial"/>
                <a:cs typeface="Arial"/>
              </a:rPr>
              <a:t>ав</a:t>
            </a:r>
            <a:r>
              <a:rPr sz="400" b="1" i="1" u="sng" spc="4" dirty="0">
                <a:solidFill>
                  <a:srgbClr val="FF0000"/>
                </a:solidFill>
                <a:latin typeface="Arial"/>
                <a:cs typeface="Arial"/>
              </a:rPr>
              <a:t>оо</a:t>
            </a:r>
            <a:r>
              <a:rPr sz="400" b="1" i="1" u="sng" spc="9" dirty="0">
                <a:solidFill>
                  <a:srgbClr val="FF0000"/>
                </a:solidFill>
                <a:latin typeface="Arial"/>
                <a:cs typeface="Arial"/>
              </a:rPr>
              <a:t>х</a:t>
            </a:r>
            <a:r>
              <a:rPr sz="400" b="1" i="1" u="sng" spc="4" dirty="0">
                <a:solidFill>
                  <a:srgbClr val="FF0000"/>
                </a:solidFill>
                <a:latin typeface="Arial"/>
                <a:cs typeface="Arial"/>
              </a:rPr>
              <a:t>р</a:t>
            </a:r>
            <a:r>
              <a:rPr sz="400" b="1" i="1" u="sng" spc="9" dirty="0">
                <a:solidFill>
                  <a:srgbClr val="FF0000"/>
                </a:solidFill>
                <a:latin typeface="Arial"/>
                <a:cs typeface="Arial"/>
              </a:rPr>
              <a:t>анен</a:t>
            </a:r>
            <a:r>
              <a:rPr sz="400" b="1" i="1" u="sng" spc="4" dirty="0">
                <a:solidFill>
                  <a:srgbClr val="FF0000"/>
                </a:solidFill>
                <a:latin typeface="Arial"/>
                <a:cs typeface="Arial"/>
              </a:rPr>
              <a:t>и</a:t>
            </a:r>
            <a:r>
              <a:rPr sz="400" b="1" i="1" u="sng" spc="9" dirty="0">
                <a:solidFill>
                  <a:srgbClr val="FF0000"/>
                </a:solidFill>
                <a:latin typeface="Arial"/>
                <a:cs typeface="Arial"/>
              </a:rPr>
              <a:t>я </a:t>
            </a:r>
            <a:r>
              <a:rPr sz="400" b="1" i="1" u="sng" spc="4" dirty="0">
                <a:solidFill>
                  <a:srgbClr val="FF0000"/>
                </a:solidFill>
                <a:latin typeface="Arial"/>
                <a:cs typeface="Arial"/>
              </a:rPr>
              <a:t>горо</a:t>
            </a:r>
            <a:r>
              <a:rPr sz="400" b="1" i="1" u="sng" spc="13" dirty="0">
                <a:solidFill>
                  <a:srgbClr val="FF0000"/>
                </a:solidFill>
                <a:latin typeface="Arial"/>
                <a:cs typeface="Arial"/>
              </a:rPr>
              <a:t>д</a:t>
            </a:r>
            <a:r>
              <a:rPr sz="400" b="1" i="1" u="sng" spc="-114" dirty="0">
                <a:solidFill>
                  <a:srgbClr val="FF0000"/>
                </a:solidFill>
                <a:latin typeface="Arial"/>
                <a:cs typeface="Arial"/>
              </a:rPr>
              <a:t> </a:t>
            </a:r>
            <a:r>
              <a:rPr sz="400" b="1" i="1" u="sng" spc="13" dirty="0">
                <a:solidFill>
                  <a:srgbClr val="FF0000"/>
                </a:solidFill>
                <a:latin typeface="Arial"/>
                <a:cs typeface="Arial"/>
              </a:rPr>
              <a:t>а</a:t>
            </a:r>
            <a:r>
              <a:rPr sz="400" b="1" i="1" u="sng" dirty="0">
                <a:solidFill>
                  <a:srgbClr val="FF0000"/>
                </a:solidFill>
                <a:latin typeface="Arial"/>
                <a:cs typeface="Arial"/>
              </a:rPr>
              <a:t> </a:t>
            </a:r>
            <a:r>
              <a:rPr sz="400" b="1" i="1" u="sng" spc="4" dirty="0">
                <a:solidFill>
                  <a:srgbClr val="FF0000"/>
                </a:solidFill>
                <a:latin typeface="Arial"/>
                <a:cs typeface="Arial"/>
              </a:rPr>
              <a:t>Мо</a:t>
            </a:r>
            <a:r>
              <a:rPr sz="400" b="1" i="1" u="sng" spc="9" dirty="0">
                <a:solidFill>
                  <a:srgbClr val="FF0000"/>
                </a:solidFill>
                <a:latin typeface="Arial"/>
                <a:cs typeface="Arial"/>
              </a:rPr>
              <a:t>скв</a:t>
            </a:r>
            <a:r>
              <a:rPr sz="400" b="1" i="1" u="sng" spc="13" dirty="0">
                <a:solidFill>
                  <a:srgbClr val="FF0000"/>
                </a:solidFill>
                <a:latin typeface="Arial"/>
                <a:cs typeface="Arial"/>
              </a:rPr>
              <a:t>ы </a:t>
            </a:r>
            <a:endParaRPr sz="400">
              <a:latin typeface="Arial"/>
              <a:cs typeface="Arial"/>
            </a:endParaRPr>
          </a:p>
        </p:txBody>
      </p:sp>
      <p:sp>
        <p:nvSpPr>
          <p:cNvPr id="185" name="object 185"/>
          <p:cNvSpPr txBox="1"/>
          <p:nvPr/>
        </p:nvSpPr>
        <p:spPr>
          <a:xfrm>
            <a:off x="1555782" y="2834550"/>
            <a:ext cx="291044" cy="123111"/>
          </a:xfrm>
          <a:prstGeom prst="rect">
            <a:avLst/>
          </a:prstGeom>
        </p:spPr>
        <p:txBody>
          <a:bodyPr vert="horz" wrap="square" lIns="0" tIns="0" rIns="0" bIns="0" rtlCol="0">
            <a:spAutoFit/>
          </a:bodyPr>
          <a:lstStyle/>
          <a:p>
            <a:pPr algn="ctr">
              <a:lnSpc>
                <a:spcPct val="100000"/>
              </a:lnSpc>
            </a:pPr>
            <a:r>
              <a:rPr sz="400" spc="-9" dirty="0">
                <a:latin typeface="Arial"/>
                <a:cs typeface="Arial"/>
              </a:rPr>
              <a:t>ИНН</a:t>
            </a:r>
            <a:endParaRPr sz="400">
              <a:latin typeface="Arial"/>
              <a:cs typeface="Arial"/>
            </a:endParaRPr>
          </a:p>
          <a:p>
            <a:pPr algn="ctr">
              <a:spcBef>
                <a:spcPts val="9"/>
              </a:spcBef>
            </a:pPr>
            <a:r>
              <a:rPr sz="400" spc="-9" dirty="0">
                <a:latin typeface="Arial"/>
                <a:cs typeface="Arial"/>
              </a:rPr>
              <a:t>к</a:t>
            </a:r>
            <a:r>
              <a:rPr sz="400" spc="-4" dirty="0">
                <a:latin typeface="Arial"/>
                <a:cs typeface="Arial"/>
              </a:rPr>
              <a:t>о</a:t>
            </a:r>
            <a:r>
              <a:rPr sz="400" spc="-9" dirty="0">
                <a:latin typeface="Arial"/>
                <a:cs typeface="Arial"/>
              </a:rPr>
              <a:t>н</a:t>
            </a:r>
            <a:r>
              <a:rPr sz="400" spc="-4" dirty="0">
                <a:latin typeface="Arial"/>
                <a:cs typeface="Arial"/>
              </a:rPr>
              <a:t>т</a:t>
            </a:r>
            <a:r>
              <a:rPr sz="400" dirty="0">
                <a:latin typeface="Arial"/>
                <a:cs typeface="Arial"/>
              </a:rPr>
              <a:t>р</a:t>
            </a:r>
            <a:r>
              <a:rPr sz="400" spc="-13" dirty="0">
                <a:latin typeface="Arial"/>
                <a:cs typeface="Arial"/>
              </a:rPr>
              <a:t>а</a:t>
            </a:r>
            <a:r>
              <a:rPr sz="400" dirty="0">
                <a:latin typeface="Arial"/>
                <a:cs typeface="Arial"/>
              </a:rPr>
              <a:t>г</a:t>
            </a:r>
            <a:r>
              <a:rPr sz="400" spc="-13" dirty="0">
                <a:latin typeface="Arial"/>
                <a:cs typeface="Arial"/>
              </a:rPr>
              <a:t>е</a:t>
            </a:r>
            <a:r>
              <a:rPr sz="400" spc="-9" dirty="0">
                <a:latin typeface="Arial"/>
                <a:cs typeface="Arial"/>
              </a:rPr>
              <a:t>н</a:t>
            </a:r>
            <a:r>
              <a:rPr sz="400" spc="-4" dirty="0">
                <a:latin typeface="Arial"/>
                <a:cs typeface="Arial"/>
              </a:rPr>
              <a:t>та</a:t>
            </a:r>
            <a:endParaRPr sz="400">
              <a:latin typeface="Arial"/>
              <a:cs typeface="Arial"/>
            </a:endParaRPr>
          </a:p>
        </p:txBody>
      </p:sp>
      <p:sp>
        <p:nvSpPr>
          <p:cNvPr id="186" name="object 186"/>
          <p:cNvSpPr txBox="1"/>
          <p:nvPr/>
        </p:nvSpPr>
        <p:spPr>
          <a:xfrm>
            <a:off x="4036066" y="2679770"/>
            <a:ext cx="652134" cy="123111"/>
          </a:xfrm>
          <a:prstGeom prst="rect">
            <a:avLst/>
          </a:prstGeom>
        </p:spPr>
        <p:txBody>
          <a:bodyPr vert="horz" wrap="square" lIns="0" tIns="0" rIns="0" bIns="0" rtlCol="0">
            <a:spAutoFit/>
          </a:bodyPr>
          <a:lstStyle/>
          <a:p>
            <a:pPr marL="11132"/>
            <a:r>
              <a:rPr sz="400" spc="-9" dirty="0">
                <a:latin typeface="Arial"/>
                <a:cs typeface="Arial"/>
              </a:rPr>
              <a:t>н</a:t>
            </a:r>
            <a:r>
              <a:rPr sz="400" spc="-4" dirty="0">
                <a:latin typeface="Arial"/>
                <a:cs typeface="Arial"/>
              </a:rPr>
              <a:t>а</a:t>
            </a:r>
            <a:r>
              <a:rPr sz="400" spc="-13" dirty="0">
                <a:latin typeface="Arial"/>
                <a:cs typeface="Arial"/>
              </a:rPr>
              <a:t> </a:t>
            </a:r>
            <a:r>
              <a:rPr sz="400" spc="-9" dirty="0">
                <a:latin typeface="Arial"/>
                <a:cs typeface="Arial"/>
              </a:rPr>
              <a:t>к</a:t>
            </a:r>
            <a:r>
              <a:rPr sz="400" spc="-4" dirty="0">
                <a:latin typeface="Arial"/>
                <a:cs typeface="Arial"/>
              </a:rPr>
              <a:t>о</a:t>
            </a:r>
            <a:r>
              <a:rPr sz="400" spc="-9" dirty="0">
                <a:latin typeface="Arial"/>
                <a:cs typeface="Arial"/>
              </a:rPr>
              <a:t>н</a:t>
            </a:r>
            <a:r>
              <a:rPr sz="400" spc="-13" dirty="0">
                <a:latin typeface="Arial"/>
                <a:cs typeface="Arial"/>
              </a:rPr>
              <a:t>е</a:t>
            </a:r>
            <a:r>
              <a:rPr sz="400" spc="-9" dirty="0">
                <a:latin typeface="Arial"/>
                <a:cs typeface="Arial"/>
              </a:rPr>
              <a:t>ц </a:t>
            </a:r>
            <a:r>
              <a:rPr sz="400" spc="-4" dirty="0">
                <a:latin typeface="Arial"/>
                <a:cs typeface="Arial"/>
              </a:rPr>
              <a:t>от</a:t>
            </a:r>
            <a:r>
              <a:rPr sz="400" spc="-9" dirty="0">
                <a:latin typeface="Arial"/>
                <a:cs typeface="Arial"/>
              </a:rPr>
              <a:t>ч</a:t>
            </a:r>
            <a:r>
              <a:rPr sz="400" spc="-13" dirty="0">
                <a:latin typeface="Arial"/>
                <a:cs typeface="Arial"/>
              </a:rPr>
              <a:t>е</a:t>
            </a:r>
            <a:r>
              <a:rPr sz="400" spc="-4" dirty="0">
                <a:latin typeface="Arial"/>
                <a:cs typeface="Arial"/>
              </a:rPr>
              <a:t>т</a:t>
            </a:r>
            <a:r>
              <a:rPr sz="400" spc="-9" dirty="0">
                <a:latin typeface="Arial"/>
                <a:cs typeface="Arial"/>
              </a:rPr>
              <a:t>н</a:t>
            </a:r>
            <a:r>
              <a:rPr sz="400" spc="-4" dirty="0">
                <a:latin typeface="Arial"/>
                <a:cs typeface="Arial"/>
              </a:rPr>
              <a:t>о</a:t>
            </a:r>
            <a:r>
              <a:rPr sz="400" dirty="0">
                <a:latin typeface="Arial"/>
                <a:cs typeface="Arial"/>
              </a:rPr>
              <a:t>г</a:t>
            </a:r>
            <a:r>
              <a:rPr sz="400" spc="-4" dirty="0">
                <a:latin typeface="Arial"/>
                <a:cs typeface="Arial"/>
              </a:rPr>
              <a:t>о п</a:t>
            </a:r>
            <a:r>
              <a:rPr sz="400" spc="-13" dirty="0">
                <a:latin typeface="Arial"/>
                <a:cs typeface="Arial"/>
              </a:rPr>
              <a:t>е</a:t>
            </a:r>
            <a:r>
              <a:rPr sz="400" spc="-4" dirty="0">
                <a:latin typeface="Arial"/>
                <a:cs typeface="Arial"/>
              </a:rPr>
              <a:t>риода</a:t>
            </a:r>
            <a:endParaRPr sz="400">
              <a:latin typeface="Arial"/>
              <a:cs typeface="Arial"/>
            </a:endParaRPr>
          </a:p>
        </p:txBody>
      </p:sp>
      <p:sp>
        <p:nvSpPr>
          <p:cNvPr id="187" name="object 187"/>
          <p:cNvSpPr txBox="1"/>
          <p:nvPr/>
        </p:nvSpPr>
        <p:spPr>
          <a:xfrm>
            <a:off x="5207844" y="2802765"/>
            <a:ext cx="366520" cy="251094"/>
          </a:xfrm>
          <a:prstGeom prst="rect">
            <a:avLst/>
          </a:prstGeom>
        </p:spPr>
        <p:txBody>
          <a:bodyPr vert="horz" wrap="square" lIns="0" tIns="0" rIns="0" bIns="0" rtlCol="0">
            <a:spAutoFit/>
          </a:bodyPr>
          <a:lstStyle/>
          <a:p>
            <a:pPr marL="11132" marR="4453" indent="124117">
              <a:lnSpc>
                <a:spcPct val="102200"/>
              </a:lnSpc>
            </a:pPr>
            <a:r>
              <a:rPr sz="400" spc="-9" dirty="0">
                <a:latin typeface="Arial"/>
                <a:cs typeface="Arial"/>
              </a:rPr>
              <a:t>д</a:t>
            </a:r>
            <a:r>
              <a:rPr sz="400" spc="-13" dirty="0">
                <a:latin typeface="Arial"/>
                <a:cs typeface="Arial"/>
              </a:rPr>
              <a:t>а</a:t>
            </a:r>
            <a:r>
              <a:rPr sz="400" spc="-4" dirty="0">
                <a:latin typeface="Arial"/>
                <a:cs typeface="Arial"/>
              </a:rPr>
              <a:t>та воз</a:t>
            </a:r>
            <a:r>
              <a:rPr sz="400" spc="-9" dirty="0">
                <a:latin typeface="Arial"/>
                <a:cs typeface="Arial"/>
              </a:rPr>
              <a:t>н</a:t>
            </a:r>
            <a:r>
              <a:rPr sz="400" spc="-4" dirty="0">
                <a:latin typeface="Arial"/>
                <a:cs typeface="Arial"/>
              </a:rPr>
              <a:t>и</a:t>
            </a:r>
            <a:r>
              <a:rPr sz="400" spc="-9" dirty="0">
                <a:latin typeface="Arial"/>
                <a:cs typeface="Arial"/>
              </a:rPr>
              <a:t>кн</a:t>
            </a:r>
            <a:r>
              <a:rPr sz="400" spc="-4" dirty="0">
                <a:latin typeface="Arial"/>
                <a:cs typeface="Arial"/>
              </a:rPr>
              <a:t>ов</a:t>
            </a:r>
            <a:r>
              <a:rPr sz="400" spc="-13" dirty="0">
                <a:latin typeface="Arial"/>
                <a:cs typeface="Arial"/>
              </a:rPr>
              <a:t>е</a:t>
            </a:r>
            <a:r>
              <a:rPr sz="400" spc="-9" dirty="0">
                <a:latin typeface="Arial"/>
                <a:cs typeface="Arial"/>
              </a:rPr>
              <a:t>н</a:t>
            </a:r>
            <a:r>
              <a:rPr sz="400" spc="-4" dirty="0">
                <a:latin typeface="Arial"/>
                <a:cs typeface="Arial"/>
              </a:rPr>
              <a:t>ия з</a:t>
            </a:r>
            <a:r>
              <a:rPr sz="400" spc="-13" dirty="0">
                <a:latin typeface="Arial"/>
                <a:cs typeface="Arial"/>
              </a:rPr>
              <a:t>а</a:t>
            </a:r>
            <a:r>
              <a:rPr sz="400" spc="-9" dirty="0">
                <a:latin typeface="Arial"/>
                <a:cs typeface="Arial"/>
              </a:rPr>
              <a:t>долж</a:t>
            </a:r>
            <a:r>
              <a:rPr sz="400" spc="-13" dirty="0">
                <a:latin typeface="Arial"/>
                <a:cs typeface="Arial"/>
              </a:rPr>
              <a:t>е</a:t>
            </a:r>
            <a:r>
              <a:rPr sz="400" spc="-9" dirty="0">
                <a:latin typeface="Arial"/>
                <a:cs typeface="Arial"/>
              </a:rPr>
              <a:t>нн</a:t>
            </a:r>
            <a:r>
              <a:rPr sz="400" spc="-4" dirty="0">
                <a:latin typeface="Arial"/>
                <a:cs typeface="Arial"/>
              </a:rPr>
              <a:t>о</a:t>
            </a:r>
            <a:r>
              <a:rPr sz="400" dirty="0">
                <a:latin typeface="Arial"/>
                <a:cs typeface="Arial"/>
              </a:rPr>
              <a:t>с</a:t>
            </a:r>
            <a:r>
              <a:rPr sz="400" spc="-4" dirty="0">
                <a:latin typeface="Arial"/>
                <a:cs typeface="Arial"/>
              </a:rPr>
              <a:t>ти</a:t>
            </a:r>
            <a:endParaRPr sz="400">
              <a:latin typeface="Arial"/>
              <a:cs typeface="Arial"/>
            </a:endParaRPr>
          </a:p>
        </p:txBody>
      </p:sp>
      <p:sp>
        <p:nvSpPr>
          <p:cNvPr id="188" name="object 188"/>
          <p:cNvSpPr txBox="1"/>
          <p:nvPr/>
        </p:nvSpPr>
        <p:spPr>
          <a:xfrm>
            <a:off x="933948" y="2537428"/>
            <a:ext cx="1138656" cy="123111"/>
          </a:xfrm>
          <a:prstGeom prst="rect">
            <a:avLst/>
          </a:prstGeom>
        </p:spPr>
        <p:txBody>
          <a:bodyPr vert="horz" wrap="square" lIns="0" tIns="0" rIns="0" bIns="0" rtlCol="0">
            <a:spAutoFit/>
          </a:bodyPr>
          <a:lstStyle/>
          <a:p>
            <a:pPr marL="11132"/>
            <a:r>
              <a:rPr sz="400" spc="-9" dirty="0">
                <a:latin typeface="Arial"/>
                <a:cs typeface="Arial"/>
              </a:rPr>
              <a:t>Со</a:t>
            </a:r>
            <a:r>
              <a:rPr sz="400" dirty="0">
                <a:latin typeface="Arial"/>
                <a:cs typeface="Arial"/>
              </a:rPr>
              <a:t>г</a:t>
            </a:r>
            <a:r>
              <a:rPr sz="400" spc="-9" dirty="0">
                <a:latin typeface="Arial"/>
                <a:cs typeface="Arial"/>
              </a:rPr>
              <a:t>л</a:t>
            </a:r>
            <a:r>
              <a:rPr sz="400" spc="-13" dirty="0">
                <a:latin typeface="Arial"/>
                <a:cs typeface="Arial"/>
              </a:rPr>
              <a:t>а</a:t>
            </a:r>
            <a:r>
              <a:rPr sz="400" spc="-9" dirty="0">
                <a:latin typeface="Arial"/>
                <a:cs typeface="Arial"/>
              </a:rPr>
              <a:t>ш</a:t>
            </a:r>
            <a:r>
              <a:rPr sz="400" spc="-13" dirty="0">
                <a:latin typeface="Arial"/>
                <a:cs typeface="Arial"/>
              </a:rPr>
              <a:t>е</a:t>
            </a:r>
            <a:r>
              <a:rPr sz="400" spc="-9" dirty="0">
                <a:latin typeface="Arial"/>
                <a:cs typeface="Arial"/>
              </a:rPr>
              <a:t>н</a:t>
            </a:r>
            <a:r>
              <a:rPr sz="400" spc="-4" dirty="0">
                <a:latin typeface="Arial"/>
                <a:cs typeface="Arial"/>
              </a:rPr>
              <a:t>ие</a:t>
            </a:r>
            <a:r>
              <a:rPr sz="400" spc="-13" dirty="0">
                <a:latin typeface="Arial"/>
                <a:cs typeface="Arial"/>
              </a:rPr>
              <a:t> </a:t>
            </a:r>
            <a:r>
              <a:rPr sz="400" spc="-4" dirty="0">
                <a:latin typeface="Arial"/>
                <a:cs typeface="Arial"/>
              </a:rPr>
              <a:t>о пр</a:t>
            </a:r>
            <a:r>
              <a:rPr sz="400" spc="-13" dirty="0">
                <a:latin typeface="Arial"/>
                <a:cs typeface="Arial"/>
              </a:rPr>
              <a:t>е</a:t>
            </a:r>
            <a:r>
              <a:rPr sz="400" spc="-9" dirty="0">
                <a:latin typeface="Arial"/>
                <a:cs typeface="Arial"/>
              </a:rPr>
              <a:t>до</a:t>
            </a:r>
            <a:r>
              <a:rPr sz="400" dirty="0">
                <a:latin typeface="Arial"/>
                <a:cs typeface="Arial"/>
              </a:rPr>
              <a:t>с</a:t>
            </a:r>
            <a:r>
              <a:rPr sz="400" spc="-4" dirty="0">
                <a:latin typeface="Arial"/>
                <a:cs typeface="Arial"/>
              </a:rPr>
              <a:t>т</a:t>
            </a:r>
            <a:r>
              <a:rPr sz="400" spc="-13" dirty="0">
                <a:latin typeface="Arial"/>
                <a:cs typeface="Arial"/>
              </a:rPr>
              <a:t>а</a:t>
            </a:r>
            <a:r>
              <a:rPr sz="400" spc="-4" dirty="0">
                <a:latin typeface="Arial"/>
                <a:cs typeface="Arial"/>
              </a:rPr>
              <a:t>вл</a:t>
            </a:r>
            <a:r>
              <a:rPr sz="400" spc="-13" dirty="0">
                <a:latin typeface="Arial"/>
                <a:cs typeface="Arial"/>
              </a:rPr>
              <a:t>е</a:t>
            </a:r>
            <a:r>
              <a:rPr sz="400" spc="-9" dirty="0">
                <a:latin typeface="Arial"/>
                <a:cs typeface="Arial"/>
              </a:rPr>
              <a:t>н</a:t>
            </a:r>
            <a:r>
              <a:rPr sz="400" spc="-4" dirty="0">
                <a:latin typeface="Arial"/>
                <a:cs typeface="Arial"/>
              </a:rPr>
              <a:t>ии </a:t>
            </a:r>
            <a:r>
              <a:rPr sz="400" dirty="0">
                <a:latin typeface="Arial"/>
                <a:cs typeface="Arial"/>
              </a:rPr>
              <a:t>с</a:t>
            </a:r>
            <a:r>
              <a:rPr sz="400" spc="-22" dirty="0">
                <a:latin typeface="Arial"/>
                <a:cs typeface="Arial"/>
              </a:rPr>
              <a:t>у</a:t>
            </a:r>
            <a:r>
              <a:rPr sz="400" spc="-13" dirty="0">
                <a:latin typeface="Arial"/>
                <a:cs typeface="Arial"/>
              </a:rPr>
              <a:t>б</a:t>
            </a:r>
            <a:r>
              <a:rPr sz="400" dirty="0">
                <a:latin typeface="Arial"/>
                <a:cs typeface="Arial"/>
              </a:rPr>
              <a:t>с</a:t>
            </a:r>
            <a:r>
              <a:rPr sz="400" spc="-4" dirty="0">
                <a:latin typeface="Arial"/>
                <a:cs typeface="Arial"/>
              </a:rPr>
              <a:t>идии </a:t>
            </a:r>
            <a:r>
              <a:rPr sz="400" spc="-9" dirty="0">
                <a:latin typeface="Arial"/>
                <a:cs typeface="Arial"/>
              </a:rPr>
              <a:t>(</a:t>
            </a:r>
            <a:r>
              <a:rPr sz="400" dirty="0">
                <a:latin typeface="Arial"/>
                <a:cs typeface="Arial"/>
              </a:rPr>
              <a:t>г</a:t>
            </a:r>
            <a:r>
              <a:rPr sz="400" spc="-4" dirty="0">
                <a:latin typeface="Arial"/>
                <a:cs typeface="Arial"/>
              </a:rPr>
              <a:t>р</a:t>
            </a:r>
            <a:r>
              <a:rPr sz="400" spc="-13" dirty="0">
                <a:latin typeface="Arial"/>
                <a:cs typeface="Arial"/>
              </a:rPr>
              <a:t>а</a:t>
            </a:r>
            <a:r>
              <a:rPr sz="400" spc="-9" dirty="0">
                <a:latin typeface="Arial"/>
                <a:cs typeface="Arial"/>
              </a:rPr>
              <a:t>н</a:t>
            </a:r>
            <a:r>
              <a:rPr sz="400" spc="-4" dirty="0">
                <a:latin typeface="Arial"/>
                <a:cs typeface="Arial"/>
              </a:rPr>
              <a:t>т</a:t>
            </a:r>
            <a:r>
              <a:rPr sz="400" spc="-13" dirty="0">
                <a:latin typeface="Arial"/>
                <a:cs typeface="Arial"/>
              </a:rPr>
              <a:t>а</a:t>
            </a:r>
            <a:r>
              <a:rPr sz="400" spc="-4" dirty="0">
                <a:latin typeface="Arial"/>
                <a:cs typeface="Arial"/>
              </a:rPr>
              <a:t>)</a:t>
            </a:r>
            <a:endParaRPr sz="400">
              <a:latin typeface="Arial"/>
              <a:cs typeface="Arial"/>
            </a:endParaRPr>
          </a:p>
        </p:txBody>
      </p:sp>
      <p:sp>
        <p:nvSpPr>
          <p:cNvPr id="189" name="object 189"/>
          <p:cNvSpPr txBox="1"/>
          <p:nvPr/>
        </p:nvSpPr>
        <p:spPr>
          <a:xfrm>
            <a:off x="2006684" y="2866336"/>
            <a:ext cx="160726" cy="61555"/>
          </a:xfrm>
          <a:prstGeom prst="rect">
            <a:avLst/>
          </a:prstGeom>
        </p:spPr>
        <p:txBody>
          <a:bodyPr vert="horz" wrap="square" lIns="0" tIns="0" rIns="0" bIns="0" rtlCol="0">
            <a:spAutoFit/>
          </a:bodyPr>
          <a:lstStyle/>
          <a:p>
            <a:pPr marL="11132"/>
            <a:r>
              <a:rPr sz="400" dirty="0">
                <a:latin typeface="Arial"/>
                <a:cs typeface="Arial"/>
              </a:rPr>
              <a:t>с</a:t>
            </a:r>
            <a:r>
              <a:rPr sz="400" spc="-22" dirty="0">
                <a:latin typeface="Arial"/>
                <a:cs typeface="Arial"/>
              </a:rPr>
              <a:t>у</a:t>
            </a:r>
            <a:r>
              <a:rPr sz="400" spc="-18" dirty="0">
                <a:latin typeface="Arial"/>
                <a:cs typeface="Arial"/>
              </a:rPr>
              <a:t>мм</a:t>
            </a:r>
            <a:r>
              <a:rPr sz="400" spc="-4" dirty="0">
                <a:latin typeface="Arial"/>
                <a:cs typeface="Arial"/>
              </a:rPr>
              <a:t>а</a:t>
            </a:r>
            <a:endParaRPr sz="400">
              <a:latin typeface="Arial"/>
              <a:cs typeface="Arial"/>
            </a:endParaRPr>
          </a:p>
        </p:txBody>
      </p:sp>
      <p:sp>
        <p:nvSpPr>
          <p:cNvPr id="190" name="object 190"/>
          <p:cNvSpPr txBox="1"/>
          <p:nvPr/>
        </p:nvSpPr>
        <p:spPr>
          <a:xfrm>
            <a:off x="821874" y="2866336"/>
            <a:ext cx="160726" cy="61555"/>
          </a:xfrm>
          <a:prstGeom prst="rect">
            <a:avLst/>
          </a:prstGeom>
        </p:spPr>
        <p:txBody>
          <a:bodyPr vert="horz" wrap="square" lIns="0" tIns="0" rIns="0" bIns="0" rtlCol="0">
            <a:spAutoFit/>
          </a:bodyPr>
          <a:lstStyle/>
          <a:p>
            <a:pPr marL="11132"/>
            <a:r>
              <a:rPr sz="400" spc="-9" dirty="0">
                <a:latin typeface="Arial"/>
                <a:cs typeface="Arial"/>
              </a:rPr>
              <a:t>н</a:t>
            </a:r>
            <a:r>
              <a:rPr sz="400" spc="-4" dirty="0">
                <a:latin typeface="Arial"/>
                <a:cs typeface="Arial"/>
              </a:rPr>
              <a:t>о</a:t>
            </a:r>
            <a:r>
              <a:rPr sz="400" spc="-18" dirty="0">
                <a:latin typeface="Arial"/>
                <a:cs typeface="Arial"/>
              </a:rPr>
              <a:t>ме</a:t>
            </a:r>
            <a:r>
              <a:rPr sz="400" spc="-4" dirty="0">
                <a:latin typeface="Arial"/>
                <a:cs typeface="Arial"/>
              </a:rPr>
              <a:t>р</a:t>
            </a:r>
            <a:endParaRPr sz="400">
              <a:latin typeface="Arial"/>
              <a:cs typeface="Arial"/>
            </a:endParaRPr>
          </a:p>
        </p:txBody>
      </p:sp>
      <p:sp>
        <p:nvSpPr>
          <p:cNvPr id="191" name="object 191"/>
          <p:cNvSpPr txBox="1"/>
          <p:nvPr/>
        </p:nvSpPr>
        <p:spPr>
          <a:xfrm>
            <a:off x="5617044" y="2770980"/>
            <a:ext cx="289415" cy="61555"/>
          </a:xfrm>
          <a:prstGeom prst="rect">
            <a:avLst/>
          </a:prstGeom>
        </p:spPr>
        <p:txBody>
          <a:bodyPr vert="horz" wrap="square" lIns="0" tIns="0" rIns="0" bIns="0" rtlCol="0">
            <a:spAutoFit/>
          </a:bodyPr>
          <a:lstStyle/>
          <a:p>
            <a:pPr marL="11132"/>
            <a:r>
              <a:rPr sz="400" spc="-4" dirty="0">
                <a:latin typeface="Arial"/>
                <a:cs typeface="Arial"/>
              </a:rPr>
              <a:t>пр</a:t>
            </a:r>
            <a:r>
              <a:rPr sz="400" spc="-13" dirty="0">
                <a:latin typeface="Arial"/>
                <a:cs typeface="Arial"/>
              </a:rPr>
              <a:t>е</a:t>
            </a:r>
            <a:r>
              <a:rPr sz="400" spc="-9" dirty="0">
                <a:latin typeface="Arial"/>
                <a:cs typeface="Arial"/>
              </a:rPr>
              <a:t>д</a:t>
            </a:r>
            <a:r>
              <a:rPr sz="400" spc="-13" dirty="0">
                <a:latin typeface="Arial"/>
                <a:cs typeface="Arial"/>
              </a:rPr>
              <a:t>е</a:t>
            </a:r>
            <a:r>
              <a:rPr sz="400" spc="-9" dirty="0">
                <a:latin typeface="Arial"/>
                <a:cs typeface="Arial"/>
              </a:rPr>
              <a:t>л</a:t>
            </a:r>
            <a:r>
              <a:rPr sz="400" dirty="0">
                <a:latin typeface="Arial"/>
                <a:cs typeface="Arial"/>
              </a:rPr>
              <a:t>ь</a:t>
            </a:r>
            <a:r>
              <a:rPr sz="400" spc="-9" dirty="0">
                <a:latin typeface="Arial"/>
                <a:cs typeface="Arial"/>
              </a:rPr>
              <a:t>н</a:t>
            </a:r>
            <a:r>
              <a:rPr sz="400" spc="-13" dirty="0">
                <a:latin typeface="Arial"/>
                <a:cs typeface="Arial"/>
              </a:rPr>
              <a:t>а</a:t>
            </a:r>
            <a:r>
              <a:rPr sz="400" spc="-4" dirty="0">
                <a:latin typeface="Arial"/>
                <a:cs typeface="Arial"/>
              </a:rPr>
              <a:t>я</a:t>
            </a:r>
            <a:endParaRPr sz="400">
              <a:latin typeface="Arial"/>
              <a:cs typeface="Arial"/>
            </a:endParaRPr>
          </a:p>
        </p:txBody>
      </p:sp>
      <p:sp>
        <p:nvSpPr>
          <p:cNvPr id="192" name="object 192"/>
          <p:cNvSpPr txBox="1"/>
          <p:nvPr/>
        </p:nvSpPr>
        <p:spPr>
          <a:xfrm>
            <a:off x="5648320" y="2961691"/>
            <a:ext cx="225885" cy="61555"/>
          </a:xfrm>
          <a:prstGeom prst="rect">
            <a:avLst/>
          </a:prstGeom>
        </p:spPr>
        <p:txBody>
          <a:bodyPr vert="horz" wrap="square" lIns="0" tIns="0" rIns="0" bIns="0" rtlCol="0">
            <a:spAutoFit/>
          </a:bodyPr>
          <a:lstStyle/>
          <a:p>
            <a:pPr marL="11132"/>
            <a:r>
              <a:rPr sz="400" spc="-4" dirty="0">
                <a:latin typeface="Arial"/>
                <a:cs typeface="Arial"/>
              </a:rPr>
              <a:t>р</a:t>
            </a:r>
            <a:r>
              <a:rPr sz="400" spc="-13" dirty="0">
                <a:latin typeface="Arial"/>
                <a:cs typeface="Arial"/>
              </a:rPr>
              <a:t>а</a:t>
            </a:r>
            <a:r>
              <a:rPr sz="400" dirty="0">
                <a:latin typeface="Arial"/>
                <a:cs typeface="Arial"/>
              </a:rPr>
              <a:t>с</a:t>
            </a:r>
            <a:r>
              <a:rPr sz="400" spc="-9" dirty="0">
                <a:latin typeface="Arial"/>
                <a:cs typeface="Arial"/>
              </a:rPr>
              <a:t>ч</a:t>
            </a:r>
            <a:r>
              <a:rPr sz="400" spc="-13" dirty="0">
                <a:latin typeface="Arial"/>
                <a:cs typeface="Arial"/>
              </a:rPr>
              <a:t>е</a:t>
            </a:r>
            <a:r>
              <a:rPr sz="400" spc="-4" dirty="0">
                <a:latin typeface="Arial"/>
                <a:cs typeface="Arial"/>
              </a:rPr>
              <a:t>т</a:t>
            </a:r>
            <a:r>
              <a:rPr sz="400" dirty="0">
                <a:latin typeface="Arial"/>
                <a:cs typeface="Arial"/>
              </a:rPr>
              <a:t>о</a:t>
            </a:r>
            <a:r>
              <a:rPr sz="400" spc="-4" dirty="0">
                <a:latin typeface="Arial"/>
                <a:cs typeface="Arial"/>
              </a:rPr>
              <a:t>в</a:t>
            </a:r>
            <a:endParaRPr sz="400">
              <a:latin typeface="Arial"/>
              <a:cs typeface="Arial"/>
            </a:endParaRPr>
          </a:p>
        </p:txBody>
      </p:sp>
      <p:sp>
        <p:nvSpPr>
          <p:cNvPr id="193" name="object 193"/>
          <p:cNvSpPr txBox="1"/>
          <p:nvPr/>
        </p:nvSpPr>
        <p:spPr>
          <a:xfrm>
            <a:off x="6094009" y="2770980"/>
            <a:ext cx="234573" cy="61555"/>
          </a:xfrm>
          <a:prstGeom prst="rect">
            <a:avLst/>
          </a:prstGeom>
        </p:spPr>
        <p:txBody>
          <a:bodyPr vert="horz" wrap="square" lIns="0" tIns="0" rIns="0" bIns="0" rtlCol="0">
            <a:spAutoFit/>
          </a:bodyPr>
          <a:lstStyle/>
          <a:p>
            <a:pPr marL="11132"/>
            <a:r>
              <a:rPr sz="400" spc="-4" dirty="0">
                <a:latin typeface="Arial"/>
                <a:cs typeface="Arial"/>
              </a:rPr>
              <a:t>пл</a:t>
            </a:r>
            <a:r>
              <a:rPr sz="400" spc="-13" dirty="0">
                <a:latin typeface="Arial"/>
                <a:cs typeface="Arial"/>
              </a:rPr>
              <a:t>а</a:t>
            </a:r>
            <a:r>
              <a:rPr sz="400" spc="-9" dirty="0">
                <a:latin typeface="Arial"/>
                <a:cs typeface="Arial"/>
              </a:rPr>
              <a:t>н</a:t>
            </a:r>
            <a:r>
              <a:rPr sz="400" spc="-4" dirty="0">
                <a:latin typeface="Arial"/>
                <a:cs typeface="Arial"/>
              </a:rPr>
              <a:t>ов</a:t>
            </a:r>
            <a:r>
              <a:rPr sz="400" spc="-13" dirty="0">
                <a:latin typeface="Arial"/>
                <a:cs typeface="Arial"/>
              </a:rPr>
              <a:t>а</a:t>
            </a:r>
            <a:r>
              <a:rPr sz="400" spc="-4" dirty="0">
                <a:latin typeface="Arial"/>
                <a:cs typeface="Arial"/>
              </a:rPr>
              <a:t>я</a:t>
            </a:r>
            <a:endParaRPr sz="400">
              <a:latin typeface="Arial"/>
              <a:cs typeface="Arial"/>
            </a:endParaRPr>
          </a:p>
        </p:txBody>
      </p:sp>
      <p:sp>
        <p:nvSpPr>
          <p:cNvPr id="194" name="object 194"/>
          <p:cNvSpPr txBox="1"/>
          <p:nvPr/>
        </p:nvSpPr>
        <p:spPr>
          <a:xfrm>
            <a:off x="6105737" y="2961691"/>
            <a:ext cx="211767" cy="61555"/>
          </a:xfrm>
          <a:prstGeom prst="rect">
            <a:avLst/>
          </a:prstGeom>
        </p:spPr>
        <p:txBody>
          <a:bodyPr vert="horz" wrap="square" lIns="0" tIns="0" rIns="0" bIns="0" rtlCol="0">
            <a:spAutoFit/>
          </a:bodyPr>
          <a:lstStyle/>
          <a:p>
            <a:pPr marL="11132"/>
            <a:r>
              <a:rPr sz="400" spc="-4" dirty="0">
                <a:latin typeface="Arial"/>
                <a:cs typeface="Arial"/>
              </a:rPr>
              <a:t>п</a:t>
            </a:r>
            <a:r>
              <a:rPr sz="400" spc="-13" dirty="0">
                <a:latin typeface="Arial"/>
                <a:cs typeface="Arial"/>
              </a:rPr>
              <a:t>е</a:t>
            </a:r>
            <a:r>
              <a:rPr sz="400" spc="-4" dirty="0">
                <a:latin typeface="Arial"/>
                <a:cs typeface="Arial"/>
              </a:rPr>
              <a:t>риода</a:t>
            </a:r>
            <a:endParaRPr sz="400">
              <a:latin typeface="Arial"/>
              <a:cs typeface="Arial"/>
            </a:endParaRPr>
          </a:p>
        </p:txBody>
      </p:sp>
      <p:sp>
        <p:nvSpPr>
          <p:cNvPr id="195" name="object 195"/>
          <p:cNvSpPr txBox="1"/>
          <p:nvPr/>
        </p:nvSpPr>
        <p:spPr>
          <a:xfrm>
            <a:off x="3762398" y="2540191"/>
            <a:ext cx="665709" cy="123111"/>
          </a:xfrm>
          <a:prstGeom prst="rect">
            <a:avLst/>
          </a:prstGeom>
        </p:spPr>
        <p:txBody>
          <a:bodyPr vert="horz" wrap="square" lIns="0" tIns="0" rIns="0" bIns="0" rtlCol="0">
            <a:spAutoFit/>
          </a:bodyPr>
          <a:lstStyle/>
          <a:p>
            <a:pPr marL="11132"/>
            <a:r>
              <a:rPr sz="400" spc="-9" dirty="0">
                <a:latin typeface="Arial"/>
                <a:cs typeface="Arial"/>
              </a:rPr>
              <a:t>Д</a:t>
            </a:r>
            <a:r>
              <a:rPr sz="400" spc="-13" dirty="0">
                <a:latin typeface="Arial"/>
                <a:cs typeface="Arial"/>
              </a:rPr>
              <a:t>еб</a:t>
            </a:r>
            <a:r>
              <a:rPr sz="400" spc="-4" dirty="0">
                <a:latin typeface="Arial"/>
                <a:cs typeface="Arial"/>
              </a:rPr>
              <a:t>ит</a:t>
            </a:r>
            <a:r>
              <a:rPr sz="400" dirty="0">
                <a:latin typeface="Arial"/>
                <a:cs typeface="Arial"/>
              </a:rPr>
              <a:t>о</a:t>
            </a:r>
            <a:r>
              <a:rPr sz="400" spc="-4" dirty="0">
                <a:latin typeface="Arial"/>
                <a:cs typeface="Arial"/>
              </a:rPr>
              <a:t>р</a:t>
            </a:r>
            <a:r>
              <a:rPr sz="400" dirty="0">
                <a:latin typeface="Arial"/>
                <a:cs typeface="Arial"/>
              </a:rPr>
              <a:t>с</a:t>
            </a:r>
            <a:r>
              <a:rPr sz="400" spc="-9" dirty="0">
                <a:latin typeface="Arial"/>
                <a:cs typeface="Arial"/>
              </a:rPr>
              <a:t>к</a:t>
            </a:r>
            <a:r>
              <a:rPr sz="400" spc="-13" dirty="0">
                <a:latin typeface="Arial"/>
                <a:cs typeface="Arial"/>
              </a:rPr>
              <a:t>а</a:t>
            </a:r>
            <a:r>
              <a:rPr sz="400" spc="-4" dirty="0">
                <a:latin typeface="Arial"/>
                <a:cs typeface="Arial"/>
              </a:rPr>
              <a:t>я</a:t>
            </a:r>
            <a:r>
              <a:rPr sz="400" spc="-9" dirty="0">
                <a:latin typeface="Arial"/>
                <a:cs typeface="Arial"/>
              </a:rPr>
              <a:t> </a:t>
            </a:r>
            <a:r>
              <a:rPr sz="400" spc="-4" dirty="0">
                <a:latin typeface="Arial"/>
                <a:cs typeface="Arial"/>
              </a:rPr>
              <a:t>з</a:t>
            </a:r>
            <a:r>
              <a:rPr sz="400" spc="-13" dirty="0">
                <a:latin typeface="Arial"/>
                <a:cs typeface="Arial"/>
              </a:rPr>
              <a:t>а</a:t>
            </a:r>
            <a:r>
              <a:rPr sz="400" spc="-9" dirty="0">
                <a:latin typeface="Arial"/>
                <a:cs typeface="Arial"/>
              </a:rPr>
              <a:t>долж</a:t>
            </a:r>
            <a:r>
              <a:rPr sz="400" spc="-13" dirty="0">
                <a:latin typeface="Arial"/>
                <a:cs typeface="Arial"/>
              </a:rPr>
              <a:t>е</a:t>
            </a:r>
            <a:r>
              <a:rPr sz="400" spc="-9" dirty="0">
                <a:latin typeface="Arial"/>
                <a:cs typeface="Arial"/>
              </a:rPr>
              <a:t>нн</a:t>
            </a:r>
            <a:r>
              <a:rPr sz="400" spc="-4" dirty="0">
                <a:latin typeface="Arial"/>
                <a:cs typeface="Arial"/>
              </a:rPr>
              <a:t>о</a:t>
            </a:r>
            <a:r>
              <a:rPr sz="400" dirty="0">
                <a:latin typeface="Arial"/>
                <a:cs typeface="Arial"/>
              </a:rPr>
              <a:t>с</a:t>
            </a:r>
            <a:r>
              <a:rPr sz="400" spc="-4" dirty="0">
                <a:latin typeface="Arial"/>
                <a:cs typeface="Arial"/>
              </a:rPr>
              <a:t>ть</a:t>
            </a:r>
            <a:endParaRPr sz="400">
              <a:latin typeface="Arial"/>
              <a:cs typeface="Arial"/>
            </a:endParaRPr>
          </a:p>
        </p:txBody>
      </p:sp>
      <p:sp>
        <p:nvSpPr>
          <p:cNvPr id="196" name="object 196"/>
          <p:cNvSpPr txBox="1"/>
          <p:nvPr/>
        </p:nvSpPr>
        <p:spPr>
          <a:xfrm>
            <a:off x="6654378" y="2537428"/>
            <a:ext cx="660279" cy="123111"/>
          </a:xfrm>
          <a:prstGeom prst="rect">
            <a:avLst/>
          </a:prstGeom>
        </p:spPr>
        <p:txBody>
          <a:bodyPr vert="horz" wrap="square" lIns="0" tIns="0" rIns="0" bIns="0" rtlCol="0">
            <a:spAutoFit/>
          </a:bodyPr>
          <a:lstStyle/>
          <a:p>
            <a:pPr marL="11132"/>
            <a:r>
              <a:rPr sz="400" spc="-9" dirty="0">
                <a:latin typeface="Arial"/>
                <a:cs typeface="Arial"/>
              </a:rPr>
              <a:t>Ан</a:t>
            </a:r>
            <a:r>
              <a:rPr sz="400" spc="-13" dirty="0">
                <a:latin typeface="Arial"/>
                <a:cs typeface="Arial"/>
              </a:rPr>
              <a:t>а</a:t>
            </a:r>
            <a:r>
              <a:rPr sz="400" spc="-4" dirty="0">
                <a:latin typeface="Arial"/>
                <a:cs typeface="Arial"/>
              </a:rPr>
              <a:t>лити</a:t>
            </a:r>
            <a:r>
              <a:rPr sz="400" spc="-9" dirty="0">
                <a:latin typeface="Arial"/>
                <a:cs typeface="Arial"/>
              </a:rPr>
              <a:t>ч</a:t>
            </a:r>
            <a:r>
              <a:rPr sz="400" spc="-13" dirty="0">
                <a:latin typeface="Arial"/>
                <a:cs typeface="Arial"/>
              </a:rPr>
              <a:t>е</a:t>
            </a:r>
            <a:r>
              <a:rPr sz="400" dirty="0">
                <a:latin typeface="Arial"/>
                <a:cs typeface="Arial"/>
              </a:rPr>
              <a:t>с</a:t>
            </a:r>
            <a:r>
              <a:rPr sz="400" spc="-9" dirty="0">
                <a:latin typeface="Arial"/>
                <a:cs typeface="Arial"/>
              </a:rPr>
              <a:t>к</a:t>
            </a:r>
            <a:r>
              <a:rPr sz="400" spc="-13" dirty="0">
                <a:latin typeface="Arial"/>
                <a:cs typeface="Arial"/>
              </a:rPr>
              <a:t>а</a:t>
            </a:r>
            <a:r>
              <a:rPr sz="400" spc="-4" dirty="0">
                <a:latin typeface="Arial"/>
                <a:cs typeface="Arial"/>
              </a:rPr>
              <a:t>я</a:t>
            </a:r>
            <a:r>
              <a:rPr sz="400" spc="-9" dirty="0">
                <a:latin typeface="Arial"/>
                <a:cs typeface="Arial"/>
              </a:rPr>
              <a:t> </a:t>
            </a:r>
            <a:r>
              <a:rPr sz="400" spc="-4" dirty="0">
                <a:latin typeface="Arial"/>
                <a:cs typeface="Arial"/>
              </a:rPr>
              <a:t>и</a:t>
            </a:r>
            <a:r>
              <a:rPr sz="400" spc="-9" dirty="0">
                <a:latin typeface="Arial"/>
                <a:cs typeface="Arial"/>
              </a:rPr>
              <a:t>н</a:t>
            </a:r>
            <a:r>
              <a:rPr sz="400" spc="-18" dirty="0">
                <a:latin typeface="Arial"/>
                <a:cs typeface="Arial"/>
              </a:rPr>
              <a:t>ф</a:t>
            </a:r>
            <a:r>
              <a:rPr sz="400" spc="-4" dirty="0">
                <a:latin typeface="Arial"/>
                <a:cs typeface="Arial"/>
              </a:rPr>
              <a:t>ор</a:t>
            </a:r>
            <a:r>
              <a:rPr sz="400" spc="-18" dirty="0">
                <a:latin typeface="Arial"/>
                <a:cs typeface="Arial"/>
              </a:rPr>
              <a:t>ма</a:t>
            </a:r>
            <a:r>
              <a:rPr sz="400" spc="-13" dirty="0">
                <a:latin typeface="Arial"/>
                <a:cs typeface="Arial"/>
              </a:rPr>
              <a:t>ц</a:t>
            </a:r>
            <a:r>
              <a:rPr sz="400" spc="-4" dirty="0">
                <a:latin typeface="Arial"/>
                <a:cs typeface="Arial"/>
              </a:rPr>
              <a:t>ия</a:t>
            </a:r>
            <a:endParaRPr sz="400">
              <a:latin typeface="Arial"/>
              <a:cs typeface="Arial"/>
            </a:endParaRPr>
          </a:p>
        </p:txBody>
      </p:sp>
      <p:sp>
        <p:nvSpPr>
          <p:cNvPr id="197" name="object 197"/>
          <p:cNvSpPr txBox="1"/>
          <p:nvPr/>
        </p:nvSpPr>
        <p:spPr>
          <a:xfrm>
            <a:off x="2323358" y="2834550"/>
            <a:ext cx="547337" cy="188321"/>
          </a:xfrm>
          <a:prstGeom prst="rect">
            <a:avLst/>
          </a:prstGeom>
        </p:spPr>
        <p:txBody>
          <a:bodyPr vert="horz" wrap="square" lIns="0" tIns="0" rIns="0" bIns="0" rtlCol="0">
            <a:spAutoFit/>
          </a:bodyPr>
          <a:lstStyle/>
          <a:p>
            <a:pPr marL="150833" marR="4453" indent="-140258">
              <a:lnSpc>
                <a:spcPct val="102200"/>
              </a:lnSpc>
            </a:pPr>
            <a:r>
              <a:rPr sz="400" spc="-9" dirty="0">
                <a:latin typeface="Arial"/>
                <a:cs typeface="Arial"/>
              </a:rPr>
              <a:t>н</a:t>
            </a:r>
            <a:r>
              <a:rPr sz="400" spc="-4" dirty="0">
                <a:latin typeface="Arial"/>
                <a:cs typeface="Arial"/>
              </a:rPr>
              <a:t>о</a:t>
            </a:r>
            <a:r>
              <a:rPr sz="400" spc="-18" dirty="0">
                <a:latin typeface="Arial"/>
                <a:cs typeface="Arial"/>
              </a:rPr>
              <a:t>ме</a:t>
            </a:r>
            <a:r>
              <a:rPr sz="400" spc="-4" dirty="0">
                <a:latin typeface="Arial"/>
                <a:cs typeface="Arial"/>
              </a:rPr>
              <a:t>р </a:t>
            </a:r>
            <a:r>
              <a:rPr sz="400" dirty="0">
                <a:latin typeface="Arial"/>
                <a:cs typeface="Arial"/>
              </a:rPr>
              <a:t>с</a:t>
            </a:r>
            <a:r>
              <a:rPr sz="400" spc="-9" dirty="0">
                <a:latin typeface="Arial"/>
                <a:cs typeface="Arial"/>
              </a:rPr>
              <a:t>ч</a:t>
            </a:r>
            <a:r>
              <a:rPr sz="400" spc="-13" dirty="0">
                <a:latin typeface="Arial"/>
                <a:cs typeface="Arial"/>
              </a:rPr>
              <a:t>е</a:t>
            </a:r>
            <a:r>
              <a:rPr sz="400" spc="-4" dirty="0">
                <a:latin typeface="Arial"/>
                <a:cs typeface="Arial"/>
              </a:rPr>
              <a:t>та</a:t>
            </a:r>
            <a:r>
              <a:rPr sz="400" spc="-13" dirty="0">
                <a:latin typeface="Arial"/>
                <a:cs typeface="Arial"/>
              </a:rPr>
              <a:t> б</a:t>
            </a:r>
            <a:r>
              <a:rPr sz="400" spc="-22" dirty="0">
                <a:latin typeface="Arial"/>
                <a:cs typeface="Arial"/>
              </a:rPr>
              <a:t>ух</a:t>
            </a:r>
            <a:r>
              <a:rPr sz="400" dirty="0">
                <a:latin typeface="Arial"/>
                <a:cs typeface="Arial"/>
              </a:rPr>
              <a:t>г</a:t>
            </a:r>
            <a:r>
              <a:rPr sz="400" spc="-13" dirty="0">
                <a:latin typeface="Arial"/>
                <a:cs typeface="Arial"/>
              </a:rPr>
              <a:t>а</a:t>
            </a:r>
            <a:r>
              <a:rPr sz="400" spc="-4" dirty="0">
                <a:latin typeface="Arial"/>
                <a:cs typeface="Arial"/>
              </a:rPr>
              <a:t>лт</a:t>
            </a:r>
            <a:r>
              <a:rPr sz="400" spc="-13" dirty="0">
                <a:latin typeface="Arial"/>
                <a:cs typeface="Arial"/>
              </a:rPr>
              <a:t>е</a:t>
            </a:r>
            <a:r>
              <a:rPr sz="400" spc="-4" dirty="0">
                <a:latin typeface="Arial"/>
                <a:cs typeface="Arial"/>
              </a:rPr>
              <a:t>р- </a:t>
            </a:r>
            <a:r>
              <a:rPr sz="400" dirty="0">
                <a:latin typeface="Arial"/>
                <a:cs typeface="Arial"/>
              </a:rPr>
              <a:t>с</a:t>
            </a:r>
            <a:r>
              <a:rPr sz="400" spc="-9" dirty="0">
                <a:latin typeface="Arial"/>
                <a:cs typeface="Arial"/>
              </a:rPr>
              <a:t>к</a:t>
            </a:r>
            <a:r>
              <a:rPr sz="400" spc="-4" dirty="0">
                <a:latin typeface="Arial"/>
                <a:cs typeface="Arial"/>
              </a:rPr>
              <a:t>о</a:t>
            </a:r>
            <a:r>
              <a:rPr sz="400" dirty="0">
                <a:latin typeface="Arial"/>
                <a:cs typeface="Arial"/>
              </a:rPr>
              <a:t>г</a:t>
            </a:r>
            <a:r>
              <a:rPr sz="400" spc="-4" dirty="0">
                <a:latin typeface="Arial"/>
                <a:cs typeface="Arial"/>
              </a:rPr>
              <a:t>о </a:t>
            </a:r>
            <a:r>
              <a:rPr sz="400" spc="-22" dirty="0">
                <a:latin typeface="Arial"/>
                <a:cs typeface="Arial"/>
              </a:rPr>
              <a:t>у</a:t>
            </a:r>
            <a:r>
              <a:rPr sz="400" spc="-9" dirty="0">
                <a:latin typeface="Arial"/>
                <a:cs typeface="Arial"/>
              </a:rPr>
              <a:t>ч</a:t>
            </a:r>
            <a:r>
              <a:rPr sz="400" spc="-13" dirty="0">
                <a:latin typeface="Arial"/>
                <a:cs typeface="Arial"/>
              </a:rPr>
              <a:t>е</a:t>
            </a:r>
            <a:r>
              <a:rPr sz="400" spc="-4" dirty="0">
                <a:latin typeface="Arial"/>
                <a:cs typeface="Arial"/>
              </a:rPr>
              <a:t>та</a:t>
            </a:r>
            <a:endParaRPr sz="400">
              <a:latin typeface="Arial"/>
              <a:cs typeface="Arial"/>
            </a:endParaRPr>
          </a:p>
        </p:txBody>
      </p:sp>
      <p:sp>
        <p:nvSpPr>
          <p:cNvPr id="198" name="object 198"/>
          <p:cNvSpPr txBox="1"/>
          <p:nvPr/>
        </p:nvSpPr>
        <p:spPr>
          <a:xfrm>
            <a:off x="6593127" y="2647985"/>
            <a:ext cx="554939" cy="188321"/>
          </a:xfrm>
          <a:prstGeom prst="rect">
            <a:avLst/>
          </a:prstGeom>
        </p:spPr>
        <p:txBody>
          <a:bodyPr vert="horz" wrap="square" lIns="0" tIns="0" rIns="0" bIns="0" rtlCol="0">
            <a:spAutoFit/>
          </a:bodyPr>
          <a:lstStyle/>
          <a:p>
            <a:pPr marL="106863" marR="4453" indent="-96288">
              <a:lnSpc>
                <a:spcPct val="102200"/>
              </a:lnSpc>
            </a:pPr>
            <a:r>
              <a:rPr sz="400" spc="-4" dirty="0">
                <a:latin typeface="Arial"/>
                <a:cs typeface="Arial"/>
              </a:rPr>
              <a:t>при</a:t>
            </a:r>
            <a:r>
              <a:rPr sz="400" spc="-9" dirty="0">
                <a:latin typeface="Arial"/>
                <a:cs typeface="Arial"/>
              </a:rPr>
              <a:t>ч</a:t>
            </a:r>
            <a:r>
              <a:rPr sz="400" spc="-4" dirty="0">
                <a:latin typeface="Arial"/>
                <a:cs typeface="Arial"/>
              </a:rPr>
              <a:t>и</a:t>
            </a:r>
            <a:r>
              <a:rPr sz="400" spc="-9" dirty="0">
                <a:latin typeface="Arial"/>
                <a:cs typeface="Arial"/>
              </a:rPr>
              <a:t>н</a:t>
            </a:r>
            <a:r>
              <a:rPr sz="400" spc="-4" dirty="0">
                <a:latin typeface="Arial"/>
                <a:cs typeface="Arial"/>
              </a:rPr>
              <a:t>а</a:t>
            </a:r>
            <a:r>
              <a:rPr sz="400" spc="-13" dirty="0">
                <a:latin typeface="Arial"/>
                <a:cs typeface="Arial"/>
              </a:rPr>
              <a:t> </a:t>
            </a:r>
            <a:r>
              <a:rPr sz="400" spc="-4" dirty="0">
                <a:latin typeface="Arial"/>
                <a:cs typeface="Arial"/>
              </a:rPr>
              <a:t>воз</a:t>
            </a:r>
            <a:r>
              <a:rPr sz="400" spc="-9" dirty="0">
                <a:latin typeface="Arial"/>
                <a:cs typeface="Arial"/>
              </a:rPr>
              <a:t>н</a:t>
            </a:r>
            <a:r>
              <a:rPr sz="400" spc="-4" dirty="0">
                <a:latin typeface="Arial"/>
                <a:cs typeface="Arial"/>
              </a:rPr>
              <a:t>и</a:t>
            </a:r>
            <a:r>
              <a:rPr sz="400" spc="-9" dirty="0">
                <a:latin typeface="Arial"/>
                <a:cs typeface="Arial"/>
              </a:rPr>
              <a:t>кн</a:t>
            </a:r>
            <a:r>
              <a:rPr sz="400" spc="-4" dirty="0">
                <a:latin typeface="Arial"/>
                <a:cs typeface="Arial"/>
              </a:rPr>
              <a:t>ов</a:t>
            </a:r>
            <a:r>
              <a:rPr sz="400" spc="-13" dirty="0">
                <a:latin typeface="Arial"/>
                <a:cs typeface="Arial"/>
              </a:rPr>
              <a:t>е</a:t>
            </a:r>
            <a:r>
              <a:rPr sz="400" spc="-9" dirty="0">
                <a:latin typeface="Arial"/>
                <a:cs typeface="Arial"/>
              </a:rPr>
              <a:t>н</a:t>
            </a:r>
            <a:r>
              <a:rPr sz="400" spc="-4" dirty="0">
                <a:latin typeface="Arial"/>
                <a:cs typeface="Arial"/>
              </a:rPr>
              <a:t>ия з</a:t>
            </a:r>
            <a:r>
              <a:rPr sz="400" spc="-13" dirty="0">
                <a:latin typeface="Arial"/>
                <a:cs typeface="Arial"/>
              </a:rPr>
              <a:t>а</a:t>
            </a:r>
            <a:r>
              <a:rPr sz="400" spc="-9" dirty="0">
                <a:latin typeface="Arial"/>
                <a:cs typeface="Arial"/>
              </a:rPr>
              <a:t>долж</a:t>
            </a:r>
            <a:r>
              <a:rPr sz="400" spc="-13" dirty="0">
                <a:latin typeface="Arial"/>
                <a:cs typeface="Arial"/>
              </a:rPr>
              <a:t>е</a:t>
            </a:r>
            <a:r>
              <a:rPr sz="400" spc="-9" dirty="0">
                <a:latin typeface="Arial"/>
                <a:cs typeface="Arial"/>
              </a:rPr>
              <a:t>нн</a:t>
            </a:r>
            <a:r>
              <a:rPr sz="400" spc="-4" dirty="0">
                <a:latin typeface="Arial"/>
                <a:cs typeface="Arial"/>
              </a:rPr>
              <a:t>о</a:t>
            </a:r>
            <a:r>
              <a:rPr sz="400" dirty="0">
                <a:latin typeface="Arial"/>
                <a:cs typeface="Arial"/>
              </a:rPr>
              <a:t>с</a:t>
            </a:r>
            <a:r>
              <a:rPr sz="400" spc="-4" dirty="0">
                <a:latin typeface="Arial"/>
                <a:cs typeface="Arial"/>
              </a:rPr>
              <a:t>ти</a:t>
            </a:r>
            <a:endParaRPr sz="400">
              <a:latin typeface="Arial"/>
              <a:cs typeface="Arial"/>
            </a:endParaRPr>
          </a:p>
        </p:txBody>
      </p:sp>
      <p:sp>
        <p:nvSpPr>
          <p:cNvPr id="199" name="object 199"/>
          <p:cNvSpPr txBox="1"/>
          <p:nvPr/>
        </p:nvSpPr>
        <p:spPr>
          <a:xfrm>
            <a:off x="4317554" y="2783418"/>
            <a:ext cx="491409" cy="123111"/>
          </a:xfrm>
          <a:prstGeom prst="rect">
            <a:avLst/>
          </a:prstGeom>
        </p:spPr>
        <p:txBody>
          <a:bodyPr vert="horz" wrap="square" lIns="0" tIns="0" rIns="0" bIns="0" rtlCol="0">
            <a:spAutoFit/>
          </a:bodyPr>
          <a:lstStyle/>
          <a:p>
            <a:pPr marL="11132"/>
            <a:r>
              <a:rPr sz="400" spc="-4" dirty="0">
                <a:latin typeface="Arial"/>
                <a:cs typeface="Arial"/>
              </a:rPr>
              <a:t>в т</a:t>
            </a:r>
            <a:r>
              <a:rPr sz="400" dirty="0">
                <a:latin typeface="Arial"/>
                <a:cs typeface="Arial"/>
              </a:rPr>
              <a:t>о</a:t>
            </a:r>
            <a:r>
              <a:rPr sz="400" spc="-9" dirty="0">
                <a:latin typeface="Arial"/>
                <a:cs typeface="Arial"/>
              </a:rPr>
              <a:t>м</a:t>
            </a:r>
            <a:r>
              <a:rPr sz="400" spc="-13" dirty="0">
                <a:latin typeface="Arial"/>
                <a:cs typeface="Arial"/>
              </a:rPr>
              <a:t> </a:t>
            </a:r>
            <a:r>
              <a:rPr sz="400" spc="-9" dirty="0">
                <a:latin typeface="Arial"/>
                <a:cs typeface="Arial"/>
              </a:rPr>
              <a:t>ч</a:t>
            </a:r>
            <a:r>
              <a:rPr sz="400" spc="-4" dirty="0">
                <a:latin typeface="Arial"/>
                <a:cs typeface="Arial"/>
              </a:rPr>
              <a:t>и</a:t>
            </a:r>
            <a:r>
              <a:rPr sz="400" dirty="0">
                <a:latin typeface="Arial"/>
                <a:cs typeface="Arial"/>
              </a:rPr>
              <a:t>с</a:t>
            </a:r>
            <a:r>
              <a:rPr sz="400" spc="-9" dirty="0">
                <a:latin typeface="Arial"/>
                <a:cs typeface="Arial"/>
              </a:rPr>
              <a:t>ле</a:t>
            </a:r>
            <a:r>
              <a:rPr sz="400" spc="-13" dirty="0">
                <a:latin typeface="Arial"/>
                <a:cs typeface="Arial"/>
              </a:rPr>
              <a:t> </a:t>
            </a:r>
            <a:r>
              <a:rPr sz="400" spc="-4" dirty="0">
                <a:latin typeface="Arial"/>
                <a:cs typeface="Arial"/>
              </a:rPr>
              <a:t>в </a:t>
            </a:r>
            <a:r>
              <a:rPr sz="400" dirty="0">
                <a:latin typeface="Arial"/>
                <a:cs typeface="Arial"/>
              </a:rPr>
              <a:t>с</a:t>
            </a:r>
            <a:r>
              <a:rPr sz="400" spc="-22" dirty="0">
                <a:latin typeface="Arial"/>
                <a:cs typeface="Arial"/>
              </a:rPr>
              <a:t>у</a:t>
            </a:r>
            <a:r>
              <a:rPr sz="400" spc="-18" dirty="0">
                <a:latin typeface="Arial"/>
                <a:cs typeface="Arial"/>
              </a:rPr>
              <a:t>мме</a:t>
            </a:r>
            <a:r>
              <a:rPr sz="400" spc="-4" dirty="0">
                <a:latin typeface="Arial"/>
                <a:cs typeface="Arial"/>
              </a:rPr>
              <a:t>:</a:t>
            </a:r>
            <a:endParaRPr sz="400">
              <a:latin typeface="Arial"/>
              <a:cs typeface="Arial"/>
            </a:endParaRPr>
          </a:p>
        </p:txBody>
      </p:sp>
      <p:sp>
        <p:nvSpPr>
          <p:cNvPr id="200" name="object 200"/>
          <p:cNvSpPr txBox="1"/>
          <p:nvPr/>
        </p:nvSpPr>
        <p:spPr>
          <a:xfrm>
            <a:off x="2974950" y="2938198"/>
            <a:ext cx="143893" cy="61555"/>
          </a:xfrm>
          <a:prstGeom prst="rect">
            <a:avLst/>
          </a:prstGeom>
        </p:spPr>
        <p:txBody>
          <a:bodyPr vert="horz" wrap="square" lIns="0" tIns="0" rIns="0" bIns="0" rtlCol="0">
            <a:spAutoFit/>
          </a:bodyPr>
          <a:lstStyle/>
          <a:p>
            <a:pPr marL="11132"/>
            <a:r>
              <a:rPr sz="400" spc="-4" dirty="0">
                <a:latin typeface="Arial"/>
                <a:cs typeface="Arial"/>
              </a:rPr>
              <a:t>в</a:t>
            </a:r>
            <a:r>
              <a:rPr sz="400" dirty="0">
                <a:latin typeface="Arial"/>
                <a:cs typeface="Arial"/>
              </a:rPr>
              <a:t>с</a:t>
            </a:r>
            <a:r>
              <a:rPr sz="400" spc="-13" dirty="0">
                <a:latin typeface="Arial"/>
                <a:cs typeface="Arial"/>
              </a:rPr>
              <a:t>е</a:t>
            </a:r>
            <a:r>
              <a:rPr sz="400" dirty="0">
                <a:latin typeface="Arial"/>
                <a:cs typeface="Arial"/>
              </a:rPr>
              <a:t>г</a:t>
            </a:r>
            <a:r>
              <a:rPr sz="400" spc="-4" dirty="0">
                <a:latin typeface="Arial"/>
                <a:cs typeface="Arial"/>
              </a:rPr>
              <a:t>о</a:t>
            </a:r>
            <a:endParaRPr sz="400">
              <a:latin typeface="Arial"/>
              <a:cs typeface="Arial"/>
            </a:endParaRPr>
          </a:p>
        </p:txBody>
      </p:sp>
      <p:sp>
        <p:nvSpPr>
          <p:cNvPr id="201" name="object 201"/>
          <p:cNvSpPr txBox="1"/>
          <p:nvPr/>
        </p:nvSpPr>
        <p:spPr>
          <a:xfrm>
            <a:off x="3172055" y="2842841"/>
            <a:ext cx="366520" cy="313868"/>
          </a:xfrm>
          <a:prstGeom prst="rect">
            <a:avLst/>
          </a:prstGeom>
        </p:spPr>
        <p:txBody>
          <a:bodyPr vert="horz" wrap="square" lIns="0" tIns="0" rIns="0" bIns="0" rtlCol="0">
            <a:spAutoFit/>
          </a:bodyPr>
          <a:lstStyle/>
          <a:p>
            <a:pPr marL="10575" marR="4453" indent="-1113" algn="ctr">
              <a:lnSpc>
                <a:spcPct val="102200"/>
              </a:lnSpc>
            </a:pPr>
            <a:r>
              <a:rPr sz="400" spc="-4" dirty="0">
                <a:latin typeface="Arial"/>
                <a:cs typeface="Arial"/>
              </a:rPr>
              <a:t>в т</a:t>
            </a:r>
            <a:r>
              <a:rPr sz="400" dirty="0">
                <a:latin typeface="Arial"/>
                <a:cs typeface="Arial"/>
              </a:rPr>
              <a:t>о</a:t>
            </a:r>
            <a:r>
              <a:rPr sz="400" spc="-9" dirty="0">
                <a:latin typeface="Arial"/>
                <a:cs typeface="Arial"/>
              </a:rPr>
              <a:t>м</a:t>
            </a:r>
            <a:r>
              <a:rPr sz="400" spc="-13" dirty="0">
                <a:latin typeface="Arial"/>
                <a:cs typeface="Arial"/>
              </a:rPr>
              <a:t> </a:t>
            </a:r>
            <a:r>
              <a:rPr sz="400" spc="-9" dirty="0">
                <a:latin typeface="Arial"/>
                <a:cs typeface="Arial"/>
              </a:rPr>
              <a:t>ч</a:t>
            </a:r>
            <a:r>
              <a:rPr sz="400" spc="-4" dirty="0">
                <a:latin typeface="Arial"/>
                <a:cs typeface="Arial"/>
              </a:rPr>
              <a:t>и</a:t>
            </a:r>
            <a:r>
              <a:rPr sz="400" dirty="0">
                <a:latin typeface="Arial"/>
                <a:cs typeface="Arial"/>
              </a:rPr>
              <a:t>с</a:t>
            </a:r>
            <a:r>
              <a:rPr sz="400" spc="-9" dirty="0">
                <a:latin typeface="Arial"/>
                <a:cs typeface="Arial"/>
              </a:rPr>
              <a:t>ле</a:t>
            </a:r>
            <a:r>
              <a:rPr sz="400" spc="-13" dirty="0">
                <a:latin typeface="Arial"/>
                <a:cs typeface="Arial"/>
              </a:rPr>
              <a:t> </a:t>
            </a:r>
            <a:r>
              <a:rPr sz="400" spc="-4" dirty="0">
                <a:latin typeface="Arial"/>
                <a:cs typeface="Arial"/>
              </a:rPr>
              <a:t>в </a:t>
            </a:r>
            <a:r>
              <a:rPr sz="400" dirty="0">
                <a:latin typeface="Arial"/>
                <a:cs typeface="Arial"/>
              </a:rPr>
              <a:t>с</a:t>
            </a:r>
            <a:r>
              <a:rPr sz="400" spc="-22" dirty="0">
                <a:latin typeface="Arial"/>
                <a:cs typeface="Arial"/>
              </a:rPr>
              <a:t>у</a:t>
            </a:r>
            <a:r>
              <a:rPr sz="400" spc="-18" dirty="0">
                <a:latin typeface="Arial"/>
                <a:cs typeface="Arial"/>
              </a:rPr>
              <a:t>мм</a:t>
            </a:r>
            <a:r>
              <a:rPr sz="400" spc="-4" dirty="0">
                <a:latin typeface="Arial"/>
                <a:cs typeface="Arial"/>
              </a:rPr>
              <a:t>е</a:t>
            </a:r>
            <a:r>
              <a:rPr sz="400" spc="-13" dirty="0">
                <a:latin typeface="Arial"/>
                <a:cs typeface="Arial"/>
              </a:rPr>
              <a:t> </a:t>
            </a:r>
            <a:r>
              <a:rPr sz="400" dirty="0">
                <a:latin typeface="Arial"/>
                <a:cs typeface="Arial"/>
              </a:rPr>
              <a:t>с</a:t>
            </a:r>
            <a:r>
              <a:rPr sz="400" spc="-4" dirty="0">
                <a:latin typeface="Arial"/>
                <a:cs typeface="Arial"/>
              </a:rPr>
              <a:t>р</a:t>
            </a:r>
            <a:r>
              <a:rPr sz="400" spc="-13" dirty="0">
                <a:latin typeface="Arial"/>
                <a:cs typeface="Arial"/>
              </a:rPr>
              <a:t>е</a:t>
            </a:r>
            <a:r>
              <a:rPr sz="400" spc="-9" dirty="0">
                <a:latin typeface="Arial"/>
                <a:cs typeface="Arial"/>
              </a:rPr>
              <a:t>д</a:t>
            </a:r>
            <a:r>
              <a:rPr sz="400" dirty="0">
                <a:latin typeface="Arial"/>
                <a:cs typeface="Arial"/>
              </a:rPr>
              <a:t>с</a:t>
            </a:r>
            <a:r>
              <a:rPr sz="400" spc="-4" dirty="0">
                <a:latin typeface="Arial"/>
                <a:cs typeface="Arial"/>
              </a:rPr>
              <a:t>тв, подл</a:t>
            </a:r>
            <a:r>
              <a:rPr sz="400" spc="-13" dirty="0">
                <a:latin typeface="Arial"/>
                <a:cs typeface="Arial"/>
              </a:rPr>
              <a:t>е</a:t>
            </a:r>
            <a:r>
              <a:rPr sz="400" spc="-9" dirty="0">
                <a:latin typeface="Arial"/>
                <a:cs typeface="Arial"/>
              </a:rPr>
              <a:t>ж</a:t>
            </a:r>
            <a:r>
              <a:rPr sz="400" spc="-18" dirty="0">
                <a:latin typeface="Arial"/>
                <a:cs typeface="Arial"/>
              </a:rPr>
              <a:t>ащ</a:t>
            </a:r>
            <a:r>
              <a:rPr sz="400" spc="-4" dirty="0">
                <a:latin typeface="Arial"/>
                <a:cs typeface="Arial"/>
              </a:rPr>
              <a:t>их возвр</a:t>
            </a:r>
            <a:r>
              <a:rPr sz="400" spc="-13" dirty="0">
                <a:latin typeface="Arial"/>
                <a:cs typeface="Arial"/>
              </a:rPr>
              <a:t>а</a:t>
            </a:r>
            <a:r>
              <a:rPr sz="400" spc="-4" dirty="0">
                <a:latin typeface="Arial"/>
                <a:cs typeface="Arial"/>
              </a:rPr>
              <a:t>ту</a:t>
            </a:r>
            <a:endParaRPr sz="400">
              <a:latin typeface="Arial"/>
              <a:cs typeface="Arial"/>
            </a:endParaRPr>
          </a:p>
        </p:txBody>
      </p:sp>
      <p:sp>
        <p:nvSpPr>
          <p:cNvPr id="202" name="object 202"/>
          <p:cNvSpPr txBox="1"/>
          <p:nvPr/>
        </p:nvSpPr>
        <p:spPr>
          <a:xfrm>
            <a:off x="7310205" y="2647985"/>
            <a:ext cx="661365" cy="188321"/>
          </a:xfrm>
          <a:prstGeom prst="rect">
            <a:avLst/>
          </a:prstGeom>
        </p:spPr>
        <p:txBody>
          <a:bodyPr vert="horz" wrap="square" lIns="0" tIns="0" rIns="0" bIns="0" rtlCol="0">
            <a:spAutoFit/>
          </a:bodyPr>
          <a:lstStyle/>
          <a:p>
            <a:pPr marL="11132" marR="4453" indent="65120">
              <a:lnSpc>
                <a:spcPct val="102200"/>
              </a:lnSpc>
            </a:pPr>
            <a:r>
              <a:rPr sz="400" spc="-4" dirty="0">
                <a:latin typeface="Arial"/>
                <a:cs typeface="Arial"/>
              </a:rPr>
              <a:t>при</a:t>
            </a:r>
            <a:r>
              <a:rPr sz="400" spc="-9" dirty="0">
                <a:latin typeface="Arial"/>
                <a:cs typeface="Arial"/>
              </a:rPr>
              <a:t>н</a:t>
            </a:r>
            <a:r>
              <a:rPr sz="400" spc="-4" dirty="0">
                <a:latin typeface="Arial"/>
                <a:cs typeface="Arial"/>
              </a:rPr>
              <a:t>и</a:t>
            </a:r>
            <a:r>
              <a:rPr sz="400" spc="-18" dirty="0">
                <a:latin typeface="Arial"/>
                <a:cs typeface="Arial"/>
              </a:rPr>
              <a:t>маем</a:t>
            </a:r>
            <a:r>
              <a:rPr sz="400" spc="-9" dirty="0">
                <a:latin typeface="Arial"/>
                <a:cs typeface="Arial"/>
              </a:rPr>
              <a:t>ые</a:t>
            </a:r>
            <a:r>
              <a:rPr sz="400" spc="-13" dirty="0">
                <a:latin typeface="Arial"/>
                <a:cs typeface="Arial"/>
              </a:rPr>
              <a:t> </a:t>
            </a:r>
            <a:r>
              <a:rPr sz="400" spc="-18" dirty="0">
                <a:latin typeface="Arial"/>
                <a:cs typeface="Arial"/>
              </a:rPr>
              <a:t>ме</a:t>
            </a:r>
            <a:r>
              <a:rPr sz="400" spc="-9" dirty="0">
                <a:latin typeface="Arial"/>
                <a:cs typeface="Arial"/>
              </a:rPr>
              <a:t>ры</a:t>
            </a:r>
            <a:r>
              <a:rPr sz="400" spc="-4" dirty="0">
                <a:latin typeface="Arial"/>
                <a:cs typeface="Arial"/>
              </a:rPr>
              <a:t> по </a:t>
            </a:r>
            <a:r>
              <a:rPr sz="400" dirty="0">
                <a:latin typeface="Arial"/>
                <a:cs typeface="Arial"/>
              </a:rPr>
              <a:t>с</a:t>
            </a:r>
            <a:r>
              <a:rPr sz="400" spc="-4" dirty="0">
                <a:latin typeface="Arial"/>
                <a:cs typeface="Arial"/>
              </a:rPr>
              <a:t>о</a:t>
            </a:r>
            <a:r>
              <a:rPr sz="400" spc="-9" dirty="0">
                <a:latin typeface="Arial"/>
                <a:cs typeface="Arial"/>
              </a:rPr>
              <a:t>к</a:t>
            </a:r>
            <a:r>
              <a:rPr sz="400" spc="-4" dirty="0">
                <a:latin typeface="Arial"/>
                <a:cs typeface="Arial"/>
              </a:rPr>
              <a:t>р</a:t>
            </a:r>
            <a:r>
              <a:rPr sz="400" spc="-18" dirty="0">
                <a:latin typeface="Arial"/>
                <a:cs typeface="Arial"/>
              </a:rPr>
              <a:t>аще</a:t>
            </a:r>
            <a:r>
              <a:rPr sz="400" spc="-9" dirty="0">
                <a:latin typeface="Arial"/>
                <a:cs typeface="Arial"/>
              </a:rPr>
              <a:t>нию</a:t>
            </a:r>
            <a:r>
              <a:rPr sz="400" spc="-4" dirty="0">
                <a:latin typeface="Arial"/>
                <a:cs typeface="Arial"/>
              </a:rPr>
              <a:t> з</a:t>
            </a:r>
            <a:r>
              <a:rPr sz="400" spc="-13" dirty="0">
                <a:latin typeface="Arial"/>
                <a:cs typeface="Arial"/>
              </a:rPr>
              <a:t>а</a:t>
            </a:r>
            <a:r>
              <a:rPr sz="400" spc="-9" dirty="0">
                <a:latin typeface="Arial"/>
                <a:cs typeface="Arial"/>
              </a:rPr>
              <a:t>долж</a:t>
            </a:r>
            <a:r>
              <a:rPr sz="400" spc="-13" dirty="0">
                <a:latin typeface="Arial"/>
                <a:cs typeface="Arial"/>
              </a:rPr>
              <a:t>е</a:t>
            </a:r>
            <a:r>
              <a:rPr sz="400" spc="-9" dirty="0">
                <a:latin typeface="Arial"/>
                <a:cs typeface="Arial"/>
              </a:rPr>
              <a:t>нн</a:t>
            </a:r>
            <a:r>
              <a:rPr sz="400" spc="-4" dirty="0">
                <a:latin typeface="Arial"/>
                <a:cs typeface="Arial"/>
              </a:rPr>
              <a:t>о</a:t>
            </a:r>
            <a:r>
              <a:rPr sz="400" dirty="0">
                <a:latin typeface="Arial"/>
                <a:cs typeface="Arial"/>
              </a:rPr>
              <a:t>с</a:t>
            </a:r>
            <a:r>
              <a:rPr sz="400" spc="-4" dirty="0">
                <a:latin typeface="Arial"/>
                <a:cs typeface="Arial"/>
              </a:rPr>
              <a:t>ти</a:t>
            </a:r>
            <a:endParaRPr sz="400">
              <a:latin typeface="Arial"/>
              <a:cs typeface="Arial"/>
            </a:endParaRPr>
          </a:p>
        </p:txBody>
      </p:sp>
      <p:sp>
        <p:nvSpPr>
          <p:cNvPr id="203" name="object 203"/>
          <p:cNvSpPr/>
          <p:nvPr/>
        </p:nvSpPr>
        <p:spPr>
          <a:xfrm>
            <a:off x="6491154" y="2376519"/>
            <a:ext cx="752045" cy="0"/>
          </a:xfrm>
          <a:custGeom>
            <a:avLst/>
            <a:gdLst/>
            <a:ahLst/>
            <a:cxnLst/>
            <a:rect l="l" t="t" r="r" b="b"/>
            <a:pathLst>
              <a:path w="879475">
                <a:moveTo>
                  <a:pt x="0" y="0"/>
                </a:moveTo>
                <a:lnTo>
                  <a:pt x="878967" y="0"/>
                </a:lnTo>
              </a:path>
            </a:pathLst>
          </a:custGeom>
          <a:ln w="5842">
            <a:solidFill>
              <a:srgbClr val="000000"/>
            </a:solidFill>
          </a:ln>
        </p:spPr>
        <p:txBody>
          <a:bodyPr wrap="square" lIns="0" tIns="0" rIns="0" bIns="0" rtlCol="0"/>
          <a:lstStyle/>
          <a:p>
            <a:endParaRPr/>
          </a:p>
        </p:txBody>
      </p:sp>
      <p:sp>
        <p:nvSpPr>
          <p:cNvPr id="204" name="object 204"/>
          <p:cNvSpPr/>
          <p:nvPr/>
        </p:nvSpPr>
        <p:spPr>
          <a:xfrm>
            <a:off x="5857808" y="2376519"/>
            <a:ext cx="66788" cy="0"/>
          </a:xfrm>
          <a:custGeom>
            <a:avLst/>
            <a:gdLst/>
            <a:ahLst/>
            <a:cxnLst/>
            <a:rect l="l" t="t" r="r" b="b"/>
            <a:pathLst>
              <a:path w="78104">
                <a:moveTo>
                  <a:pt x="0" y="0"/>
                </a:moveTo>
                <a:lnTo>
                  <a:pt x="77724" y="0"/>
                </a:lnTo>
              </a:path>
            </a:pathLst>
          </a:custGeom>
          <a:ln w="5842">
            <a:solidFill>
              <a:srgbClr val="000000"/>
            </a:solidFill>
          </a:ln>
        </p:spPr>
        <p:txBody>
          <a:bodyPr wrap="square" lIns="0" tIns="0" rIns="0" bIns="0" rtlCol="0"/>
          <a:lstStyle/>
          <a:p>
            <a:endParaRPr/>
          </a:p>
        </p:txBody>
      </p:sp>
      <p:sp>
        <p:nvSpPr>
          <p:cNvPr id="205" name="object 205"/>
          <p:cNvSpPr/>
          <p:nvPr/>
        </p:nvSpPr>
        <p:spPr>
          <a:xfrm>
            <a:off x="1282549" y="2376519"/>
            <a:ext cx="3783031" cy="0"/>
          </a:xfrm>
          <a:custGeom>
            <a:avLst/>
            <a:gdLst/>
            <a:ahLst/>
            <a:cxnLst/>
            <a:rect l="l" t="t" r="r" b="b"/>
            <a:pathLst>
              <a:path w="4424045">
                <a:moveTo>
                  <a:pt x="0" y="0"/>
                </a:moveTo>
                <a:lnTo>
                  <a:pt x="4423918" y="0"/>
                </a:lnTo>
              </a:path>
            </a:pathLst>
          </a:custGeom>
          <a:ln w="5842">
            <a:solidFill>
              <a:srgbClr val="000000"/>
            </a:solidFill>
          </a:ln>
        </p:spPr>
        <p:txBody>
          <a:bodyPr wrap="square" lIns="0" tIns="0" rIns="0" bIns="0" rtlCol="0"/>
          <a:lstStyle/>
          <a:p>
            <a:endParaRPr/>
          </a:p>
        </p:txBody>
      </p:sp>
      <p:sp>
        <p:nvSpPr>
          <p:cNvPr id="206" name="object 206"/>
          <p:cNvSpPr/>
          <p:nvPr/>
        </p:nvSpPr>
        <p:spPr>
          <a:xfrm>
            <a:off x="6491153" y="2510915"/>
            <a:ext cx="1550788" cy="0"/>
          </a:xfrm>
          <a:custGeom>
            <a:avLst/>
            <a:gdLst/>
            <a:ahLst/>
            <a:cxnLst/>
            <a:rect l="l" t="t" r="r" b="b"/>
            <a:pathLst>
              <a:path w="1813559">
                <a:moveTo>
                  <a:pt x="0" y="0"/>
                </a:moveTo>
                <a:lnTo>
                  <a:pt x="1813305" y="0"/>
                </a:lnTo>
              </a:path>
            </a:pathLst>
          </a:custGeom>
          <a:ln w="5842">
            <a:solidFill>
              <a:srgbClr val="000000"/>
            </a:solidFill>
          </a:ln>
        </p:spPr>
        <p:txBody>
          <a:bodyPr wrap="square" lIns="0" tIns="0" rIns="0" bIns="0" rtlCol="0"/>
          <a:lstStyle/>
          <a:p>
            <a:endParaRPr/>
          </a:p>
        </p:txBody>
      </p:sp>
      <p:sp>
        <p:nvSpPr>
          <p:cNvPr id="207" name="object 207"/>
          <p:cNvSpPr/>
          <p:nvPr/>
        </p:nvSpPr>
        <p:spPr>
          <a:xfrm>
            <a:off x="199387" y="2510915"/>
            <a:ext cx="5725317" cy="0"/>
          </a:xfrm>
          <a:custGeom>
            <a:avLst/>
            <a:gdLst/>
            <a:ahLst/>
            <a:cxnLst/>
            <a:rect l="l" t="t" r="r" b="b"/>
            <a:pathLst>
              <a:path w="6695440">
                <a:moveTo>
                  <a:pt x="0" y="0"/>
                </a:moveTo>
                <a:lnTo>
                  <a:pt x="6694932" y="0"/>
                </a:lnTo>
              </a:path>
            </a:pathLst>
          </a:custGeom>
          <a:ln w="5842">
            <a:solidFill>
              <a:srgbClr val="000000"/>
            </a:solidFill>
          </a:ln>
        </p:spPr>
        <p:txBody>
          <a:bodyPr wrap="square" lIns="0" tIns="0" rIns="0" bIns="0" rtlCol="0"/>
          <a:lstStyle/>
          <a:p>
            <a:endParaRPr/>
          </a:p>
        </p:txBody>
      </p:sp>
      <p:sp>
        <p:nvSpPr>
          <p:cNvPr id="208" name="object 208"/>
          <p:cNvSpPr/>
          <p:nvPr/>
        </p:nvSpPr>
        <p:spPr>
          <a:xfrm>
            <a:off x="731085" y="2644965"/>
            <a:ext cx="7310856" cy="0"/>
          </a:xfrm>
          <a:custGeom>
            <a:avLst/>
            <a:gdLst/>
            <a:ahLst/>
            <a:cxnLst/>
            <a:rect l="l" t="t" r="r" b="b"/>
            <a:pathLst>
              <a:path w="8549640">
                <a:moveTo>
                  <a:pt x="0" y="0"/>
                </a:moveTo>
                <a:lnTo>
                  <a:pt x="8549386" y="0"/>
                </a:lnTo>
              </a:path>
            </a:pathLst>
          </a:custGeom>
          <a:ln w="5842">
            <a:solidFill>
              <a:srgbClr val="000000"/>
            </a:solidFill>
          </a:ln>
        </p:spPr>
        <p:txBody>
          <a:bodyPr wrap="square" lIns="0" tIns="0" rIns="0" bIns="0" rtlCol="0"/>
          <a:lstStyle/>
          <a:p>
            <a:endParaRPr/>
          </a:p>
        </p:txBody>
      </p:sp>
      <p:sp>
        <p:nvSpPr>
          <p:cNvPr id="209" name="object 209"/>
          <p:cNvSpPr/>
          <p:nvPr/>
        </p:nvSpPr>
        <p:spPr>
          <a:xfrm>
            <a:off x="6501036" y="2788690"/>
            <a:ext cx="1541014" cy="0"/>
          </a:xfrm>
          <a:custGeom>
            <a:avLst/>
            <a:gdLst/>
            <a:ahLst/>
            <a:cxnLst/>
            <a:rect l="l" t="t" r="r" b="b"/>
            <a:pathLst>
              <a:path w="1802129">
                <a:moveTo>
                  <a:pt x="0" y="0"/>
                </a:moveTo>
                <a:lnTo>
                  <a:pt x="1801622" y="0"/>
                </a:lnTo>
              </a:path>
            </a:pathLst>
          </a:custGeom>
          <a:ln w="5842">
            <a:solidFill>
              <a:srgbClr val="000000"/>
            </a:solidFill>
          </a:ln>
        </p:spPr>
        <p:txBody>
          <a:bodyPr wrap="square" lIns="0" tIns="0" rIns="0" bIns="0" rtlCol="0"/>
          <a:lstStyle/>
          <a:p>
            <a:endParaRPr/>
          </a:p>
        </p:txBody>
      </p:sp>
      <p:sp>
        <p:nvSpPr>
          <p:cNvPr id="210" name="object 210"/>
          <p:cNvSpPr/>
          <p:nvPr/>
        </p:nvSpPr>
        <p:spPr>
          <a:xfrm>
            <a:off x="3945278" y="2852260"/>
            <a:ext cx="1239653" cy="0"/>
          </a:xfrm>
          <a:custGeom>
            <a:avLst/>
            <a:gdLst/>
            <a:ahLst/>
            <a:cxnLst/>
            <a:rect l="l" t="t" r="r" b="b"/>
            <a:pathLst>
              <a:path w="1449704">
                <a:moveTo>
                  <a:pt x="0" y="0"/>
                </a:moveTo>
                <a:lnTo>
                  <a:pt x="1449577" y="0"/>
                </a:lnTo>
              </a:path>
            </a:pathLst>
          </a:custGeom>
          <a:ln w="5842">
            <a:solidFill>
              <a:srgbClr val="000000"/>
            </a:solidFill>
          </a:ln>
        </p:spPr>
        <p:txBody>
          <a:bodyPr wrap="square" lIns="0" tIns="0" rIns="0" bIns="0" rtlCol="0"/>
          <a:lstStyle/>
          <a:p>
            <a:endParaRPr/>
          </a:p>
        </p:txBody>
      </p:sp>
      <p:sp>
        <p:nvSpPr>
          <p:cNvPr id="211" name="object 211"/>
          <p:cNvSpPr/>
          <p:nvPr/>
        </p:nvSpPr>
        <p:spPr>
          <a:xfrm>
            <a:off x="199387" y="3163202"/>
            <a:ext cx="7842446" cy="0"/>
          </a:xfrm>
          <a:custGeom>
            <a:avLst/>
            <a:gdLst/>
            <a:ahLst/>
            <a:cxnLst/>
            <a:rect l="l" t="t" r="r" b="b"/>
            <a:pathLst>
              <a:path w="9171305">
                <a:moveTo>
                  <a:pt x="0" y="0"/>
                </a:moveTo>
                <a:lnTo>
                  <a:pt x="9171178" y="0"/>
                </a:lnTo>
              </a:path>
            </a:pathLst>
          </a:custGeom>
          <a:ln w="5842">
            <a:solidFill>
              <a:srgbClr val="000000"/>
            </a:solidFill>
          </a:ln>
        </p:spPr>
        <p:txBody>
          <a:bodyPr wrap="square" lIns="0" tIns="0" rIns="0" bIns="0" rtlCol="0"/>
          <a:lstStyle/>
          <a:p>
            <a:endParaRPr/>
          </a:p>
        </p:txBody>
      </p:sp>
      <p:sp>
        <p:nvSpPr>
          <p:cNvPr id="212" name="object 212"/>
          <p:cNvSpPr/>
          <p:nvPr/>
        </p:nvSpPr>
        <p:spPr>
          <a:xfrm>
            <a:off x="734996" y="3232991"/>
            <a:ext cx="7308141" cy="0"/>
          </a:xfrm>
          <a:custGeom>
            <a:avLst/>
            <a:gdLst/>
            <a:ahLst/>
            <a:cxnLst/>
            <a:rect l="l" t="t" r="r" b="b"/>
            <a:pathLst>
              <a:path w="8546465">
                <a:moveTo>
                  <a:pt x="0" y="0"/>
                </a:moveTo>
                <a:lnTo>
                  <a:pt x="8546338" y="0"/>
                </a:lnTo>
              </a:path>
            </a:pathLst>
          </a:custGeom>
          <a:ln w="16509">
            <a:solidFill>
              <a:srgbClr val="000000"/>
            </a:solidFill>
          </a:ln>
        </p:spPr>
        <p:txBody>
          <a:bodyPr wrap="square" lIns="0" tIns="0" rIns="0" bIns="0" rtlCol="0"/>
          <a:lstStyle/>
          <a:p>
            <a:endParaRPr/>
          </a:p>
        </p:txBody>
      </p:sp>
      <p:sp>
        <p:nvSpPr>
          <p:cNvPr id="213" name="object 213"/>
          <p:cNvSpPr/>
          <p:nvPr/>
        </p:nvSpPr>
        <p:spPr>
          <a:xfrm>
            <a:off x="1402224" y="4473535"/>
            <a:ext cx="90137" cy="0"/>
          </a:xfrm>
          <a:custGeom>
            <a:avLst/>
            <a:gdLst/>
            <a:ahLst/>
            <a:cxnLst/>
            <a:rect l="l" t="t" r="r" b="b"/>
            <a:pathLst>
              <a:path w="105410">
                <a:moveTo>
                  <a:pt x="0" y="0"/>
                </a:moveTo>
                <a:lnTo>
                  <a:pt x="105410" y="0"/>
                </a:lnTo>
              </a:path>
            </a:pathLst>
          </a:custGeom>
          <a:ln w="5842">
            <a:solidFill>
              <a:srgbClr val="000000"/>
            </a:solidFill>
          </a:ln>
        </p:spPr>
        <p:txBody>
          <a:bodyPr wrap="square" lIns="0" tIns="0" rIns="0" bIns="0" rtlCol="0"/>
          <a:lstStyle/>
          <a:p>
            <a:endParaRPr/>
          </a:p>
        </p:txBody>
      </p:sp>
      <p:sp>
        <p:nvSpPr>
          <p:cNvPr id="214" name="object 214"/>
          <p:cNvSpPr/>
          <p:nvPr/>
        </p:nvSpPr>
        <p:spPr>
          <a:xfrm>
            <a:off x="199387" y="4473535"/>
            <a:ext cx="651591" cy="0"/>
          </a:xfrm>
          <a:custGeom>
            <a:avLst/>
            <a:gdLst/>
            <a:ahLst/>
            <a:cxnLst/>
            <a:rect l="l" t="t" r="r" b="b"/>
            <a:pathLst>
              <a:path w="762000">
                <a:moveTo>
                  <a:pt x="0" y="0"/>
                </a:moveTo>
                <a:lnTo>
                  <a:pt x="762000" y="0"/>
                </a:lnTo>
              </a:path>
            </a:pathLst>
          </a:custGeom>
          <a:ln w="5842">
            <a:solidFill>
              <a:srgbClr val="000000"/>
            </a:solidFill>
          </a:ln>
        </p:spPr>
        <p:txBody>
          <a:bodyPr wrap="square" lIns="0" tIns="0" rIns="0" bIns="0" rtlCol="0"/>
          <a:lstStyle/>
          <a:p>
            <a:endParaRPr/>
          </a:p>
        </p:txBody>
      </p:sp>
      <p:sp>
        <p:nvSpPr>
          <p:cNvPr id="215" name="object 215"/>
          <p:cNvSpPr/>
          <p:nvPr/>
        </p:nvSpPr>
        <p:spPr>
          <a:xfrm>
            <a:off x="6764279" y="4484591"/>
            <a:ext cx="1268431" cy="0"/>
          </a:xfrm>
          <a:custGeom>
            <a:avLst/>
            <a:gdLst/>
            <a:ahLst/>
            <a:cxnLst/>
            <a:rect l="l" t="t" r="r" b="b"/>
            <a:pathLst>
              <a:path w="1483359">
                <a:moveTo>
                  <a:pt x="0" y="0"/>
                </a:moveTo>
                <a:lnTo>
                  <a:pt x="1483105" y="0"/>
                </a:lnTo>
              </a:path>
            </a:pathLst>
          </a:custGeom>
          <a:ln w="5842">
            <a:solidFill>
              <a:srgbClr val="000000"/>
            </a:solidFill>
          </a:ln>
        </p:spPr>
        <p:txBody>
          <a:bodyPr wrap="square" lIns="0" tIns="0" rIns="0" bIns="0" rtlCol="0"/>
          <a:lstStyle/>
          <a:p>
            <a:endParaRPr/>
          </a:p>
        </p:txBody>
      </p:sp>
      <p:sp>
        <p:nvSpPr>
          <p:cNvPr id="216" name="object 216"/>
          <p:cNvSpPr/>
          <p:nvPr/>
        </p:nvSpPr>
        <p:spPr>
          <a:xfrm>
            <a:off x="2275574" y="4789313"/>
            <a:ext cx="4229371" cy="0"/>
          </a:xfrm>
          <a:custGeom>
            <a:avLst/>
            <a:gdLst/>
            <a:ahLst/>
            <a:cxnLst/>
            <a:rect l="l" t="t" r="r" b="b"/>
            <a:pathLst>
              <a:path w="4946015">
                <a:moveTo>
                  <a:pt x="0" y="0"/>
                </a:moveTo>
                <a:lnTo>
                  <a:pt x="4946015" y="0"/>
                </a:lnTo>
              </a:path>
            </a:pathLst>
          </a:custGeom>
          <a:ln w="16509">
            <a:solidFill>
              <a:srgbClr val="000000"/>
            </a:solidFill>
          </a:ln>
        </p:spPr>
        <p:txBody>
          <a:bodyPr wrap="square" lIns="0" tIns="0" rIns="0" bIns="0" rtlCol="0"/>
          <a:lstStyle/>
          <a:p>
            <a:endParaRPr/>
          </a:p>
        </p:txBody>
      </p:sp>
      <p:sp>
        <p:nvSpPr>
          <p:cNvPr id="217" name="object 217"/>
          <p:cNvSpPr/>
          <p:nvPr/>
        </p:nvSpPr>
        <p:spPr>
          <a:xfrm>
            <a:off x="4476976" y="5243635"/>
            <a:ext cx="1123995" cy="0"/>
          </a:xfrm>
          <a:custGeom>
            <a:avLst/>
            <a:gdLst/>
            <a:ahLst/>
            <a:cxnLst/>
            <a:rect l="l" t="t" r="r" b="b"/>
            <a:pathLst>
              <a:path w="1314450">
                <a:moveTo>
                  <a:pt x="0" y="0"/>
                </a:moveTo>
                <a:lnTo>
                  <a:pt x="1313942" y="0"/>
                </a:lnTo>
              </a:path>
            </a:pathLst>
          </a:custGeom>
          <a:ln w="5842">
            <a:solidFill>
              <a:srgbClr val="000000"/>
            </a:solidFill>
          </a:ln>
        </p:spPr>
        <p:txBody>
          <a:bodyPr wrap="square" lIns="0" tIns="0" rIns="0" bIns="0" rtlCol="0"/>
          <a:lstStyle/>
          <a:p>
            <a:endParaRPr/>
          </a:p>
        </p:txBody>
      </p:sp>
      <p:sp>
        <p:nvSpPr>
          <p:cNvPr id="218" name="object 218"/>
          <p:cNvSpPr/>
          <p:nvPr/>
        </p:nvSpPr>
        <p:spPr>
          <a:xfrm>
            <a:off x="5850097" y="2123619"/>
            <a:ext cx="1378116" cy="191172"/>
          </a:xfrm>
          <a:custGeom>
            <a:avLst/>
            <a:gdLst/>
            <a:ahLst/>
            <a:cxnLst/>
            <a:rect l="l" t="t" r="r" b="b"/>
            <a:pathLst>
              <a:path w="1611629" h="210819">
                <a:moveTo>
                  <a:pt x="0" y="0"/>
                </a:moveTo>
                <a:lnTo>
                  <a:pt x="1611249" y="210311"/>
                </a:lnTo>
              </a:path>
            </a:pathLst>
          </a:custGeom>
          <a:ln w="3175">
            <a:solidFill>
              <a:srgbClr val="000000"/>
            </a:solidFill>
          </a:ln>
        </p:spPr>
        <p:txBody>
          <a:bodyPr wrap="square" lIns="0" tIns="0" rIns="0" bIns="0" rtlCol="0"/>
          <a:lstStyle/>
          <a:p>
            <a:endParaRPr/>
          </a:p>
        </p:txBody>
      </p:sp>
      <p:sp>
        <p:nvSpPr>
          <p:cNvPr id="219" name="object 219"/>
          <p:cNvSpPr/>
          <p:nvPr/>
        </p:nvSpPr>
        <p:spPr>
          <a:xfrm>
            <a:off x="7218764" y="2300511"/>
            <a:ext cx="27692" cy="26487"/>
          </a:xfrm>
          <a:custGeom>
            <a:avLst/>
            <a:gdLst/>
            <a:ahLst/>
            <a:cxnLst/>
            <a:rect l="l" t="t" r="r" b="b"/>
            <a:pathLst>
              <a:path w="32384" h="29210">
                <a:moveTo>
                  <a:pt x="4571" y="0"/>
                </a:moveTo>
                <a:lnTo>
                  <a:pt x="0" y="28955"/>
                </a:lnTo>
                <a:lnTo>
                  <a:pt x="32003" y="18287"/>
                </a:lnTo>
                <a:lnTo>
                  <a:pt x="4571" y="0"/>
                </a:lnTo>
                <a:close/>
              </a:path>
            </a:pathLst>
          </a:custGeom>
          <a:solidFill>
            <a:srgbClr val="000000"/>
          </a:solidFill>
        </p:spPr>
        <p:txBody>
          <a:bodyPr wrap="square" lIns="0" tIns="0" rIns="0" bIns="0" rtlCol="0"/>
          <a:lstStyle/>
          <a:p>
            <a:endParaRPr/>
          </a:p>
        </p:txBody>
      </p:sp>
      <p:sp>
        <p:nvSpPr>
          <p:cNvPr id="220" name="object 220"/>
          <p:cNvSpPr/>
          <p:nvPr/>
        </p:nvSpPr>
        <p:spPr>
          <a:xfrm>
            <a:off x="7218764" y="2300511"/>
            <a:ext cx="27692" cy="26487"/>
          </a:xfrm>
          <a:custGeom>
            <a:avLst/>
            <a:gdLst/>
            <a:ahLst/>
            <a:cxnLst/>
            <a:rect l="l" t="t" r="r" b="b"/>
            <a:pathLst>
              <a:path w="32384" h="29210">
                <a:moveTo>
                  <a:pt x="32003" y="18287"/>
                </a:moveTo>
                <a:lnTo>
                  <a:pt x="4571" y="0"/>
                </a:lnTo>
                <a:lnTo>
                  <a:pt x="0" y="28955"/>
                </a:lnTo>
                <a:lnTo>
                  <a:pt x="32003" y="18287"/>
                </a:lnTo>
                <a:close/>
              </a:path>
            </a:pathLst>
          </a:custGeom>
          <a:ln w="3175">
            <a:solidFill>
              <a:srgbClr val="000000"/>
            </a:solidFill>
          </a:ln>
        </p:spPr>
        <p:txBody>
          <a:bodyPr wrap="square" lIns="0" tIns="0" rIns="0" bIns="0" rtlCol="0"/>
          <a:lstStyle/>
          <a:p>
            <a:endParaRPr/>
          </a:p>
        </p:txBody>
      </p:sp>
      <p:sp>
        <p:nvSpPr>
          <p:cNvPr id="221" name="object 221"/>
          <p:cNvSpPr/>
          <p:nvPr/>
        </p:nvSpPr>
        <p:spPr>
          <a:xfrm>
            <a:off x="5065472" y="2132371"/>
            <a:ext cx="792770" cy="344340"/>
          </a:xfrm>
          <a:custGeom>
            <a:avLst/>
            <a:gdLst/>
            <a:ahLst/>
            <a:cxnLst/>
            <a:rect l="l" t="t" r="r" b="b"/>
            <a:pathLst>
              <a:path w="927100" h="379730">
                <a:moveTo>
                  <a:pt x="0" y="379475"/>
                </a:moveTo>
                <a:lnTo>
                  <a:pt x="926591" y="379475"/>
                </a:lnTo>
                <a:lnTo>
                  <a:pt x="926591" y="0"/>
                </a:lnTo>
                <a:lnTo>
                  <a:pt x="0" y="0"/>
                </a:lnTo>
                <a:lnTo>
                  <a:pt x="0" y="379475"/>
                </a:lnTo>
                <a:close/>
              </a:path>
            </a:pathLst>
          </a:custGeom>
          <a:solidFill>
            <a:srgbClr val="000000"/>
          </a:solidFill>
        </p:spPr>
        <p:txBody>
          <a:bodyPr wrap="square" lIns="0" tIns="0" rIns="0" bIns="0" rtlCol="0"/>
          <a:lstStyle/>
          <a:p>
            <a:endParaRPr/>
          </a:p>
        </p:txBody>
      </p:sp>
      <p:sp>
        <p:nvSpPr>
          <p:cNvPr id="222" name="object 222"/>
          <p:cNvSpPr/>
          <p:nvPr/>
        </p:nvSpPr>
        <p:spPr>
          <a:xfrm>
            <a:off x="5056349" y="2122698"/>
            <a:ext cx="792770" cy="344340"/>
          </a:xfrm>
          <a:custGeom>
            <a:avLst/>
            <a:gdLst/>
            <a:ahLst/>
            <a:cxnLst/>
            <a:rect l="l" t="t" r="r" b="b"/>
            <a:pathLst>
              <a:path w="927100" h="379730">
                <a:moveTo>
                  <a:pt x="0" y="379475"/>
                </a:moveTo>
                <a:lnTo>
                  <a:pt x="926592" y="379475"/>
                </a:lnTo>
                <a:lnTo>
                  <a:pt x="926592" y="0"/>
                </a:lnTo>
                <a:lnTo>
                  <a:pt x="0" y="0"/>
                </a:lnTo>
                <a:lnTo>
                  <a:pt x="0" y="379475"/>
                </a:lnTo>
                <a:close/>
              </a:path>
            </a:pathLst>
          </a:custGeom>
          <a:solidFill>
            <a:srgbClr val="FFFFE0"/>
          </a:solidFill>
        </p:spPr>
        <p:txBody>
          <a:bodyPr wrap="square" lIns="0" tIns="0" rIns="0" bIns="0" rtlCol="0"/>
          <a:lstStyle/>
          <a:p>
            <a:endParaRPr/>
          </a:p>
        </p:txBody>
      </p:sp>
      <p:sp>
        <p:nvSpPr>
          <p:cNvPr id="223" name="object 223"/>
          <p:cNvSpPr/>
          <p:nvPr/>
        </p:nvSpPr>
        <p:spPr>
          <a:xfrm>
            <a:off x="5056349" y="2122698"/>
            <a:ext cx="792770" cy="344340"/>
          </a:xfrm>
          <a:custGeom>
            <a:avLst/>
            <a:gdLst/>
            <a:ahLst/>
            <a:cxnLst/>
            <a:rect l="l" t="t" r="r" b="b"/>
            <a:pathLst>
              <a:path w="927100" h="379730">
                <a:moveTo>
                  <a:pt x="0" y="379475"/>
                </a:moveTo>
                <a:lnTo>
                  <a:pt x="926592" y="379475"/>
                </a:lnTo>
                <a:lnTo>
                  <a:pt x="926592" y="0"/>
                </a:lnTo>
                <a:lnTo>
                  <a:pt x="0" y="0"/>
                </a:lnTo>
                <a:lnTo>
                  <a:pt x="0" y="379475"/>
                </a:lnTo>
                <a:close/>
              </a:path>
            </a:pathLst>
          </a:custGeom>
          <a:ln w="3810">
            <a:solidFill>
              <a:srgbClr val="000000"/>
            </a:solidFill>
          </a:ln>
        </p:spPr>
        <p:txBody>
          <a:bodyPr wrap="square" lIns="0" tIns="0" rIns="0" bIns="0" rtlCol="0"/>
          <a:lstStyle/>
          <a:p>
            <a:endParaRPr/>
          </a:p>
        </p:txBody>
      </p:sp>
      <p:sp>
        <p:nvSpPr>
          <p:cNvPr id="224" name="object 224"/>
          <p:cNvSpPr txBox="1"/>
          <p:nvPr/>
        </p:nvSpPr>
        <p:spPr>
          <a:xfrm>
            <a:off x="5054070" y="2119509"/>
            <a:ext cx="654306" cy="46166"/>
          </a:xfrm>
          <a:prstGeom prst="rect">
            <a:avLst/>
          </a:prstGeom>
        </p:spPr>
        <p:txBody>
          <a:bodyPr vert="horz" wrap="square" lIns="0" tIns="0" rIns="0" bIns="0" rtlCol="0">
            <a:spAutoFit/>
          </a:bodyPr>
          <a:lstStyle/>
          <a:p>
            <a:pPr marL="11132"/>
            <a:r>
              <a:rPr sz="300" dirty="0">
                <a:latin typeface="Times New Roman"/>
                <a:cs typeface="Times New Roman"/>
              </a:rPr>
              <a:t>Р</a:t>
            </a:r>
            <a:r>
              <a:rPr sz="300" spc="-4" dirty="0">
                <a:latin typeface="Times New Roman"/>
                <a:cs typeface="Times New Roman"/>
              </a:rPr>
              <a:t>асш</a:t>
            </a:r>
            <a:r>
              <a:rPr sz="300" dirty="0">
                <a:latin typeface="Times New Roman"/>
                <a:cs typeface="Times New Roman"/>
              </a:rPr>
              <a:t>и</a:t>
            </a:r>
            <a:r>
              <a:rPr sz="300" spc="-9" dirty="0">
                <a:latin typeface="Times New Roman"/>
                <a:cs typeface="Times New Roman"/>
              </a:rPr>
              <a:t>ф</a:t>
            </a:r>
            <a:r>
              <a:rPr sz="300" dirty="0">
                <a:latin typeface="Times New Roman"/>
                <a:cs typeface="Times New Roman"/>
              </a:rPr>
              <a:t>ро</a:t>
            </a:r>
            <a:r>
              <a:rPr sz="300" spc="-4" dirty="0">
                <a:latin typeface="Times New Roman"/>
                <a:cs typeface="Times New Roman"/>
              </a:rPr>
              <a:t>в</a:t>
            </a:r>
            <a:r>
              <a:rPr sz="300" dirty="0">
                <a:latin typeface="Times New Roman"/>
                <a:cs typeface="Times New Roman"/>
              </a:rPr>
              <a:t>ку</a:t>
            </a:r>
            <a:r>
              <a:rPr sz="300" spc="-4" dirty="0">
                <a:latin typeface="Times New Roman"/>
                <a:cs typeface="Times New Roman"/>
              </a:rPr>
              <a:t> </a:t>
            </a:r>
            <a:r>
              <a:rPr sz="300" dirty="0">
                <a:latin typeface="Times New Roman"/>
                <a:cs typeface="Times New Roman"/>
              </a:rPr>
              <a:t>(</a:t>
            </a:r>
            <a:r>
              <a:rPr sz="300" spc="-4" dirty="0">
                <a:latin typeface="Times New Roman"/>
                <a:cs typeface="Times New Roman"/>
              </a:rPr>
              <a:t>ф</a:t>
            </a:r>
            <a:r>
              <a:rPr sz="300" spc="4" dirty="0">
                <a:latin typeface="Times New Roman"/>
                <a:cs typeface="Times New Roman"/>
              </a:rPr>
              <a:t>.</a:t>
            </a:r>
            <a:r>
              <a:rPr sz="300" dirty="0">
                <a:latin typeface="Times New Roman"/>
                <a:cs typeface="Times New Roman"/>
              </a:rPr>
              <a:t>0503793)</a:t>
            </a:r>
            <a:r>
              <a:rPr sz="300" spc="4" dirty="0">
                <a:latin typeface="Times New Roman"/>
                <a:cs typeface="Times New Roman"/>
              </a:rPr>
              <a:t> </a:t>
            </a:r>
            <a:r>
              <a:rPr sz="300" dirty="0">
                <a:latin typeface="Times New Roman"/>
                <a:cs typeface="Times New Roman"/>
              </a:rPr>
              <a:t>з</a:t>
            </a:r>
            <a:r>
              <a:rPr sz="300" spc="-4" dirty="0">
                <a:latin typeface="Times New Roman"/>
                <a:cs typeface="Times New Roman"/>
              </a:rPr>
              <a:t>а</a:t>
            </a:r>
            <a:r>
              <a:rPr sz="300" dirty="0">
                <a:latin typeface="Times New Roman"/>
                <a:cs typeface="Times New Roman"/>
              </a:rPr>
              <a:t>полняй</a:t>
            </a:r>
            <a:r>
              <a:rPr sz="300" spc="-4" dirty="0">
                <a:latin typeface="Times New Roman"/>
                <a:cs typeface="Times New Roman"/>
              </a:rPr>
              <a:t>т</a:t>
            </a:r>
            <a:r>
              <a:rPr sz="300" dirty="0">
                <a:latin typeface="Times New Roman"/>
                <a:cs typeface="Times New Roman"/>
              </a:rPr>
              <a:t>е</a:t>
            </a:r>
            <a:endParaRPr sz="300">
              <a:latin typeface="Times New Roman"/>
              <a:cs typeface="Times New Roman"/>
            </a:endParaRPr>
          </a:p>
        </p:txBody>
      </p:sp>
      <p:sp>
        <p:nvSpPr>
          <p:cNvPr id="225" name="object 225"/>
          <p:cNvSpPr txBox="1"/>
          <p:nvPr/>
        </p:nvSpPr>
        <p:spPr>
          <a:xfrm>
            <a:off x="5054069" y="2172024"/>
            <a:ext cx="789512" cy="153696"/>
          </a:xfrm>
          <a:prstGeom prst="rect">
            <a:avLst/>
          </a:prstGeom>
        </p:spPr>
        <p:txBody>
          <a:bodyPr vert="horz" wrap="square" lIns="0" tIns="0" rIns="0" bIns="0" rtlCol="0">
            <a:spAutoFit/>
          </a:bodyPr>
          <a:lstStyle/>
          <a:p>
            <a:pPr marL="11132" marR="4453">
              <a:lnSpc>
                <a:spcPct val="111400"/>
              </a:lnSpc>
            </a:pPr>
            <a:r>
              <a:rPr sz="300" dirty="0">
                <a:latin typeface="Times New Roman"/>
                <a:cs typeface="Times New Roman"/>
              </a:rPr>
              <a:t>р</a:t>
            </a:r>
            <a:r>
              <a:rPr sz="300" spc="-4" dirty="0">
                <a:latin typeface="Times New Roman"/>
                <a:cs typeface="Times New Roman"/>
              </a:rPr>
              <a:t>а</a:t>
            </a:r>
            <a:r>
              <a:rPr sz="300" dirty="0">
                <a:latin typeface="Times New Roman"/>
                <a:cs typeface="Times New Roman"/>
              </a:rPr>
              <a:t>з</a:t>
            </a:r>
            <a:r>
              <a:rPr sz="300" spc="-4" dirty="0">
                <a:latin typeface="Times New Roman"/>
                <a:cs typeface="Times New Roman"/>
              </a:rPr>
              <a:t>де</a:t>
            </a:r>
            <a:r>
              <a:rPr sz="300" dirty="0">
                <a:latin typeface="Times New Roman"/>
                <a:cs typeface="Times New Roman"/>
              </a:rPr>
              <a:t>льно</a:t>
            </a:r>
            <a:r>
              <a:rPr sz="300" spc="4" dirty="0">
                <a:latin typeface="Times New Roman"/>
                <a:cs typeface="Times New Roman"/>
              </a:rPr>
              <a:t> </a:t>
            </a:r>
            <a:r>
              <a:rPr sz="300" dirty="0">
                <a:latin typeface="Times New Roman"/>
                <a:cs typeface="Times New Roman"/>
              </a:rPr>
              <a:t>по</a:t>
            </a:r>
            <a:r>
              <a:rPr sz="300" spc="4" dirty="0">
                <a:latin typeface="Times New Roman"/>
                <a:cs typeface="Times New Roman"/>
              </a:rPr>
              <a:t> </a:t>
            </a:r>
            <a:r>
              <a:rPr sz="300" spc="-4" dirty="0">
                <a:latin typeface="Times New Roman"/>
                <a:cs typeface="Times New Roman"/>
              </a:rPr>
              <a:t>в</a:t>
            </a:r>
            <a:r>
              <a:rPr sz="300" dirty="0">
                <a:latin typeface="Times New Roman"/>
                <a:cs typeface="Times New Roman"/>
              </a:rPr>
              <a:t>и</a:t>
            </a:r>
            <a:r>
              <a:rPr sz="300" spc="-4" dirty="0">
                <a:latin typeface="Times New Roman"/>
                <a:cs typeface="Times New Roman"/>
              </a:rPr>
              <a:t>да</a:t>
            </a:r>
            <a:r>
              <a:rPr sz="300" dirty="0">
                <a:latin typeface="Times New Roman"/>
                <a:cs typeface="Times New Roman"/>
              </a:rPr>
              <a:t>м</a:t>
            </a:r>
            <a:r>
              <a:rPr sz="300" spc="4" dirty="0">
                <a:latin typeface="Times New Roman"/>
                <a:cs typeface="Times New Roman"/>
              </a:rPr>
              <a:t> </a:t>
            </a:r>
            <a:r>
              <a:rPr sz="300" dirty="0">
                <a:latin typeface="Times New Roman"/>
                <a:cs typeface="Times New Roman"/>
              </a:rPr>
              <a:t>п</a:t>
            </a:r>
            <a:r>
              <a:rPr sz="300" spc="-4" dirty="0">
                <a:latin typeface="Times New Roman"/>
                <a:cs typeface="Times New Roman"/>
              </a:rPr>
              <a:t>е</a:t>
            </a:r>
            <a:r>
              <a:rPr sz="300" dirty="0">
                <a:latin typeface="Times New Roman"/>
                <a:cs typeface="Times New Roman"/>
              </a:rPr>
              <a:t>р</a:t>
            </a:r>
            <a:r>
              <a:rPr sz="300" spc="-4" dirty="0">
                <a:latin typeface="Times New Roman"/>
                <a:cs typeface="Times New Roman"/>
              </a:rPr>
              <a:t>еч</a:t>
            </a:r>
            <a:r>
              <a:rPr sz="300" dirty="0">
                <a:latin typeface="Times New Roman"/>
                <a:cs typeface="Times New Roman"/>
              </a:rPr>
              <a:t>и</a:t>
            </a:r>
            <a:r>
              <a:rPr sz="300" spc="-4" dirty="0">
                <a:latin typeface="Times New Roman"/>
                <a:cs typeface="Times New Roman"/>
              </a:rPr>
              <a:t>с</a:t>
            </a:r>
            <a:r>
              <a:rPr sz="300" dirty="0">
                <a:latin typeface="Times New Roman"/>
                <a:cs typeface="Times New Roman"/>
              </a:rPr>
              <a:t>л</a:t>
            </a:r>
            <a:r>
              <a:rPr sz="300" spc="-4" dirty="0">
                <a:latin typeface="Times New Roman"/>
                <a:cs typeface="Times New Roman"/>
              </a:rPr>
              <a:t>е</a:t>
            </a:r>
            <a:r>
              <a:rPr sz="300" dirty="0">
                <a:latin typeface="Times New Roman"/>
                <a:cs typeface="Times New Roman"/>
              </a:rPr>
              <a:t>н</a:t>
            </a:r>
            <a:r>
              <a:rPr sz="300" spc="-4" dirty="0">
                <a:latin typeface="Times New Roman"/>
                <a:cs typeface="Times New Roman"/>
              </a:rPr>
              <a:t>ны</a:t>
            </a:r>
            <a:r>
              <a:rPr sz="300" dirty="0">
                <a:latin typeface="Times New Roman"/>
                <a:cs typeface="Times New Roman"/>
              </a:rPr>
              <a:t>х</a:t>
            </a:r>
            <a:r>
              <a:rPr sz="300" spc="-4" dirty="0">
                <a:latin typeface="Times New Roman"/>
                <a:cs typeface="Times New Roman"/>
              </a:rPr>
              <a:t> с</a:t>
            </a:r>
            <a:r>
              <a:rPr sz="300" spc="-13" dirty="0">
                <a:latin typeface="Times New Roman"/>
                <a:cs typeface="Times New Roman"/>
              </a:rPr>
              <a:t>у</a:t>
            </a:r>
            <a:r>
              <a:rPr sz="300" spc="-4" dirty="0">
                <a:latin typeface="Times New Roman"/>
                <a:cs typeface="Times New Roman"/>
              </a:rPr>
              <a:t>бс</a:t>
            </a:r>
            <a:r>
              <a:rPr sz="300" dirty="0">
                <a:latin typeface="Times New Roman"/>
                <a:cs typeface="Times New Roman"/>
              </a:rPr>
              <a:t>и</a:t>
            </a:r>
            <a:r>
              <a:rPr sz="300" spc="-4" dirty="0">
                <a:latin typeface="Times New Roman"/>
                <a:cs typeface="Times New Roman"/>
              </a:rPr>
              <a:t>д</a:t>
            </a:r>
            <a:r>
              <a:rPr sz="300" dirty="0">
                <a:latin typeface="Times New Roman"/>
                <a:cs typeface="Times New Roman"/>
              </a:rPr>
              <a:t>и</a:t>
            </a:r>
            <a:r>
              <a:rPr sz="300" spc="-4" dirty="0">
                <a:latin typeface="Times New Roman"/>
                <a:cs typeface="Times New Roman"/>
              </a:rPr>
              <a:t>й</a:t>
            </a:r>
            <a:r>
              <a:rPr sz="300" dirty="0">
                <a:latin typeface="Times New Roman"/>
                <a:cs typeface="Times New Roman"/>
              </a:rPr>
              <a:t>: на </a:t>
            </a:r>
            <a:r>
              <a:rPr sz="300" spc="-4" dirty="0">
                <a:latin typeface="Times New Roman"/>
                <a:cs typeface="Times New Roman"/>
              </a:rPr>
              <a:t>г</a:t>
            </a:r>
            <a:r>
              <a:rPr sz="300" dirty="0">
                <a:latin typeface="Times New Roman"/>
                <a:cs typeface="Times New Roman"/>
              </a:rPr>
              <a:t>о</a:t>
            </a:r>
            <a:r>
              <a:rPr sz="300" spc="-4" dirty="0">
                <a:latin typeface="Times New Roman"/>
                <a:cs typeface="Times New Roman"/>
              </a:rPr>
              <a:t>с</a:t>
            </a:r>
            <a:r>
              <a:rPr sz="300" dirty="0">
                <a:latin typeface="Times New Roman"/>
                <a:cs typeface="Times New Roman"/>
              </a:rPr>
              <a:t>з</a:t>
            </a:r>
            <a:r>
              <a:rPr sz="300" spc="-4" dirty="0">
                <a:latin typeface="Times New Roman"/>
                <a:cs typeface="Times New Roman"/>
              </a:rPr>
              <a:t>ада</a:t>
            </a:r>
            <a:r>
              <a:rPr sz="300" dirty="0">
                <a:latin typeface="Times New Roman"/>
                <a:cs typeface="Times New Roman"/>
              </a:rPr>
              <a:t>н</a:t>
            </a:r>
            <a:r>
              <a:rPr sz="300" spc="-4" dirty="0">
                <a:latin typeface="Times New Roman"/>
                <a:cs typeface="Times New Roman"/>
              </a:rPr>
              <a:t>и</a:t>
            </a:r>
            <a:r>
              <a:rPr sz="300" dirty="0">
                <a:latin typeface="Times New Roman"/>
                <a:cs typeface="Times New Roman"/>
              </a:rPr>
              <a:t>е (КФО</a:t>
            </a:r>
            <a:r>
              <a:rPr sz="300" spc="9" dirty="0">
                <a:latin typeface="Times New Roman"/>
                <a:cs typeface="Times New Roman"/>
              </a:rPr>
              <a:t> </a:t>
            </a:r>
            <a:r>
              <a:rPr sz="300" dirty="0">
                <a:latin typeface="Times New Roman"/>
                <a:cs typeface="Times New Roman"/>
              </a:rPr>
              <a:t>4),</a:t>
            </a:r>
            <a:r>
              <a:rPr sz="300" spc="9" dirty="0">
                <a:latin typeface="Times New Roman"/>
                <a:cs typeface="Times New Roman"/>
              </a:rPr>
              <a:t> </a:t>
            </a:r>
            <a:r>
              <a:rPr sz="300" dirty="0">
                <a:latin typeface="Times New Roman"/>
                <a:cs typeface="Times New Roman"/>
              </a:rPr>
              <a:t>на и</a:t>
            </a:r>
            <a:r>
              <a:rPr sz="300" spc="-4" dirty="0">
                <a:latin typeface="Times New Roman"/>
                <a:cs typeface="Times New Roman"/>
              </a:rPr>
              <a:t>ны</a:t>
            </a:r>
            <a:r>
              <a:rPr sz="300" dirty="0">
                <a:latin typeface="Times New Roman"/>
                <a:cs typeface="Times New Roman"/>
              </a:rPr>
              <a:t>е ц</a:t>
            </a:r>
            <a:r>
              <a:rPr sz="300" spc="-4" dirty="0">
                <a:latin typeface="Times New Roman"/>
                <a:cs typeface="Times New Roman"/>
              </a:rPr>
              <a:t>е</a:t>
            </a:r>
            <a:r>
              <a:rPr sz="300" dirty="0">
                <a:latin typeface="Times New Roman"/>
                <a:cs typeface="Times New Roman"/>
              </a:rPr>
              <a:t>ли</a:t>
            </a:r>
            <a:r>
              <a:rPr sz="300" spc="4" dirty="0">
                <a:latin typeface="Times New Roman"/>
                <a:cs typeface="Times New Roman"/>
              </a:rPr>
              <a:t> </a:t>
            </a:r>
            <a:r>
              <a:rPr sz="300" dirty="0">
                <a:latin typeface="Times New Roman"/>
                <a:cs typeface="Times New Roman"/>
              </a:rPr>
              <a:t>(КФО 5),</a:t>
            </a:r>
            <a:r>
              <a:rPr sz="300" spc="9" dirty="0">
                <a:latin typeface="Times New Roman"/>
                <a:cs typeface="Times New Roman"/>
              </a:rPr>
              <a:t> </a:t>
            </a:r>
            <a:r>
              <a:rPr sz="300" dirty="0">
                <a:latin typeface="Times New Roman"/>
                <a:cs typeface="Times New Roman"/>
              </a:rPr>
              <a:t>на к</a:t>
            </a:r>
            <a:r>
              <a:rPr sz="300" spc="-4" dirty="0">
                <a:latin typeface="Times New Roman"/>
                <a:cs typeface="Times New Roman"/>
              </a:rPr>
              <a:t>а</a:t>
            </a:r>
            <a:r>
              <a:rPr sz="300" dirty="0">
                <a:latin typeface="Times New Roman"/>
                <a:cs typeface="Times New Roman"/>
              </a:rPr>
              <a:t>п</a:t>
            </a:r>
            <a:r>
              <a:rPr sz="300" spc="-4" dirty="0">
                <a:latin typeface="Times New Roman"/>
                <a:cs typeface="Times New Roman"/>
              </a:rPr>
              <a:t>в</a:t>
            </a:r>
            <a:r>
              <a:rPr sz="300" dirty="0">
                <a:latin typeface="Times New Roman"/>
                <a:cs typeface="Times New Roman"/>
              </a:rPr>
              <a:t>лож</a:t>
            </a:r>
            <a:r>
              <a:rPr sz="300" spc="-4" dirty="0">
                <a:latin typeface="Times New Roman"/>
                <a:cs typeface="Times New Roman"/>
              </a:rPr>
              <a:t>е</a:t>
            </a:r>
            <a:r>
              <a:rPr sz="300" dirty="0">
                <a:latin typeface="Times New Roman"/>
                <a:cs typeface="Times New Roman"/>
              </a:rPr>
              <a:t>н</a:t>
            </a:r>
            <a:r>
              <a:rPr sz="300" spc="-4" dirty="0">
                <a:latin typeface="Times New Roman"/>
                <a:cs typeface="Times New Roman"/>
              </a:rPr>
              <a:t>и</a:t>
            </a:r>
            <a:r>
              <a:rPr sz="300" dirty="0">
                <a:latin typeface="Times New Roman"/>
                <a:cs typeface="Times New Roman"/>
              </a:rPr>
              <a:t>я</a:t>
            </a:r>
            <a:r>
              <a:rPr sz="300" spc="9" dirty="0">
                <a:latin typeface="Times New Roman"/>
                <a:cs typeface="Times New Roman"/>
              </a:rPr>
              <a:t> </a:t>
            </a:r>
            <a:r>
              <a:rPr sz="300" dirty="0">
                <a:latin typeface="Times New Roman"/>
                <a:cs typeface="Times New Roman"/>
              </a:rPr>
              <a:t>(КФО</a:t>
            </a:r>
            <a:r>
              <a:rPr sz="300" spc="9" dirty="0">
                <a:latin typeface="Times New Roman"/>
                <a:cs typeface="Times New Roman"/>
              </a:rPr>
              <a:t> </a:t>
            </a:r>
            <a:r>
              <a:rPr sz="300" dirty="0">
                <a:latin typeface="Times New Roman"/>
                <a:cs typeface="Times New Roman"/>
              </a:rPr>
              <a:t>6)</a:t>
            </a:r>
            <a:r>
              <a:rPr sz="300" spc="4" dirty="0">
                <a:latin typeface="Times New Roman"/>
                <a:cs typeface="Times New Roman"/>
              </a:rPr>
              <a:t> </a:t>
            </a:r>
            <a:r>
              <a:rPr sz="300" dirty="0">
                <a:latin typeface="Times New Roman"/>
                <a:cs typeface="Times New Roman"/>
              </a:rPr>
              <a:t>и</a:t>
            </a:r>
            <a:r>
              <a:rPr sz="300" spc="4" dirty="0">
                <a:latin typeface="Times New Roman"/>
                <a:cs typeface="Times New Roman"/>
              </a:rPr>
              <a:t> </a:t>
            </a:r>
            <a:r>
              <a:rPr sz="300" spc="-4" dirty="0">
                <a:latin typeface="Times New Roman"/>
                <a:cs typeface="Times New Roman"/>
              </a:rPr>
              <a:t>г</a:t>
            </a:r>
            <a:r>
              <a:rPr sz="300" dirty="0">
                <a:latin typeface="Times New Roman"/>
                <a:cs typeface="Times New Roman"/>
              </a:rPr>
              <a:t>р</a:t>
            </a:r>
            <a:r>
              <a:rPr sz="300" spc="-4" dirty="0">
                <a:latin typeface="Times New Roman"/>
                <a:cs typeface="Times New Roman"/>
              </a:rPr>
              <a:t>а</a:t>
            </a:r>
            <a:r>
              <a:rPr sz="300" dirty="0">
                <a:latin typeface="Times New Roman"/>
                <a:cs typeface="Times New Roman"/>
              </a:rPr>
              <a:t>н</a:t>
            </a:r>
            <a:r>
              <a:rPr sz="300" spc="-4" dirty="0">
                <a:latin typeface="Times New Roman"/>
                <a:cs typeface="Times New Roman"/>
              </a:rPr>
              <a:t>т</a:t>
            </a:r>
            <a:r>
              <a:rPr sz="300" dirty="0">
                <a:latin typeface="Times New Roman"/>
                <a:cs typeface="Times New Roman"/>
              </a:rPr>
              <a:t>ы</a:t>
            </a:r>
            <a:endParaRPr sz="300">
              <a:latin typeface="Times New Roman"/>
              <a:cs typeface="Times New Roman"/>
            </a:endParaRPr>
          </a:p>
        </p:txBody>
      </p:sp>
      <p:sp>
        <p:nvSpPr>
          <p:cNvPr id="226" name="object 226"/>
          <p:cNvSpPr/>
          <p:nvPr/>
        </p:nvSpPr>
        <p:spPr>
          <a:xfrm>
            <a:off x="5616827" y="2318476"/>
            <a:ext cx="299732" cy="318428"/>
          </a:xfrm>
          <a:custGeom>
            <a:avLst/>
            <a:gdLst/>
            <a:ahLst/>
            <a:cxnLst/>
            <a:rect l="l" t="t" r="r" b="b"/>
            <a:pathLst>
              <a:path w="350520" h="351155">
                <a:moveTo>
                  <a:pt x="350520" y="0"/>
                </a:moveTo>
                <a:lnTo>
                  <a:pt x="0" y="350901"/>
                </a:lnTo>
              </a:path>
            </a:pathLst>
          </a:custGeom>
          <a:ln w="3175">
            <a:solidFill>
              <a:srgbClr val="000000"/>
            </a:solidFill>
          </a:ln>
        </p:spPr>
        <p:txBody>
          <a:bodyPr wrap="square" lIns="0" tIns="0" rIns="0" bIns="0" rtlCol="0"/>
          <a:lstStyle/>
          <a:p>
            <a:endParaRPr/>
          </a:p>
        </p:txBody>
      </p:sp>
      <p:sp>
        <p:nvSpPr>
          <p:cNvPr id="227" name="object 227"/>
          <p:cNvSpPr/>
          <p:nvPr/>
        </p:nvSpPr>
        <p:spPr>
          <a:xfrm>
            <a:off x="5603795" y="2622854"/>
            <a:ext cx="27692" cy="29366"/>
          </a:xfrm>
          <a:custGeom>
            <a:avLst/>
            <a:gdLst/>
            <a:ahLst/>
            <a:cxnLst/>
            <a:rect l="l" t="t" r="r" b="b"/>
            <a:pathLst>
              <a:path w="32384" h="32385">
                <a:moveTo>
                  <a:pt x="10668" y="0"/>
                </a:moveTo>
                <a:lnTo>
                  <a:pt x="0" y="32003"/>
                </a:lnTo>
                <a:lnTo>
                  <a:pt x="32004" y="21335"/>
                </a:lnTo>
                <a:lnTo>
                  <a:pt x="10668" y="0"/>
                </a:lnTo>
                <a:close/>
              </a:path>
            </a:pathLst>
          </a:custGeom>
          <a:solidFill>
            <a:srgbClr val="000000"/>
          </a:solidFill>
        </p:spPr>
        <p:txBody>
          <a:bodyPr wrap="square" lIns="0" tIns="0" rIns="0" bIns="0" rtlCol="0"/>
          <a:lstStyle/>
          <a:p>
            <a:endParaRPr/>
          </a:p>
        </p:txBody>
      </p:sp>
      <p:sp>
        <p:nvSpPr>
          <p:cNvPr id="228" name="object 228"/>
          <p:cNvSpPr/>
          <p:nvPr/>
        </p:nvSpPr>
        <p:spPr>
          <a:xfrm>
            <a:off x="5603795" y="2622854"/>
            <a:ext cx="27692" cy="29366"/>
          </a:xfrm>
          <a:custGeom>
            <a:avLst/>
            <a:gdLst/>
            <a:ahLst/>
            <a:cxnLst/>
            <a:rect l="l" t="t" r="r" b="b"/>
            <a:pathLst>
              <a:path w="32384" h="32385">
                <a:moveTo>
                  <a:pt x="0" y="32003"/>
                </a:moveTo>
                <a:lnTo>
                  <a:pt x="32004" y="21335"/>
                </a:lnTo>
                <a:lnTo>
                  <a:pt x="10668" y="0"/>
                </a:lnTo>
                <a:lnTo>
                  <a:pt x="0" y="32003"/>
                </a:lnTo>
                <a:close/>
              </a:path>
            </a:pathLst>
          </a:custGeom>
          <a:ln w="3175">
            <a:solidFill>
              <a:srgbClr val="000000"/>
            </a:solidFill>
          </a:ln>
        </p:spPr>
        <p:txBody>
          <a:bodyPr wrap="square" lIns="0" tIns="0" rIns="0" bIns="0" rtlCol="0"/>
          <a:lstStyle/>
          <a:p>
            <a:endParaRPr/>
          </a:p>
        </p:txBody>
      </p:sp>
      <p:sp>
        <p:nvSpPr>
          <p:cNvPr id="229" name="object 229"/>
          <p:cNvSpPr/>
          <p:nvPr/>
        </p:nvSpPr>
        <p:spPr>
          <a:xfrm>
            <a:off x="5924269" y="2327229"/>
            <a:ext cx="566885" cy="276393"/>
          </a:xfrm>
          <a:custGeom>
            <a:avLst/>
            <a:gdLst/>
            <a:ahLst/>
            <a:cxnLst/>
            <a:rect l="l" t="t" r="r" b="b"/>
            <a:pathLst>
              <a:path w="662940" h="304800">
                <a:moveTo>
                  <a:pt x="0" y="304800"/>
                </a:moveTo>
                <a:lnTo>
                  <a:pt x="662940" y="304800"/>
                </a:lnTo>
                <a:lnTo>
                  <a:pt x="662940" y="0"/>
                </a:lnTo>
                <a:lnTo>
                  <a:pt x="0" y="0"/>
                </a:lnTo>
                <a:lnTo>
                  <a:pt x="0" y="304800"/>
                </a:lnTo>
                <a:close/>
              </a:path>
            </a:pathLst>
          </a:custGeom>
          <a:solidFill>
            <a:srgbClr val="000000"/>
          </a:solidFill>
        </p:spPr>
        <p:txBody>
          <a:bodyPr wrap="square" lIns="0" tIns="0" rIns="0" bIns="0" rtlCol="0"/>
          <a:lstStyle/>
          <a:p>
            <a:endParaRPr/>
          </a:p>
        </p:txBody>
      </p:sp>
      <p:sp>
        <p:nvSpPr>
          <p:cNvPr id="230" name="object 230"/>
          <p:cNvSpPr/>
          <p:nvPr/>
        </p:nvSpPr>
        <p:spPr>
          <a:xfrm>
            <a:off x="5915146" y="2317555"/>
            <a:ext cx="566885" cy="276393"/>
          </a:xfrm>
          <a:custGeom>
            <a:avLst/>
            <a:gdLst/>
            <a:ahLst/>
            <a:cxnLst/>
            <a:rect l="l" t="t" r="r" b="b"/>
            <a:pathLst>
              <a:path w="662940" h="304800">
                <a:moveTo>
                  <a:pt x="0" y="304800"/>
                </a:moveTo>
                <a:lnTo>
                  <a:pt x="662940" y="304800"/>
                </a:lnTo>
                <a:lnTo>
                  <a:pt x="662940" y="0"/>
                </a:lnTo>
                <a:lnTo>
                  <a:pt x="0" y="0"/>
                </a:lnTo>
                <a:lnTo>
                  <a:pt x="0" y="304800"/>
                </a:lnTo>
                <a:close/>
              </a:path>
            </a:pathLst>
          </a:custGeom>
          <a:solidFill>
            <a:srgbClr val="FFFFE0"/>
          </a:solidFill>
        </p:spPr>
        <p:txBody>
          <a:bodyPr wrap="square" lIns="0" tIns="0" rIns="0" bIns="0" rtlCol="0"/>
          <a:lstStyle/>
          <a:p>
            <a:endParaRPr/>
          </a:p>
        </p:txBody>
      </p:sp>
      <p:sp>
        <p:nvSpPr>
          <p:cNvPr id="231" name="object 231"/>
          <p:cNvSpPr/>
          <p:nvPr/>
        </p:nvSpPr>
        <p:spPr>
          <a:xfrm>
            <a:off x="5915146" y="2317555"/>
            <a:ext cx="566885" cy="276393"/>
          </a:xfrm>
          <a:custGeom>
            <a:avLst/>
            <a:gdLst/>
            <a:ahLst/>
            <a:cxnLst/>
            <a:rect l="l" t="t" r="r" b="b"/>
            <a:pathLst>
              <a:path w="662940" h="304800">
                <a:moveTo>
                  <a:pt x="0" y="304800"/>
                </a:moveTo>
                <a:lnTo>
                  <a:pt x="662940" y="304800"/>
                </a:lnTo>
                <a:lnTo>
                  <a:pt x="662940" y="0"/>
                </a:lnTo>
                <a:lnTo>
                  <a:pt x="0" y="0"/>
                </a:lnTo>
                <a:lnTo>
                  <a:pt x="0" y="304800"/>
                </a:lnTo>
                <a:close/>
              </a:path>
            </a:pathLst>
          </a:custGeom>
          <a:ln w="3810">
            <a:solidFill>
              <a:srgbClr val="000000"/>
            </a:solidFill>
          </a:ln>
        </p:spPr>
        <p:txBody>
          <a:bodyPr wrap="square" lIns="0" tIns="0" rIns="0" bIns="0" rtlCol="0"/>
          <a:lstStyle/>
          <a:p>
            <a:endParaRPr/>
          </a:p>
        </p:txBody>
      </p:sp>
      <p:sp>
        <p:nvSpPr>
          <p:cNvPr id="232" name="object 232"/>
          <p:cNvSpPr txBox="1"/>
          <p:nvPr/>
        </p:nvSpPr>
        <p:spPr>
          <a:xfrm>
            <a:off x="5914170" y="2315176"/>
            <a:ext cx="438195" cy="123111"/>
          </a:xfrm>
          <a:prstGeom prst="rect">
            <a:avLst/>
          </a:prstGeom>
        </p:spPr>
        <p:txBody>
          <a:bodyPr vert="horz" wrap="square" lIns="0" tIns="0" rIns="0" bIns="0" rtlCol="0">
            <a:spAutoFit/>
          </a:bodyPr>
          <a:lstStyle/>
          <a:p>
            <a:pPr marL="11132"/>
            <a:r>
              <a:rPr sz="400" spc="-4" dirty="0">
                <a:latin typeface="Times New Roman"/>
                <a:cs typeface="Times New Roman"/>
              </a:rPr>
              <a:t>Да</a:t>
            </a:r>
            <a:r>
              <a:rPr sz="400" spc="-13" dirty="0">
                <a:latin typeface="Times New Roman"/>
                <a:cs typeface="Times New Roman"/>
              </a:rPr>
              <a:t>т</a:t>
            </a:r>
            <a:r>
              <a:rPr sz="400" spc="-9" dirty="0">
                <a:latin typeface="Times New Roman"/>
                <a:cs typeface="Times New Roman"/>
              </a:rPr>
              <a:t>ы </a:t>
            </a:r>
            <a:r>
              <a:rPr sz="400" spc="-4" dirty="0">
                <a:latin typeface="Times New Roman"/>
                <a:cs typeface="Times New Roman"/>
              </a:rPr>
              <a:t>в</a:t>
            </a:r>
            <a:r>
              <a:rPr sz="400" spc="-13" dirty="0">
                <a:latin typeface="Times New Roman"/>
                <a:cs typeface="Times New Roman"/>
              </a:rPr>
              <a:t>о</a:t>
            </a:r>
            <a:r>
              <a:rPr sz="400" spc="-4" dirty="0">
                <a:latin typeface="Times New Roman"/>
                <a:cs typeface="Times New Roman"/>
              </a:rPr>
              <a:t>зникн</a:t>
            </a:r>
            <a:r>
              <a:rPr sz="400" spc="-13" dirty="0">
                <a:latin typeface="Times New Roman"/>
                <a:cs typeface="Times New Roman"/>
              </a:rPr>
              <a:t>о</a:t>
            </a:r>
            <a:r>
              <a:rPr sz="400" spc="-4" dirty="0">
                <a:latin typeface="Times New Roman"/>
                <a:cs typeface="Times New Roman"/>
              </a:rPr>
              <a:t>в</a:t>
            </a:r>
            <a:r>
              <a:rPr sz="400" spc="-13" dirty="0">
                <a:latin typeface="Times New Roman"/>
                <a:cs typeface="Times New Roman"/>
              </a:rPr>
              <a:t>е</a:t>
            </a:r>
            <a:r>
              <a:rPr sz="400" spc="-4" dirty="0">
                <a:latin typeface="Times New Roman"/>
                <a:cs typeface="Times New Roman"/>
              </a:rPr>
              <a:t>ния</a:t>
            </a:r>
            <a:r>
              <a:rPr sz="400" spc="-9" dirty="0">
                <a:latin typeface="Times New Roman"/>
                <a:cs typeface="Times New Roman"/>
              </a:rPr>
              <a:t> </a:t>
            </a:r>
            <a:r>
              <a:rPr sz="400" spc="-4" dirty="0">
                <a:latin typeface="Times New Roman"/>
                <a:cs typeface="Times New Roman"/>
              </a:rPr>
              <a:t>и</a:t>
            </a:r>
            <a:endParaRPr sz="400">
              <a:latin typeface="Times New Roman"/>
              <a:cs typeface="Times New Roman"/>
            </a:endParaRPr>
          </a:p>
        </p:txBody>
      </p:sp>
      <p:sp>
        <p:nvSpPr>
          <p:cNvPr id="233" name="object 233"/>
          <p:cNvSpPr txBox="1"/>
          <p:nvPr/>
        </p:nvSpPr>
        <p:spPr>
          <a:xfrm>
            <a:off x="5914170" y="2373219"/>
            <a:ext cx="556568" cy="193899"/>
          </a:xfrm>
          <a:prstGeom prst="rect">
            <a:avLst/>
          </a:prstGeom>
        </p:spPr>
        <p:txBody>
          <a:bodyPr vert="horz" wrap="square" lIns="0" tIns="0" rIns="0" bIns="0" rtlCol="0">
            <a:spAutoFit/>
          </a:bodyPr>
          <a:lstStyle/>
          <a:p>
            <a:pPr marL="11132" marR="4453">
              <a:lnSpc>
                <a:spcPct val="105300"/>
              </a:lnSpc>
            </a:pPr>
            <a:r>
              <a:rPr sz="400" spc="-4" dirty="0">
                <a:latin typeface="Times New Roman"/>
                <a:cs typeface="Times New Roman"/>
              </a:rPr>
              <a:t>зав</a:t>
            </a:r>
            <a:r>
              <a:rPr sz="400" spc="-13" dirty="0">
                <a:latin typeface="Times New Roman"/>
                <a:cs typeface="Times New Roman"/>
              </a:rPr>
              <a:t>ер</a:t>
            </a:r>
            <a:r>
              <a:rPr sz="400" spc="-9" dirty="0">
                <a:latin typeface="Times New Roman"/>
                <a:cs typeface="Times New Roman"/>
              </a:rPr>
              <a:t>ш</a:t>
            </a:r>
            <a:r>
              <a:rPr sz="400" spc="-13" dirty="0">
                <a:latin typeface="Times New Roman"/>
                <a:cs typeface="Times New Roman"/>
              </a:rPr>
              <a:t>е</a:t>
            </a:r>
            <a:r>
              <a:rPr sz="400" spc="-4" dirty="0">
                <a:latin typeface="Times New Roman"/>
                <a:cs typeface="Times New Roman"/>
              </a:rPr>
              <a:t>ния</a:t>
            </a:r>
            <a:r>
              <a:rPr sz="400" spc="-9" dirty="0">
                <a:latin typeface="Times New Roman"/>
                <a:cs typeface="Times New Roman"/>
              </a:rPr>
              <a:t> </a:t>
            </a:r>
            <a:r>
              <a:rPr sz="400" spc="-13" dirty="0">
                <a:latin typeface="Times New Roman"/>
                <a:cs typeface="Times New Roman"/>
              </a:rPr>
              <a:t>у</a:t>
            </a:r>
            <a:r>
              <a:rPr sz="400" spc="-4" dirty="0">
                <a:latin typeface="Times New Roman"/>
                <a:cs typeface="Times New Roman"/>
              </a:rPr>
              <a:t>каз</a:t>
            </a:r>
            <a:r>
              <a:rPr sz="400" spc="-9" dirty="0">
                <a:latin typeface="Times New Roman"/>
                <a:cs typeface="Times New Roman"/>
              </a:rPr>
              <a:t>ы</a:t>
            </a:r>
            <a:r>
              <a:rPr sz="400" spc="-4" dirty="0">
                <a:latin typeface="Times New Roman"/>
                <a:cs typeface="Times New Roman"/>
              </a:rPr>
              <a:t>вай</a:t>
            </a:r>
            <a:r>
              <a:rPr sz="400" spc="-13" dirty="0">
                <a:latin typeface="Times New Roman"/>
                <a:cs typeface="Times New Roman"/>
              </a:rPr>
              <a:t>т</a:t>
            </a:r>
            <a:r>
              <a:rPr sz="400" spc="-4" dirty="0">
                <a:latin typeface="Times New Roman"/>
                <a:cs typeface="Times New Roman"/>
              </a:rPr>
              <a:t>е</a:t>
            </a:r>
            <a:r>
              <a:rPr sz="400" spc="-13" dirty="0">
                <a:latin typeface="Times New Roman"/>
                <a:cs typeface="Times New Roman"/>
              </a:rPr>
              <a:t> </a:t>
            </a:r>
            <a:r>
              <a:rPr sz="400" spc="-4" dirty="0">
                <a:latin typeface="Times New Roman"/>
                <a:cs typeface="Times New Roman"/>
              </a:rPr>
              <a:t>по д</a:t>
            </a:r>
            <a:r>
              <a:rPr sz="400" spc="-13" dirty="0">
                <a:latin typeface="Times New Roman"/>
                <a:cs typeface="Times New Roman"/>
              </a:rPr>
              <a:t>е</a:t>
            </a:r>
            <a:r>
              <a:rPr sz="400" spc="-4" dirty="0">
                <a:latin typeface="Times New Roman"/>
                <a:cs typeface="Times New Roman"/>
              </a:rPr>
              <a:t>би</a:t>
            </a:r>
            <a:r>
              <a:rPr sz="400" spc="-13" dirty="0">
                <a:latin typeface="Times New Roman"/>
                <a:cs typeface="Times New Roman"/>
              </a:rPr>
              <a:t>тор</a:t>
            </a:r>
            <a:r>
              <a:rPr sz="400" spc="-4" dirty="0">
                <a:latin typeface="Times New Roman"/>
                <a:cs typeface="Times New Roman"/>
              </a:rPr>
              <a:t>к</a:t>
            </a:r>
            <a:r>
              <a:rPr sz="400" spc="-13" dirty="0">
                <a:latin typeface="Times New Roman"/>
                <a:cs typeface="Times New Roman"/>
              </a:rPr>
              <a:t>е</a:t>
            </a:r>
            <a:r>
              <a:rPr sz="400" spc="-4" dirty="0">
                <a:latin typeface="Times New Roman"/>
                <a:cs typeface="Times New Roman"/>
              </a:rPr>
              <a:t>,</a:t>
            </a:r>
            <a:r>
              <a:rPr sz="400" spc="-9" dirty="0">
                <a:latin typeface="Times New Roman"/>
                <a:cs typeface="Times New Roman"/>
              </a:rPr>
              <a:t> </a:t>
            </a:r>
            <a:r>
              <a:rPr sz="400" spc="-4" dirty="0">
                <a:latin typeface="Times New Roman"/>
                <a:cs typeface="Times New Roman"/>
              </a:rPr>
              <a:t>к</a:t>
            </a:r>
            <a:r>
              <a:rPr sz="400" spc="-13" dirty="0">
                <a:latin typeface="Times New Roman"/>
                <a:cs typeface="Times New Roman"/>
              </a:rPr>
              <a:t>отору</a:t>
            </a:r>
            <a:r>
              <a:rPr sz="400" spc="-4" dirty="0">
                <a:latin typeface="Times New Roman"/>
                <a:cs typeface="Times New Roman"/>
              </a:rPr>
              <a:t>ю </a:t>
            </a:r>
            <a:r>
              <a:rPr sz="400" spc="-13" dirty="0">
                <a:latin typeface="Times New Roman"/>
                <a:cs typeface="Times New Roman"/>
              </a:rPr>
              <a:t>отр</a:t>
            </a:r>
            <a:r>
              <a:rPr sz="400" spc="-4" dirty="0">
                <a:latin typeface="Times New Roman"/>
                <a:cs typeface="Times New Roman"/>
              </a:rPr>
              <a:t>ази</a:t>
            </a:r>
            <a:r>
              <a:rPr sz="400" spc="-13" dirty="0">
                <a:latin typeface="Times New Roman"/>
                <a:cs typeface="Times New Roman"/>
              </a:rPr>
              <a:t>л</a:t>
            </a:r>
            <a:r>
              <a:rPr sz="400" spc="-4" dirty="0">
                <a:latin typeface="Times New Roman"/>
                <a:cs typeface="Times New Roman"/>
              </a:rPr>
              <a:t>и в</a:t>
            </a:r>
            <a:r>
              <a:rPr sz="400" dirty="0">
                <a:latin typeface="Times New Roman"/>
                <a:cs typeface="Times New Roman"/>
              </a:rPr>
              <a:t> г</a:t>
            </a:r>
            <a:r>
              <a:rPr sz="400" spc="-13" dirty="0">
                <a:latin typeface="Times New Roman"/>
                <a:cs typeface="Times New Roman"/>
              </a:rPr>
              <a:t>р</a:t>
            </a:r>
            <a:r>
              <a:rPr sz="400" spc="-4" dirty="0">
                <a:latin typeface="Times New Roman"/>
                <a:cs typeface="Times New Roman"/>
              </a:rPr>
              <a:t>а</a:t>
            </a:r>
            <a:r>
              <a:rPr sz="400" spc="-13" dirty="0">
                <a:latin typeface="Times New Roman"/>
                <a:cs typeface="Times New Roman"/>
              </a:rPr>
              <a:t>ф</a:t>
            </a:r>
            <a:r>
              <a:rPr sz="400" spc="-4" dirty="0">
                <a:latin typeface="Times New Roman"/>
                <a:cs typeface="Times New Roman"/>
              </a:rPr>
              <a:t>е</a:t>
            </a:r>
            <a:r>
              <a:rPr sz="400" spc="-13" dirty="0">
                <a:latin typeface="Times New Roman"/>
                <a:cs typeface="Times New Roman"/>
              </a:rPr>
              <a:t> </a:t>
            </a:r>
            <a:r>
              <a:rPr sz="400" dirty="0">
                <a:latin typeface="Times New Roman"/>
                <a:cs typeface="Times New Roman"/>
              </a:rPr>
              <a:t>1</a:t>
            </a:r>
            <a:r>
              <a:rPr sz="400" spc="-4" dirty="0">
                <a:latin typeface="Times New Roman"/>
                <a:cs typeface="Times New Roman"/>
              </a:rPr>
              <a:t>0</a:t>
            </a:r>
            <a:endParaRPr sz="400">
              <a:latin typeface="Times New Roman"/>
              <a:cs typeface="Times New Roman"/>
            </a:endParaRPr>
          </a:p>
        </p:txBody>
      </p:sp>
      <p:sp>
        <p:nvSpPr>
          <p:cNvPr id="234" name="object 234"/>
          <p:cNvSpPr/>
          <p:nvPr/>
        </p:nvSpPr>
        <p:spPr>
          <a:xfrm>
            <a:off x="1393972" y="4391999"/>
            <a:ext cx="92852" cy="57006"/>
          </a:xfrm>
          <a:custGeom>
            <a:avLst/>
            <a:gdLst/>
            <a:ahLst/>
            <a:cxnLst/>
            <a:rect l="l" t="t" r="r" b="b"/>
            <a:pathLst>
              <a:path w="108585" h="62864">
                <a:moveTo>
                  <a:pt x="0" y="62483"/>
                </a:moveTo>
                <a:lnTo>
                  <a:pt x="108204" y="0"/>
                </a:lnTo>
              </a:path>
            </a:pathLst>
          </a:custGeom>
          <a:ln w="3175">
            <a:solidFill>
              <a:srgbClr val="000000"/>
            </a:solidFill>
          </a:ln>
        </p:spPr>
        <p:txBody>
          <a:bodyPr wrap="square" lIns="0" tIns="0" rIns="0" bIns="0" rtlCol="0"/>
          <a:lstStyle/>
          <a:p>
            <a:endParaRPr/>
          </a:p>
        </p:txBody>
      </p:sp>
      <p:sp>
        <p:nvSpPr>
          <p:cNvPr id="235" name="object 235"/>
          <p:cNvSpPr/>
          <p:nvPr/>
        </p:nvSpPr>
        <p:spPr>
          <a:xfrm>
            <a:off x="1474769" y="4383706"/>
            <a:ext cx="28779" cy="25336"/>
          </a:xfrm>
          <a:custGeom>
            <a:avLst/>
            <a:gdLst/>
            <a:ahLst/>
            <a:cxnLst/>
            <a:rect l="l" t="t" r="r" b="b"/>
            <a:pathLst>
              <a:path w="33655" h="27939">
                <a:moveTo>
                  <a:pt x="33527" y="0"/>
                </a:moveTo>
                <a:lnTo>
                  <a:pt x="0" y="1523"/>
                </a:lnTo>
                <a:lnTo>
                  <a:pt x="15239" y="27431"/>
                </a:lnTo>
                <a:lnTo>
                  <a:pt x="33527" y="0"/>
                </a:lnTo>
                <a:close/>
              </a:path>
            </a:pathLst>
          </a:custGeom>
          <a:solidFill>
            <a:srgbClr val="000000"/>
          </a:solidFill>
        </p:spPr>
        <p:txBody>
          <a:bodyPr wrap="square" lIns="0" tIns="0" rIns="0" bIns="0" rtlCol="0"/>
          <a:lstStyle/>
          <a:p>
            <a:endParaRPr/>
          </a:p>
        </p:txBody>
      </p:sp>
      <p:sp>
        <p:nvSpPr>
          <p:cNvPr id="236" name="object 236"/>
          <p:cNvSpPr/>
          <p:nvPr/>
        </p:nvSpPr>
        <p:spPr>
          <a:xfrm>
            <a:off x="1474769" y="4383706"/>
            <a:ext cx="28779" cy="25336"/>
          </a:xfrm>
          <a:custGeom>
            <a:avLst/>
            <a:gdLst/>
            <a:ahLst/>
            <a:cxnLst/>
            <a:rect l="l" t="t" r="r" b="b"/>
            <a:pathLst>
              <a:path w="33655" h="27939">
                <a:moveTo>
                  <a:pt x="33527" y="0"/>
                </a:moveTo>
                <a:lnTo>
                  <a:pt x="0" y="1523"/>
                </a:lnTo>
                <a:lnTo>
                  <a:pt x="15239" y="27431"/>
                </a:lnTo>
                <a:lnTo>
                  <a:pt x="33527" y="0"/>
                </a:lnTo>
                <a:close/>
              </a:path>
            </a:pathLst>
          </a:custGeom>
          <a:ln w="3175">
            <a:solidFill>
              <a:srgbClr val="000000"/>
            </a:solidFill>
          </a:ln>
        </p:spPr>
        <p:txBody>
          <a:bodyPr wrap="square" lIns="0" tIns="0" rIns="0" bIns="0" rtlCol="0"/>
          <a:lstStyle/>
          <a:p>
            <a:endParaRPr/>
          </a:p>
        </p:txBody>
      </p:sp>
      <p:sp>
        <p:nvSpPr>
          <p:cNvPr id="237" name="object 237"/>
          <p:cNvSpPr/>
          <p:nvPr/>
        </p:nvSpPr>
        <p:spPr>
          <a:xfrm>
            <a:off x="850978" y="4456837"/>
            <a:ext cx="551681" cy="265452"/>
          </a:xfrm>
          <a:custGeom>
            <a:avLst/>
            <a:gdLst/>
            <a:ahLst/>
            <a:cxnLst/>
            <a:rect l="l" t="t" r="r" b="b"/>
            <a:pathLst>
              <a:path w="645160" h="292735">
                <a:moveTo>
                  <a:pt x="0" y="292607"/>
                </a:moveTo>
                <a:lnTo>
                  <a:pt x="644652" y="292607"/>
                </a:lnTo>
                <a:lnTo>
                  <a:pt x="644652" y="0"/>
                </a:lnTo>
                <a:lnTo>
                  <a:pt x="0" y="0"/>
                </a:lnTo>
                <a:lnTo>
                  <a:pt x="0" y="292607"/>
                </a:lnTo>
                <a:close/>
              </a:path>
            </a:pathLst>
          </a:custGeom>
          <a:solidFill>
            <a:srgbClr val="000000"/>
          </a:solidFill>
        </p:spPr>
        <p:txBody>
          <a:bodyPr wrap="square" lIns="0" tIns="0" rIns="0" bIns="0" rtlCol="0"/>
          <a:lstStyle/>
          <a:p>
            <a:endParaRPr/>
          </a:p>
        </p:txBody>
      </p:sp>
      <p:sp>
        <p:nvSpPr>
          <p:cNvPr id="238" name="object 238"/>
          <p:cNvSpPr/>
          <p:nvPr/>
        </p:nvSpPr>
        <p:spPr>
          <a:xfrm>
            <a:off x="841855" y="4447163"/>
            <a:ext cx="551681" cy="265452"/>
          </a:xfrm>
          <a:custGeom>
            <a:avLst/>
            <a:gdLst/>
            <a:ahLst/>
            <a:cxnLst/>
            <a:rect l="l" t="t" r="r" b="b"/>
            <a:pathLst>
              <a:path w="645160" h="292735">
                <a:moveTo>
                  <a:pt x="0" y="292607"/>
                </a:moveTo>
                <a:lnTo>
                  <a:pt x="644652" y="292607"/>
                </a:lnTo>
                <a:lnTo>
                  <a:pt x="644652" y="0"/>
                </a:lnTo>
                <a:lnTo>
                  <a:pt x="0" y="0"/>
                </a:lnTo>
                <a:lnTo>
                  <a:pt x="0" y="292607"/>
                </a:lnTo>
                <a:close/>
              </a:path>
            </a:pathLst>
          </a:custGeom>
          <a:solidFill>
            <a:srgbClr val="FFFFE0"/>
          </a:solidFill>
        </p:spPr>
        <p:txBody>
          <a:bodyPr wrap="square" lIns="0" tIns="0" rIns="0" bIns="0" rtlCol="0"/>
          <a:lstStyle/>
          <a:p>
            <a:endParaRPr/>
          </a:p>
        </p:txBody>
      </p:sp>
      <p:sp>
        <p:nvSpPr>
          <p:cNvPr id="239" name="object 239"/>
          <p:cNvSpPr/>
          <p:nvPr/>
        </p:nvSpPr>
        <p:spPr>
          <a:xfrm>
            <a:off x="841855" y="4447163"/>
            <a:ext cx="551681" cy="265452"/>
          </a:xfrm>
          <a:custGeom>
            <a:avLst/>
            <a:gdLst/>
            <a:ahLst/>
            <a:cxnLst/>
            <a:rect l="l" t="t" r="r" b="b"/>
            <a:pathLst>
              <a:path w="645160" h="292735">
                <a:moveTo>
                  <a:pt x="0" y="292607"/>
                </a:moveTo>
                <a:lnTo>
                  <a:pt x="644652" y="292607"/>
                </a:lnTo>
                <a:lnTo>
                  <a:pt x="644652" y="0"/>
                </a:lnTo>
                <a:lnTo>
                  <a:pt x="0" y="0"/>
                </a:lnTo>
                <a:lnTo>
                  <a:pt x="0" y="292607"/>
                </a:lnTo>
                <a:close/>
              </a:path>
            </a:pathLst>
          </a:custGeom>
          <a:ln w="3810">
            <a:solidFill>
              <a:srgbClr val="000000"/>
            </a:solidFill>
          </a:ln>
        </p:spPr>
        <p:txBody>
          <a:bodyPr wrap="square" lIns="0" tIns="0" rIns="0" bIns="0" rtlCol="0"/>
          <a:lstStyle/>
          <a:p>
            <a:endParaRPr/>
          </a:p>
        </p:txBody>
      </p:sp>
      <p:sp>
        <p:nvSpPr>
          <p:cNvPr id="240" name="object 240"/>
          <p:cNvSpPr txBox="1"/>
          <p:nvPr/>
        </p:nvSpPr>
        <p:spPr>
          <a:xfrm>
            <a:off x="840119" y="4445868"/>
            <a:ext cx="538649" cy="61555"/>
          </a:xfrm>
          <a:prstGeom prst="rect">
            <a:avLst/>
          </a:prstGeom>
        </p:spPr>
        <p:txBody>
          <a:bodyPr vert="horz" wrap="square" lIns="0" tIns="0" rIns="0" bIns="0" rtlCol="0">
            <a:spAutoFit/>
          </a:bodyPr>
          <a:lstStyle/>
          <a:p>
            <a:pPr marL="11132"/>
            <a:r>
              <a:rPr sz="400" spc="9" dirty="0">
                <a:latin typeface="Times New Roman"/>
                <a:cs typeface="Times New Roman"/>
              </a:rPr>
              <a:t>У</a:t>
            </a:r>
            <a:r>
              <a:rPr sz="400" dirty="0">
                <a:latin typeface="Times New Roman"/>
                <a:cs typeface="Times New Roman"/>
              </a:rPr>
              <a:t>к</a:t>
            </a:r>
            <a:r>
              <a:rPr sz="400" spc="13" dirty="0">
                <a:latin typeface="Times New Roman"/>
                <a:cs typeface="Times New Roman"/>
              </a:rPr>
              <a:t>аж</a:t>
            </a:r>
            <a:r>
              <a:rPr sz="400" spc="4" dirty="0">
                <a:latin typeface="Times New Roman"/>
                <a:cs typeface="Times New Roman"/>
              </a:rPr>
              <a:t>и</a:t>
            </a:r>
            <a:r>
              <a:rPr sz="400" dirty="0">
                <a:latin typeface="Times New Roman"/>
                <a:cs typeface="Times New Roman"/>
              </a:rPr>
              <a:t>т</a:t>
            </a:r>
            <a:r>
              <a:rPr sz="400" spc="9" dirty="0">
                <a:latin typeface="Times New Roman"/>
                <a:cs typeface="Times New Roman"/>
              </a:rPr>
              <a:t>е</a:t>
            </a:r>
            <a:r>
              <a:rPr sz="400" spc="-4" dirty="0">
                <a:latin typeface="Times New Roman"/>
                <a:cs typeface="Times New Roman"/>
              </a:rPr>
              <a:t> </a:t>
            </a:r>
            <a:r>
              <a:rPr sz="400" spc="4" dirty="0">
                <a:latin typeface="Times New Roman"/>
                <a:cs typeface="Times New Roman"/>
              </a:rPr>
              <a:t>н</a:t>
            </a:r>
            <a:r>
              <a:rPr sz="400" spc="9" dirty="0">
                <a:latin typeface="Times New Roman"/>
                <a:cs typeface="Times New Roman"/>
              </a:rPr>
              <a:t>аим</a:t>
            </a:r>
            <a:r>
              <a:rPr sz="400" dirty="0">
                <a:latin typeface="Times New Roman"/>
                <a:cs typeface="Times New Roman"/>
              </a:rPr>
              <a:t>е</a:t>
            </a:r>
            <a:r>
              <a:rPr sz="400" spc="4" dirty="0">
                <a:latin typeface="Times New Roman"/>
                <a:cs typeface="Times New Roman"/>
              </a:rPr>
              <a:t>н</a:t>
            </a:r>
            <a:r>
              <a:rPr sz="400" spc="-4" dirty="0">
                <a:latin typeface="Times New Roman"/>
                <a:cs typeface="Times New Roman"/>
              </a:rPr>
              <a:t>о</a:t>
            </a:r>
            <a:r>
              <a:rPr sz="400" spc="9" dirty="0">
                <a:latin typeface="Times New Roman"/>
                <a:cs typeface="Times New Roman"/>
              </a:rPr>
              <a:t>ва</a:t>
            </a:r>
            <a:r>
              <a:rPr sz="400" spc="4" dirty="0">
                <a:latin typeface="Times New Roman"/>
                <a:cs typeface="Times New Roman"/>
              </a:rPr>
              <a:t>ни</a:t>
            </a:r>
            <a:r>
              <a:rPr sz="400" spc="9" dirty="0">
                <a:latin typeface="Times New Roman"/>
                <a:cs typeface="Times New Roman"/>
              </a:rPr>
              <a:t>е</a:t>
            </a:r>
            <a:endParaRPr sz="400">
              <a:latin typeface="Times New Roman"/>
              <a:cs typeface="Times New Roman"/>
            </a:endParaRPr>
          </a:p>
        </p:txBody>
      </p:sp>
      <p:sp>
        <p:nvSpPr>
          <p:cNvPr id="241" name="object 241"/>
          <p:cNvSpPr txBox="1"/>
          <p:nvPr/>
        </p:nvSpPr>
        <p:spPr>
          <a:xfrm>
            <a:off x="840119" y="4514966"/>
            <a:ext cx="482721" cy="61555"/>
          </a:xfrm>
          <a:prstGeom prst="rect">
            <a:avLst/>
          </a:prstGeom>
        </p:spPr>
        <p:txBody>
          <a:bodyPr vert="horz" wrap="square" lIns="0" tIns="0" rIns="0" bIns="0" rtlCol="0">
            <a:spAutoFit/>
          </a:bodyPr>
          <a:lstStyle/>
          <a:p>
            <a:pPr marL="11132"/>
            <a:r>
              <a:rPr sz="400" spc="4" dirty="0">
                <a:latin typeface="Times New Roman"/>
                <a:cs typeface="Times New Roman"/>
              </a:rPr>
              <a:t>п</a:t>
            </a:r>
            <a:r>
              <a:rPr sz="400" spc="-4" dirty="0">
                <a:latin typeface="Times New Roman"/>
                <a:cs typeface="Times New Roman"/>
              </a:rPr>
              <a:t>о</a:t>
            </a:r>
            <a:r>
              <a:rPr sz="400" spc="9" dirty="0">
                <a:latin typeface="Times New Roman"/>
                <a:cs typeface="Times New Roman"/>
              </a:rPr>
              <a:t>л</a:t>
            </a:r>
            <a:r>
              <a:rPr sz="400" spc="-13" dirty="0">
                <a:latin typeface="Times New Roman"/>
                <a:cs typeface="Times New Roman"/>
              </a:rPr>
              <a:t>у</a:t>
            </a:r>
            <a:r>
              <a:rPr sz="400" spc="4" dirty="0">
                <a:latin typeface="Times New Roman"/>
                <a:cs typeface="Times New Roman"/>
              </a:rPr>
              <a:t>ч</a:t>
            </a:r>
            <a:r>
              <a:rPr sz="400" spc="9" dirty="0">
                <a:latin typeface="Times New Roman"/>
                <a:cs typeface="Times New Roman"/>
              </a:rPr>
              <a:t>а</a:t>
            </a:r>
            <a:r>
              <a:rPr sz="400" dirty="0">
                <a:latin typeface="Times New Roman"/>
                <a:cs typeface="Times New Roman"/>
              </a:rPr>
              <a:t>те</a:t>
            </a:r>
            <a:r>
              <a:rPr sz="400" spc="9" dirty="0">
                <a:latin typeface="Times New Roman"/>
                <a:cs typeface="Times New Roman"/>
              </a:rPr>
              <a:t>ля</a:t>
            </a:r>
            <a:r>
              <a:rPr sz="400" dirty="0">
                <a:latin typeface="Times New Roman"/>
                <a:cs typeface="Times New Roman"/>
              </a:rPr>
              <a:t> с</a:t>
            </a:r>
            <a:r>
              <a:rPr sz="400" spc="-13" dirty="0">
                <a:latin typeface="Times New Roman"/>
                <a:cs typeface="Times New Roman"/>
              </a:rPr>
              <a:t>у</a:t>
            </a:r>
            <a:r>
              <a:rPr sz="400" spc="4" dirty="0">
                <a:latin typeface="Times New Roman"/>
                <a:cs typeface="Times New Roman"/>
              </a:rPr>
              <a:t>б</a:t>
            </a:r>
            <a:r>
              <a:rPr sz="400" dirty="0">
                <a:latin typeface="Times New Roman"/>
                <a:cs typeface="Times New Roman"/>
              </a:rPr>
              <a:t>с</a:t>
            </a:r>
            <a:r>
              <a:rPr sz="400" spc="4" dirty="0">
                <a:latin typeface="Times New Roman"/>
                <a:cs typeface="Times New Roman"/>
              </a:rPr>
              <a:t>иди</a:t>
            </a:r>
            <a:r>
              <a:rPr sz="400" spc="9" dirty="0">
                <a:latin typeface="Times New Roman"/>
                <a:cs typeface="Times New Roman"/>
              </a:rPr>
              <a:t>и</a:t>
            </a:r>
            <a:endParaRPr sz="400">
              <a:latin typeface="Times New Roman"/>
              <a:cs typeface="Times New Roman"/>
            </a:endParaRPr>
          </a:p>
        </p:txBody>
      </p:sp>
      <p:sp>
        <p:nvSpPr>
          <p:cNvPr id="242" name="object 242"/>
          <p:cNvSpPr/>
          <p:nvPr/>
        </p:nvSpPr>
        <p:spPr>
          <a:xfrm>
            <a:off x="8059316" y="2629764"/>
            <a:ext cx="17376" cy="12668"/>
          </a:xfrm>
          <a:custGeom>
            <a:avLst/>
            <a:gdLst/>
            <a:ahLst/>
            <a:cxnLst/>
            <a:rect l="l" t="t" r="r" b="b"/>
            <a:pathLst>
              <a:path w="20320" h="13969">
                <a:moveTo>
                  <a:pt x="19811" y="0"/>
                </a:moveTo>
                <a:lnTo>
                  <a:pt x="0" y="13716"/>
                </a:lnTo>
              </a:path>
            </a:pathLst>
          </a:custGeom>
          <a:ln w="3175">
            <a:solidFill>
              <a:srgbClr val="000000"/>
            </a:solidFill>
          </a:ln>
        </p:spPr>
        <p:txBody>
          <a:bodyPr wrap="square" lIns="0" tIns="0" rIns="0" bIns="0" rtlCol="0"/>
          <a:lstStyle/>
          <a:p>
            <a:endParaRPr/>
          </a:p>
        </p:txBody>
      </p:sp>
      <p:sp>
        <p:nvSpPr>
          <p:cNvPr id="243" name="object 243"/>
          <p:cNvSpPr/>
          <p:nvPr/>
        </p:nvSpPr>
        <p:spPr>
          <a:xfrm>
            <a:off x="8043679" y="2625618"/>
            <a:ext cx="28779" cy="26487"/>
          </a:xfrm>
          <a:custGeom>
            <a:avLst/>
            <a:gdLst/>
            <a:ahLst/>
            <a:cxnLst/>
            <a:rect l="l" t="t" r="r" b="b"/>
            <a:pathLst>
              <a:path w="33654" h="29210">
                <a:moveTo>
                  <a:pt x="16764" y="0"/>
                </a:moveTo>
                <a:lnTo>
                  <a:pt x="0" y="28955"/>
                </a:lnTo>
                <a:lnTo>
                  <a:pt x="33528" y="25907"/>
                </a:lnTo>
                <a:lnTo>
                  <a:pt x="16764" y="0"/>
                </a:lnTo>
                <a:close/>
              </a:path>
            </a:pathLst>
          </a:custGeom>
          <a:solidFill>
            <a:srgbClr val="000000"/>
          </a:solidFill>
        </p:spPr>
        <p:txBody>
          <a:bodyPr wrap="square" lIns="0" tIns="0" rIns="0" bIns="0" rtlCol="0"/>
          <a:lstStyle/>
          <a:p>
            <a:endParaRPr/>
          </a:p>
        </p:txBody>
      </p:sp>
      <p:sp>
        <p:nvSpPr>
          <p:cNvPr id="244" name="object 244"/>
          <p:cNvSpPr/>
          <p:nvPr/>
        </p:nvSpPr>
        <p:spPr>
          <a:xfrm>
            <a:off x="8043679" y="2625618"/>
            <a:ext cx="28779" cy="26487"/>
          </a:xfrm>
          <a:custGeom>
            <a:avLst/>
            <a:gdLst/>
            <a:ahLst/>
            <a:cxnLst/>
            <a:rect l="l" t="t" r="r" b="b"/>
            <a:pathLst>
              <a:path w="33654" h="29210">
                <a:moveTo>
                  <a:pt x="0" y="28955"/>
                </a:moveTo>
                <a:lnTo>
                  <a:pt x="33528" y="25907"/>
                </a:lnTo>
                <a:lnTo>
                  <a:pt x="16764" y="0"/>
                </a:lnTo>
                <a:lnTo>
                  <a:pt x="0" y="28955"/>
                </a:lnTo>
                <a:close/>
              </a:path>
            </a:pathLst>
          </a:custGeom>
          <a:ln w="3175">
            <a:solidFill>
              <a:srgbClr val="000000"/>
            </a:solidFill>
          </a:ln>
        </p:spPr>
        <p:txBody>
          <a:bodyPr wrap="square" lIns="0" tIns="0" rIns="0" bIns="0" rtlCol="0"/>
          <a:lstStyle/>
          <a:p>
            <a:endParaRPr/>
          </a:p>
        </p:txBody>
      </p:sp>
      <p:sp>
        <p:nvSpPr>
          <p:cNvPr id="245" name="object 245"/>
          <p:cNvSpPr/>
          <p:nvPr/>
        </p:nvSpPr>
        <p:spPr>
          <a:xfrm>
            <a:off x="8083643" y="2638171"/>
            <a:ext cx="724895" cy="443955"/>
          </a:xfrm>
          <a:custGeom>
            <a:avLst/>
            <a:gdLst/>
            <a:ahLst/>
            <a:cxnLst/>
            <a:rect l="l" t="t" r="r" b="b"/>
            <a:pathLst>
              <a:path w="847725" h="489585">
                <a:moveTo>
                  <a:pt x="0" y="489203"/>
                </a:moveTo>
                <a:lnTo>
                  <a:pt x="847344" y="489203"/>
                </a:lnTo>
                <a:lnTo>
                  <a:pt x="847344" y="0"/>
                </a:lnTo>
                <a:lnTo>
                  <a:pt x="0" y="0"/>
                </a:lnTo>
                <a:lnTo>
                  <a:pt x="0" y="489203"/>
                </a:lnTo>
                <a:close/>
              </a:path>
            </a:pathLst>
          </a:custGeom>
          <a:solidFill>
            <a:srgbClr val="000000"/>
          </a:solidFill>
        </p:spPr>
        <p:txBody>
          <a:bodyPr wrap="square" lIns="0" tIns="0" rIns="0" bIns="0" rtlCol="0"/>
          <a:lstStyle/>
          <a:p>
            <a:endParaRPr/>
          </a:p>
        </p:txBody>
      </p:sp>
      <p:sp>
        <p:nvSpPr>
          <p:cNvPr id="246" name="object 246"/>
          <p:cNvSpPr/>
          <p:nvPr/>
        </p:nvSpPr>
        <p:spPr>
          <a:xfrm>
            <a:off x="8074522" y="2628497"/>
            <a:ext cx="724895" cy="443955"/>
          </a:xfrm>
          <a:custGeom>
            <a:avLst/>
            <a:gdLst/>
            <a:ahLst/>
            <a:cxnLst/>
            <a:rect l="l" t="t" r="r" b="b"/>
            <a:pathLst>
              <a:path w="847725" h="489585">
                <a:moveTo>
                  <a:pt x="0" y="489203"/>
                </a:moveTo>
                <a:lnTo>
                  <a:pt x="847344" y="489203"/>
                </a:lnTo>
                <a:lnTo>
                  <a:pt x="847344" y="0"/>
                </a:lnTo>
                <a:lnTo>
                  <a:pt x="0" y="0"/>
                </a:lnTo>
                <a:lnTo>
                  <a:pt x="0" y="489203"/>
                </a:lnTo>
                <a:close/>
              </a:path>
            </a:pathLst>
          </a:custGeom>
          <a:solidFill>
            <a:srgbClr val="FFFFE0"/>
          </a:solidFill>
        </p:spPr>
        <p:txBody>
          <a:bodyPr wrap="square" lIns="0" tIns="0" rIns="0" bIns="0" rtlCol="0"/>
          <a:lstStyle/>
          <a:p>
            <a:endParaRPr/>
          </a:p>
        </p:txBody>
      </p:sp>
      <p:sp>
        <p:nvSpPr>
          <p:cNvPr id="247" name="object 247"/>
          <p:cNvSpPr/>
          <p:nvPr/>
        </p:nvSpPr>
        <p:spPr>
          <a:xfrm>
            <a:off x="8074522" y="2628497"/>
            <a:ext cx="724895" cy="443955"/>
          </a:xfrm>
          <a:custGeom>
            <a:avLst/>
            <a:gdLst/>
            <a:ahLst/>
            <a:cxnLst/>
            <a:rect l="l" t="t" r="r" b="b"/>
            <a:pathLst>
              <a:path w="847725" h="489585">
                <a:moveTo>
                  <a:pt x="0" y="489203"/>
                </a:moveTo>
                <a:lnTo>
                  <a:pt x="847344" y="489203"/>
                </a:lnTo>
                <a:lnTo>
                  <a:pt x="847344" y="0"/>
                </a:lnTo>
                <a:lnTo>
                  <a:pt x="0" y="0"/>
                </a:lnTo>
                <a:lnTo>
                  <a:pt x="0" y="489203"/>
                </a:lnTo>
                <a:close/>
              </a:path>
            </a:pathLst>
          </a:custGeom>
          <a:ln w="3810">
            <a:solidFill>
              <a:srgbClr val="000000"/>
            </a:solidFill>
          </a:ln>
        </p:spPr>
        <p:txBody>
          <a:bodyPr wrap="square" lIns="0" tIns="0" rIns="0" bIns="0" rtlCol="0"/>
          <a:lstStyle/>
          <a:p>
            <a:endParaRPr/>
          </a:p>
        </p:txBody>
      </p:sp>
      <p:sp>
        <p:nvSpPr>
          <p:cNvPr id="249" name="object 249"/>
          <p:cNvSpPr txBox="1"/>
          <p:nvPr/>
        </p:nvSpPr>
        <p:spPr>
          <a:xfrm>
            <a:off x="8073870" y="2626464"/>
            <a:ext cx="503354" cy="123111"/>
          </a:xfrm>
          <a:prstGeom prst="rect">
            <a:avLst/>
          </a:prstGeom>
        </p:spPr>
        <p:txBody>
          <a:bodyPr vert="horz" wrap="square" lIns="0" tIns="0" rIns="0" bIns="0" rtlCol="0">
            <a:spAutoFit/>
          </a:bodyPr>
          <a:lstStyle/>
          <a:p>
            <a:pPr marL="11132"/>
            <a:r>
              <a:rPr sz="400" spc="-9" dirty="0">
                <a:latin typeface="Times New Roman"/>
                <a:cs typeface="Times New Roman"/>
              </a:rPr>
              <a:t>К</a:t>
            </a:r>
            <a:r>
              <a:rPr sz="400" spc="-13" dirty="0">
                <a:latin typeface="Times New Roman"/>
                <a:cs typeface="Times New Roman"/>
              </a:rPr>
              <a:t>о</a:t>
            </a:r>
            <a:r>
              <a:rPr sz="400" spc="-4" dirty="0">
                <a:latin typeface="Times New Roman"/>
                <a:cs typeface="Times New Roman"/>
              </a:rPr>
              <a:t>ды</a:t>
            </a:r>
            <a:r>
              <a:rPr sz="400" spc="-9" dirty="0">
                <a:latin typeface="Times New Roman"/>
                <a:cs typeface="Times New Roman"/>
              </a:rPr>
              <a:t> </a:t>
            </a:r>
            <a:r>
              <a:rPr sz="400" spc="-4" dirty="0">
                <a:latin typeface="Times New Roman"/>
                <a:cs typeface="Times New Roman"/>
              </a:rPr>
              <a:t>и п</a:t>
            </a:r>
            <a:r>
              <a:rPr sz="400" spc="-13" dirty="0">
                <a:latin typeface="Times New Roman"/>
                <a:cs typeface="Times New Roman"/>
              </a:rPr>
              <a:t>о</a:t>
            </a:r>
            <a:r>
              <a:rPr sz="400" spc="-9" dirty="0">
                <a:latin typeface="Times New Roman"/>
                <a:cs typeface="Times New Roman"/>
              </a:rPr>
              <a:t>я</a:t>
            </a:r>
            <a:r>
              <a:rPr sz="400" spc="-13" dirty="0">
                <a:latin typeface="Times New Roman"/>
                <a:cs typeface="Times New Roman"/>
              </a:rPr>
              <a:t>с</a:t>
            </a:r>
            <a:r>
              <a:rPr sz="400" spc="-4" dirty="0">
                <a:latin typeface="Times New Roman"/>
                <a:cs typeface="Times New Roman"/>
              </a:rPr>
              <a:t>н</a:t>
            </a:r>
            <a:r>
              <a:rPr sz="400" spc="-13" dirty="0">
                <a:latin typeface="Times New Roman"/>
                <a:cs typeface="Times New Roman"/>
              </a:rPr>
              <a:t>е</a:t>
            </a:r>
            <a:r>
              <a:rPr sz="400" spc="-4" dirty="0">
                <a:latin typeface="Times New Roman"/>
                <a:cs typeface="Times New Roman"/>
              </a:rPr>
              <a:t>ния</a:t>
            </a:r>
            <a:r>
              <a:rPr sz="400" spc="-9" dirty="0">
                <a:latin typeface="Times New Roman"/>
                <a:cs typeface="Times New Roman"/>
              </a:rPr>
              <a:t> </a:t>
            </a:r>
            <a:r>
              <a:rPr sz="400" spc="-4" dirty="0">
                <a:latin typeface="Times New Roman"/>
                <a:cs typeface="Times New Roman"/>
              </a:rPr>
              <a:t>п</a:t>
            </a:r>
            <a:r>
              <a:rPr sz="400" spc="-13" dirty="0">
                <a:latin typeface="Times New Roman"/>
                <a:cs typeface="Times New Roman"/>
              </a:rPr>
              <a:t>р</a:t>
            </a:r>
            <a:r>
              <a:rPr sz="400" spc="-4" dirty="0">
                <a:latin typeface="Times New Roman"/>
                <a:cs typeface="Times New Roman"/>
              </a:rPr>
              <a:t>ичин</a:t>
            </a:r>
            <a:endParaRPr sz="400">
              <a:latin typeface="Times New Roman"/>
              <a:cs typeface="Times New Roman"/>
            </a:endParaRPr>
          </a:p>
        </p:txBody>
      </p:sp>
      <p:sp>
        <p:nvSpPr>
          <p:cNvPr id="250" name="object 250"/>
          <p:cNvSpPr txBox="1"/>
          <p:nvPr/>
        </p:nvSpPr>
        <p:spPr>
          <a:xfrm>
            <a:off x="8073870" y="2684507"/>
            <a:ext cx="716208" cy="258532"/>
          </a:xfrm>
          <a:prstGeom prst="rect">
            <a:avLst/>
          </a:prstGeom>
        </p:spPr>
        <p:txBody>
          <a:bodyPr vert="horz" wrap="square" lIns="0" tIns="0" rIns="0" bIns="0" rtlCol="0">
            <a:spAutoFit/>
          </a:bodyPr>
          <a:lstStyle/>
          <a:p>
            <a:pPr marL="11132" marR="4453">
              <a:lnSpc>
                <a:spcPct val="105000"/>
              </a:lnSpc>
            </a:pPr>
            <a:r>
              <a:rPr sz="400" spc="-4" dirty="0">
                <a:latin typeface="Times New Roman"/>
                <a:cs typeface="Times New Roman"/>
              </a:rPr>
              <a:t>в</a:t>
            </a:r>
            <a:r>
              <a:rPr sz="400" spc="-13" dirty="0">
                <a:latin typeface="Times New Roman"/>
                <a:cs typeface="Times New Roman"/>
              </a:rPr>
              <a:t>о</a:t>
            </a:r>
            <a:r>
              <a:rPr sz="400" spc="-4" dirty="0">
                <a:latin typeface="Times New Roman"/>
                <a:cs typeface="Times New Roman"/>
              </a:rPr>
              <a:t>зникн</a:t>
            </a:r>
            <a:r>
              <a:rPr sz="400" spc="-13" dirty="0">
                <a:latin typeface="Times New Roman"/>
                <a:cs typeface="Times New Roman"/>
              </a:rPr>
              <a:t>о</a:t>
            </a:r>
            <a:r>
              <a:rPr sz="400" spc="-4" dirty="0">
                <a:latin typeface="Times New Roman"/>
                <a:cs typeface="Times New Roman"/>
              </a:rPr>
              <a:t>в</a:t>
            </a:r>
            <a:r>
              <a:rPr sz="400" spc="-13" dirty="0">
                <a:latin typeface="Times New Roman"/>
                <a:cs typeface="Times New Roman"/>
              </a:rPr>
              <a:t>е</a:t>
            </a:r>
            <a:r>
              <a:rPr sz="400" spc="-4" dirty="0">
                <a:latin typeface="Times New Roman"/>
                <a:cs typeface="Times New Roman"/>
              </a:rPr>
              <a:t>ния</a:t>
            </a:r>
            <a:r>
              <a:rPr sz="400" spc="-9" dirty="0">
                <a:latin typeface="Times New Roman"/>
                <a:cs typeface="Times New Roman"/>
              </a:rPr>
              <a:t> </a:t>
            </a:r>
            <a:r>
              <a:rPr sz="400" spc="-4" dirty="0">
                <a:latin typeface="Times New Roman"/>
                <a:cs typeface="Times New Roman"/>
              </a:rPr>
              <a:t>и п</a:t>
            </a:r>
            <a:r>
              <a:rPr sz="400" spc="-13" dirty="0">
                <a:latin typeface="Times New Roman"/>
                <a:cs typeface="Times New Roman"/>
              </a:rPr>
              <a:t>р</a:t>
            </a:r>
            <a:r>
              <a:rPr sz="400" spc="-4" dirty="0">
                <a:latin typeface="Times New Roman"/>
                <a:cs typeface="Times New Roman"/>
              </a:rPr>
              <a:t>инима</a:t>
            </a:r>
            <a:r>
              <a:rPr sz="400" spc="-13" dirty="0">
                <a:latin typeface="Times New Roman"/>
                <a:cs typeface="Times New Roman"/>
              </a:rPr>
              <a:t>е</a:t>
            </a:r>
            <a:r>
              <a:rPr sz="400" spc="-4" dirty="0">
                <a:latin typeface="Times New Roman"/>
                <a:cs typeface="Times New Roman"/>
              </a:rPr>
              <a:t>м</a:t>
            </a:r>
            <a:r>
              <a:rPr sz="400" spc="-9" dirty="0">
                <a:latin typeface="Times New Roman"/>
                <a:cs typeface="Times New Roman"/>
              </a:rPr>
              <a:t>ы</a:t>
            </a:r>
            <a:r>
              <a:rPr sz="400" spc="-4" dirty="0">
                <a:latin typeface="Times New Roman"/>
                <a:cs typeface="Times New Roman"/>
              </a:rPr>
              <a:t>х</a:t>
            </a:r>
            <a:r>
              <a:rPr sz="400" spc="-13" dirty="0">
                <a:latin typeface="Times New Roman"/>
                <a:cs typeface="Times New Roman"/>
              </a:rPr>
              <a:t> </a:t>
            </a:r>
            <a:r>
              <a:rPr sz="400" spc="-4" dirty="0">
                <a:latin typeface="Times New Roman"/>
                <a:cs typeface="Times New Roman"/>
              </a:rPr>
              <a:t>м</a:t>
            </a:r>
            <a:r>
              <a:rPr sz="400" spc="-13" dirty="0">
                <a:latin typeface="Times New Roman"/>
                <a:cs typeface="Times New Roman"/>
              </a:rPr>
              <a:t>е</a:t>
            </a:r>
            <a:r>
              <a:rPr sz="400" spc="-4" dirty="0">
                <a:latin typeface="Times New Roman"/>
                <a:cs typeface="Times New Roman"/>
              </a:rPr>
              <a:t>р </a:t>
            </a:r>
            <a:r>
              <a:rPr sz="400" spc="-13" dirty="0">
                <a:latin typeface="Times New Roman"/>
                <a:cs typeface="Times New Roman"/>
              </a:rPr>
              <a:t>у</a:t>
            </a:r>
            <a:r>
              <a:rPr sz="400" spc="-4" dirty="0">
                <a:latin typeface="Times New Roman"/>
                <a:cs typeface="Times New Roman"/>
              </a:rPr>
              <a:t>в</a:t>
            </a:r>
            <a:r>
              <a:rPr sz="400" spc="-9" dirty="0">
                <a:latin typeface="Times New Roman"/>
                <a:cs typeface="Times New Roman"/>
              </a:rPr>
              <a:t>я</a:t>
            </a:r>
            <a:r>
              <a:rPr sz="400" spc="-4" dirty="0">
                <a:latin typeface="Times New Roman"/>
                <a:cs typeface="Times New Roman"/>
              </a:rPr>
              <a:t>жи</a:t>
            </a:r>
            <a:r>
              <a:rPr sz="400" spc="-13" dirty="0">
                <a:latin typeface="Times New Roman"/>
                <a:cs typeface="Times New Roman"/>
              </a:rPr>
              <a:t>т</a:t>
            </a:r>
            <a:r>
              <a:rPr sz="400" spc="-4" dirty="0">
                <a:latin typeface="Times New Roman"/>
                <a:cs typeface="Times New Roman"/>
              </a:rPr>
              <a:t>е</a:t>
            </a:r>
            <a:r>
              <a:rPr sz="400" spc="-13" dirty="0">
                <a:latin typeface="Times New Roman"/>
                <a:cs typeface="Times New Roman"/>
              </a:rPr>
              <a:t> </a:t>
            </a:r>
            <a:r>
              <a:rPr sz="400" spc="-4" dirty="0">
                <a:latin typeface="Times New Roman"/>
                <a:cs typeface="Times New Roman"/>
              </a:rPr>
              <a:t>м</a:t>
            </a:r>
            <a:r>
              <a:rPr sz="400" spc="-13" dirty="0">
                <a:latin typeface="Times New Roman"/>
                <a:cs typeface="Times New Roman"/>
              </a:rPr>
              <a:t>е</a:t>
            </a:r>
            <a:r>
              <a:rPr sz="400" spc="-4" dirty="0">
                <a:latin typeface="Times New Roman"/>
                <a:cs typeface="Times New Roman"/>
              </a:rPr>
              <a:t>жду</a:t>
            </a:r>
            <a:r>
              <a:rPr sz="400" spc="-13" dirty="0">
                <a:latin typeface="Times New Roman"/>
                <a:cs typeface="Times New Roman"/>
              </a:rPr>
              <a:t> со</a:t>
            </a:r>
            <a:r>
              <a:rPr sz="400" spc="-4" dirty="0">
                <a:latin typeface="Times New Roman"/>
                <a:cs typeface="Times New Roman"/>
              </a:rPr>
              <a:t>б</a:t>
            </a:r>
            <a:r>
              <a:rPr sz="400" spc="-13" dirty="0">
                <a:latin typeface="Times New Roman"/>
                <a:cs typeface="Times New Roman"/>
              </a:rPr>
              <a:t>о</a:t>
            </a:r>
            <a:r>
              <a:rPr sz="400" spc="-4" dirty="0">
                <a:latin typeface="Times New Roman"/>
                <a:cs typeface="Times New Roman"/>
              </a:rPr>
              <a:t>й,</a:t>
            </a:r>
            <a:r>
              <a:rPr sz="400" spc="-9" dirty="0">
                <a:latin typeface="Times New Roman"/>
                <a:cs typeface="Times New Roman"/>
              </a:rPr>
              <a:t> </a:t>
            </a:r>
            <a:r>
              <a:rPr sz="400" spc="-4" dirty="0">
                <a:latin typeface="Times New Roman"/>
                <a:cs typeface="Times New Roman"/>
              </a:rPr>
              <a:t>в</a:t>
            </a:r>
            <a:r>
              <a:rPr sz="400" spc="-13" dirty="0">
                <a:latin typeface="Times New Roman"/>
                <a:cs typeface="Times New Roman"/>
              </a:rPr>
              <a:t>о</a:t>
            </a:r>
            <a:r>
              <a:rPr sz="400" spc="-4" dirty="0">
                <a:latin typeface="Times New Roman"/>
                <a:cs typeface="Times New Roman"/>
              </a:rPr>
              <a:t>зьми</a:t>
            </a:r>
            <a:r>
              <a:rPr sz="400" spc="-13" dirty="0">
                <a:latin typeface="Times New Roman"/>
                <a:cs typeface="Times New Roman"/>
              </a:rPr>
              <a:t>т</a:t>
            </a:r>
            <a:r>
              <a:rPr sz="400" spc="-4" dirty="0">
                <a:latin typeface="Times New Roman"/>
                <a:cs typeface="Times New Roman"/>
              </a:rPr>
              <a:t>е</a:t>
            </a:r>
            <a:r>
              <a:rPr sz="400" spc="-13" dirty="0">
                <a:latin typeface="Times New Roman"/>
                <a:cs typeface="Times New Roman"/>
              </a:rPr>
              <a:t> </a:t>
            </a:r>
            <a:r>
              <a:rPr sz="400" spc="-4" dirty="0">
                <a:latin typeface="Times New Roman"/>
                <a:cs typeface="Times New Roman"/>
              </a:rPr>
              <a:t>их</a:t>
            </a:r>
            <a:r>
              <a:rPr sz="400" spc="-13" dirty="0">
                <a:latin typeface="Times New Roman"/>
                <a:cs typeface="Times New Roman"/>
              </a:rPr>
              <a:t> </a:t>
            </a:r>
            <a:r>
              <a:rPr sz="400" spc="-4" dirty="0">
                <a:latin typeface="Times New Roman"/>
                <a:cs typeface="Times New Roman"/>
              </a:rPr>
              <a:t>из п</a:t>
            </a:r>
            <a:r>
              <a:rPr sz="400" spc="-13" dirty="0">
                <a:latin typeface="Times New Roman"/>
                <a:cs typeface="Times New Roman"/>
              </a:rPr>
              <a:t>у</a:t>
            </a:r>
            <a:r>
              <a:rPr sz="400" spc="-4" dirty="0">
                <a:latin typeface="Times New Roman"/>
                <a:cs typeface="Times New Roman"/>
              </a:rPr>
              <a:t>нк</a:t>
            </a:r>
            <a:r>
              <a:rPr sz="400" spc="-13" dirty="0">
                <a:latin typeface="Times New Roman"/>
                <a:cs typeface="Times New Roman"/>
              </a:rPr>
              <a:t>т</a:t>
            </a:r>
            <a:r>
              <a:rPr sz="400" spc="-4" dirty="0">
                <a:latin typeface="Times New Roman"/>
                <a:cs typeface="Times New Roman"/>
              </a:rPr>
              <a:t>а </a:t>
            </a:r>
            <a:r>
              <a:rPr sz="400" dirty="0">
                <a:latin typeface="Times New Roman"/>
                <a:cs typeface="Times New Roman"/>
              </a:rPr>
              <a:t>1</a:t>
            </a:r>
            <a:r>
              <a:rPr sz="400" spc="-4" dirty="0">
                <a:latin typeface="Times New Roman"/>
                <a:cs typeface="Times New Roman"/>
              </a:rPr>
              <a:t>0</a:t>
            </a:r>
            <a:r>
              <a:rPr sz="400" dirty="0">
                <a:latin typeface="Times New Roman"/>
                <a:cs typeface="Times New Roman"/>
              </a:rPr>
              <a:t> </a:t>
            </a:r>
            <a:r>
              <a:rPr sz="400" spc="-4" dirty="0">
                <a:latin typeface="Times New Roman"/>
                <a:cs typeface="Times New Roman"/>
              </a:rPr>
              <a:t>Ин</a:t>
            </a:r>
            <a:r>
              <a:rPr sz="400" spc="-13" dirty="0">
                <a:latin typeface="Times New Roman"/>
                <a:cs typeface="Times New Roman"/>
              </a:rPr>
              <a:t>стру</a:t>
            </a:r>
            <a:r>
              <a:rPr sz="400" spc="-4" dirty="0">
                <a:latin typeface="Times New Roman"/>
                <a:cs typeface="Times New Roman"/>
              </a:rPr>
              <a:t>кции </a:t>
            </a:r>
            <a:r>
              <a:rPr sz="400" spc="-13" dirty="0">
                <a:latin typeface="Times New Roman"/>
                <a:cs typeface="Times New Roman"/>
              </a:rPr>
              <a:t>о</a:t>
            </a:r>
            <a:r>
              <a:rPr sz="400" spc="-4" dirty="0">
                <a:latin typeface="Times New Roman"/>
                <a:cs typeface="Times New Roman"/>
              </a:rPr>
              <a:t>т</a:t>
            </a:r>
            <a:r>
              <a:rPr sz="400" spc="-9" dirty="0">
                <a:latin typeface="Times New Roman"/>
                <a:cs typeface="Times New Roman"/>
              </a:rPr>
              <a:t> </a:t>
            </a:r>
            <a:r>
              <a:rPr sz="400" dirty="0">
                <a:latin typeface="Times New Roman"/>
                <a:cs typeface="Times New Roman"/>
              </a:rPr>
              <a:t>1</a:t>
            </a:r>
            <a:r>
              <a:rPr sz="400" spc="-4" dirty="0">
                <a:latin typeface="Times New Roman"/>
                <a:cs typeface="Times New Roman"/>
              </a:rPr>
              <a:t>2</a:t>
            </a:r>
            <a:r>
              <a:rPr sz="400" dirty="0">
                <a:latin typeface="Times New Roman"/>
                <a:cs typeface="Times New Roman"/>
              </a:rPr>
              <a:t> </a:t>
            </a:r>
            <a:r>
              <a:rPr sz="400" spc="-4" dirty="0">
                <a:latin typeface="Times New Roman"/>
                <a:cs typeface="Times New Roman"/>
              </a:rPr>
              <a:t>мая</a:t>
            </a:r>
            <a:r>
              <a:rPr sz="400" spc="-9" dirty="0">
                <a:latin typeface="Times New Roman"/>
                <a:cs typeface="Times New Roman"/>
              </a:rPr>
              <a:t> </a:t>
            </a:r>
            <a:r>
              <a:rPr sz="400" dirty="0">
                <a:latin typeface="Times New Roman"/>
                <a:cs typeface="Times New Roman"/>
              </a:rPr>
              <a:t>201</a:t>
            </a:r>
            <a:r>
              <a:rPr sz="400" spc="-4" dirty="0">
                <a:latin typeface="Times New Roman"/>
                <a:cs typeface="Times New Roman"/>
              </a:rPr>
              <a:t>6</a:t>
            </a:r>
            <a:endParaRPr sz="400">
              <a:latin typeface="Times New Roman"/>
              <a:cs typeface="Times New Roman"/>
            </a:endParaRPr>
          </a:p>
        </p:txBody>
      </p:sp>
      <p:graphicFrame>
        <p:nvGraphicFramePr>
          <p:cNvPr id="159" name="object 159"/>
          <p:cNvGraphicFramePr>
            <a:graphicFrameLocks noGrp="1"/>
          </p:cNvGraphicFramePr>
          <p:nvPr/>
        </p:nvGraphicFramePr>
        <p:xfrm>
          <a:off x="7583765" y="1658012"/>
          <a:ext cx="450900" cy="585256"/>
        </p:xfrm>
        <a:graphic>
          <a:graphicData uri="http://schemas.openxmlformats.org/drawingml/2006/table">
            <a:tbl>
              <a:tblPr firstRow="1" bandRow="1">
                <a:tableStyleId>{2D5ABB26-0587-4C30-8999-92F81FD0307C}</a:tableStyleId>
              </a:tblPr>
              <a:tblGrid>
                <a:gridCol w="450900"/>
              </a:tblGrid>
              <a:tr h="93282">
                <a:tc>
                  <a:txBody>
                    <a:bodyPr/>
                    <a:lstStyle/>
                    <a:p>
                      <a:pPr marL="9525" algn="ctr">
                        <a:lnSpc>
                          <a:spcPct val="100000"/>
                        </a:lnSpc>
                      </a:pPr>
                      <a:r>
                        <a:rPr sz="400" spc="-5" dirty="0">
                          <a:latin typeface="Arial"/>
                          <a:cs typeface="Arial"/>
                        </a:rPr>
                        <a:t>Коды</a:t>
                      </a:r>
                      <a:endParaRPr sz="400">
                        <a:latin typeface="Arial"/>
                        <a:cs typeface="Arial"/>
                      </a:endParaRPr>
                    </a:p>
                  </a:txBody>
                  <a:tcPr marL="0" marR="0" marT="0" marB="0">
                    <a:lnL w="10413">
                      <a:solidFill>
                        <a:srgbClr val="000000"/>
                      </a:solidFill>
                      <a:prstDash val="solid"/>
                    </a:lnL>
                    <a:lnR w="10413">
                      <a:solidFill>
                        <a:srgbClr val="000000"/>
                      </a:solidFill>
                      <a:prstDash val="solid"/>
                    </a:lnR>
                    <a:lnT w="5842">
                      <a:solidFill>
                        <a:srgbClr val="000000"/>
                      </a:solidFill>
                      <a:prstDash val="solid"/>
                    </a:lnT>
                    <a:lnB w="10414">
                      <a:solidFill>
                        <a:srgbClr val="000000"/>
                      </a:solidFill>
                      <a:prstDash val="solid"/>
                    </a:lnB>
                  </a:tcPr>
                </a:tc>
              </a:tr>
              <a:tr h="90519">
                <a:tc>
                  <a:txBody>
                    <a:bodyPr/>
                    <a:lstStyle/>
                    <a:p>
                      <a:pPr marL="142240">
                        <a:lnSpc>
                          <a:spcPct val="100000"/>
                        </a:lnSpc>
                      </a:pPr>
                      <a:r>
                        <a:rPr sz="400" spc="-5" dirty="0">
                          <a:latin typeface="Arial"/>
                          <a:cs typeface="Arial"/>
                        </a:rPr>
                        <a:t>0503793</a:t>
                      </a:r>
                      <a:endParaRPr sz="400">
                        <a:latin typeface="Arial"/>
                        <a:cs typeface="Arial"/>
                      </a:endParaRPr>
                    </a:p>
                  </a:txBody>
                  <a:tcPr marL="0" marR="0" marT="0" marB="0">
                    <a:lnL w="10413">
                      <a:solidFill>
                        <a:srgbClr val="000000"/>
                      </a:solidFill>
                      <a:prstDash val="solid"/>
                    </a:lnL>
                    <a:lnR w="10413">
                      <a:solidFill>
                        <a:srgbClr val="000000"/>
                      </a:solidFill>
                      <a:prstDash val="solid"/>
                    </a:lnR>
                    <a:lnT w="10414">
                      <a:solidFill>
                        <a:srgbClr val="000000"/>
                      </a:solidFill>
                      <a:prstDash val="solid"/>
                    </a:lnT>
                    <a:lnB w="5842">
                      <a:solidFill>
                        <a:srgbClr val="000000"/>
                      </a:solidFill>
                      <a:prstDash val="solid"/>
                    </a:lnB>
                  </a:tcPr>
                </a:tc>
              </a:tr>
              <a:tr h="66333">
                <a:tc>
                  <a:txBody>
                    <a:bodyPr/>
                    <a:lstStyle/>
                    <a:p>
                      <a:pPr marL="107314">
                        <a:lnSpc>
                          <a:spcPct val="100000"/>
                        </a:lnSpc>
                      </a:pPr>
                      <a:r>
                        <a:rPr sz="400" b="1" i="1" spc="-5" dirty="0">
                          <a:solidFill>
                            <a:srgbClr val="FF0000"/>
                          </a:solidFill>
                          <a:latin typeface="Arial"/>
                          <a:cs typeface="Arial"/>
                        </a:rPr>
                        <a:t>01</a:t>
                      </a:r>
                      <a:r>
                        <a:rPr sz="400" b="1" i="1" dirty="0">
                          <a:solidFill>
                            <a:srgbClr val="FF0000"/>
                          </a:solidFill>
                          <a:latin typeface="Arial"/>
                          <a:cs typeface="Arial"/>
                        </a:rPr>
                        <a:t>.</a:t>
                      </a:r>
                      <a:r>
                        <a:rPr sz="400" b="1" i="1" spc="-5" dirty="0">
                          <a:solidFill>
                            <a:srgbClr val="FF0000"/>
                          </a:solidFill>
                          <a:latin typeface="Arial"/>
                          <a:cs typeface="Arial"/>
                        </a:rPr>
                        <a:t>01</a:t>
                      </a:r>
                      <a:r>
                        <a:rPr sz="400" b="1" i="1" dirty="0">
                          <a:solidFill>
                            <a:srgbClr val="FF0000"/>
                          </a:solidFill>
                          <a:latin typeface="Arial"/>
                          <a:cs typeface="Arial"/>
                        </a:rPr>
                        <a:t>.</a:t>
                      </a:r>
                      <a:r>
                        <a:rPr sz="400" b="1" i="1" spc="-5" dirty="0">
                          <a:solidFill>
                            <a:srgbClr val="FF0000"/>
                          </a:solidFill>
                          <a:latin typeface="Arial"/>
                          <a:cs typeface="Arial"/>
                        </a:rPr>
                        <a:t>201</a:t>
                      </a:r>
                      <a:r>
                        <a:rPr sz="400" b="1" i="1" dirty="0">
                          <a:solidFill>
                            <a:srgbClr val="FF0000"/>
                          </a:solidFill>
                          <a:latin typeface="Arial"/>
                          <a:cs typeface="Arial"/>
                        </a:rPr>
                        <a:t>7</a:t>
                      </a:r>
                      <a:endParaRPr sz="400">
                        <a:latin typeface="Arial"/>
                        <a:cs typeface="Arial"/>
                      </a:endParaRPr>
                    </a:p>
                  </a:txBody>
                  <a:tcPr marL="0" marR="0" marT="0" marB="0">
                    <a:lnL w="10413">
                      <a:solidFill>
                        <a:srgbClr val="000000"/>
                      </a:solidFill>
                      <a:prstDash val="solid"/>
                    </a:lnL>
                    <a:lnR w="10413">
                      <a:solidFill>
                        <a:srgbClr val="000000"/>
                      </a:solidFill>
                      <a:prstDash val="solid"/>
                    </a:lnR>
                    <a:lnT w="5842">
                      <a:solidFill>
                        <a:srgbClr val="000000"/>
                      </a:solidFill>
                      <a:prstDash val="solid"/>
                    </a:lnT>
                    <a:lnB w="5842">
                      <a:solidFill>
                        <a:srgbClr val="000000"/>
                      </a:solidFill>
                      <a:prstDash val="solid"/>
                    </a:lnB>
                  </a:tcPr>
                </a:tc>
              </a:tr>
              <a:tr h="66334">
                <a:tc>
                  <a:txBody>
                    <a:bodyPr/>
                    <a:lstStyle/>
                    <a:p>
                      <a:pPr algn="ctr">
                        <a:lnSpc>
                          <a:spcPct val="100000"/>
                        </a:lnSpc>
                      </a:pPr>
                      <a:r>
                        <a:rPr sz="400" b="1" i="1" spc="-5" dirty="0">
                          <a:solidFill>
                            <a:srgbClr val="FF0000"/>
                          </a:solidFill>
                          <a:latin typeface="Arial"/>
                          <a:cs typeface="Arial"/>
                        </a:rPr>
                        <a:t>101</a:t>
                      </a:r>
                      <a:endParaRPr sz="400">
                        <a:latin typeface="Arial"/>
                        <a:cs typeface="Arial"/>
                      </a:endParaRPr>
                    </a:p>
                  </a:txBody>
                  <a:tcPr marL="0" marR="0" marT="0" marB="0">
                    <a:lnL w="10413">
                      <a:solidFill>
                        <a:srgbClr val="000000"/>
                      </a:solidFill>
                      <a:prstDash val="solid"/>
                    </a:lnL>
                    <a:lnR w="10413">
                      <a:solidFill>
                        <a:srgbClr val="000000"/>
                      </a:solidFill>
                      <a:prstDash val="solid"/>
                    </a:lnR>
                    <a:lnT w="5842">
                      <a:solidFill>
                        <a:srgbClr val="000000"/>
                      </a:solidFill>
                      <a:prstDash val="solid"/>
                    </a:lnT>
                    <a:lnB w="5842">
                      <a:solidFill>
                        <a:srgbClr val="000000"/>
                      </a:solidFill>
                      <a:prstDash val="solid"/>
                    </a:lnB>
                  </a:tcPr>
                </a:tc>
              </a:tr>
              <a:tr h="66333">
                <a:tc>
                  <a:txBody>
                    <a:bodyPr/>
                    <a:lstStyle/>
                    <a:p>
                      <a:pPr marL="123825">
                        <a:lnSpc>
                          <a:spcPts val="515"/>
                        </a:lnSpc>
                      </a:pPr>
                      <a:r>
                        <a:rPr sz="400" b="1" i="1" spc="-5" dirty="0">
                          <a:solidFill>
                            <a:srgbClr val="FF0000"/>
                          </a:solidFill>
                          <a:latin typeface="Arial"/>
                          <a:cs typeface="Arial"/>
                        </a:rPr>
                        <a:t>98756423</a:t>
                      </a:r>
                      <a:endParaRPr sz="400">
                        <a:latin typeface="Arial"/>
                        <a:cs typeface="Arial"/>
                      </a:endParaRPr>
                    </a:p>
                  </a:txBody>
                  <a:tcPr marL="0" marR="0" marT="0" marB="0">
                    <a:lnL w="10413">
                      <a:solidFill>
                        <a:srgbClr val="000000"/>
                      </a:solidFill>
                      <a:prstDash val="solid"/>
                    </a:lnL>
                    <a:lnR w="10413">
                      <a:solidFill>
                        <a:srgbClr val="000000"/>
                      </a:solidFill>
                      <a:prstDash val="solid"/>
                    </a:lnR>
                    <a:lnT w="5842">
                      <a:solidFill>
                        <a:srgbClr val="000000"/>
                      </a:solidFill>
                      <a:prstDash val="solid"/>
                    </a:lnT>
                    <a:lnB w="5842">
                      <a:solidFill>
                        <a:srgbClr val="000000"/>
                      </a:solidFill>
                      <a:prstDash val="solid"/>
                    </a:lnB>
                  </a:tcPr>
                </a:tc>
              </a:tr>
              <a:tr h="66333">
                <a:tc>
                  <a:txBody>
                    <a:bodyPr/>
                    <a:lstStyle/>
                    <a:p>
                      <a:pPr marL="90805">
                        <a:lnSpc>
                          <a:spcPts val="515"/>
                        </a:lnSpc>
                      </a:pPr>
                      <a:r>
                        <a:rPr sz="400" b="1" i="1" spc="-5" dirty="0">
                          <a:solidFill>
                            <a:srgbClr val="FF0000"/>
                          </a:solidFill>
                          <a:latin typeface="Arial"/>
                          <a:cs typeface="Arial"/>
                        </a:rPr>
                        <a:t>7801288409</a:t>
                      </a:r>
                      <a:endParaRPr sz="400">
                        <a:latin typeface="Arial"/>
                        <a:cs typeface="Arial"/>
                      </a:endParaRPr>
                    </a:p>
                  </a:txBody>
                  <a:tcPr marL="0" marR="0" marT="0" marB="0">
                    <a:lnL w="10413">
                      <a:solidFill>
                        <a:srgbClr val="000000"/>
                      </a:solidFill>
                      <a:prstDash val="solid"/>
                    </a:lnL>
                    <a:lnR w="10413">
                      <a:solidFill>
                        <a:srgbClr val="000000"/>
                      </a:solidFill>
                      <a:prstDash val="solid"/>
                    </a:lnR>
                    <a:lnT w="5842">
                      <a:solidFill>
                        <a:srgbClr val="000000"/>
                      </a:solidFill>
                      <a:prstDash val="solid"/>
                    </a:lnT>
                    <a:lnB w="5842">
                      <a:solidFill>
                        <a:srgbClr val="000000"/>
                      </a:solidFill>
                      <a:prstDash val="solid"/>
                    </a:lnB>
                  </a:tcPr>
                </a:tc>
              </a:tr>
              <a:tr h="66333">
                <a:tc>
                  <a:txBody>
                    <a:bodyPr/>
                    <a:lstStyle/>
                    <a:p>
                      <a:endParaRPr sz="400">
                        <a:latin typeface="Arial"/>
                        <a:cs typeface="Arial"/>
                      </a:endParaRPr>
                    </a:p>
                  </a:txBody>
                  <a:tcPr marL="0" marR="0" marT="0" marB="0">
                    <a:lnL w="10413">
                      <a:solidFill>
                        <a:srgbClr val="000000"/>
                      </a:solidFill>
                      <a:prstDash val="solid"/>
                    </a:lnL>
                    <a:lnR w="10413">
                      <a:solidFill>
                        <a:srgbClr val="000000"/>
                      </a:solidFill>
                      <a:prstDash val="solid"/>
                    </a:lnR>
                    <a:lnT w="5842">
                      <a:solidFill>
                        <a:srgbClr val="000000"/>
                      </a:solidFill>
                      <a:prstDash val="solid"/>
                    </a:lnT>
                    <a:lnB w="5842">
                      <a:solidFill>
                        <a:srgbClr val="000000"/>
                      </a:solidFill>
                      <a:prstDash val="solid"/>
                    </a:lnB>
                  </a:tcPr>
                </a:tc>
              </a:tr>
              <a:tr h="69789">
                <a:tc>
                  <a:txBody>
                    <a:bodyPr/>
                    <a:lstStyle/>
                    <a:p>
                      <a:pPr marL="12065" algn="ctr">
                        <a:lnSpc>
                          <a:spcPts val="530"/>
                        </a:lnSpc>
                      </a:pPr>
                      <a:r>
                        <a:rPr sz="400" spc="-5" dirty="0">
                          <a:latin typeface="Arial"/>
                          <a:cs typeface="Arial"/>
                        </a:rPr>
                        <a:t>383</a:t>
                      </a:r>
                      <a:endParaRPr sz="400">
                        <a:latin typeface="Arial"/>
                        <a:cs typeface="Arial"/>
                      </a:endParaRPr>
                    </a:p>
                  </a:txBody>
                  <a:tcPr marL="0" marR="0" marT="0" marB="0">
                    <a:lnL w="10413">
                      <a:solidFill>
                        <a:srgbClr val="000000"/>
                      </a:solidFill>
                      <a:prstDash val="solid"/>
                    </a:lnL>
                    <a:lnR w="10413">
                      <a:solidFill>
                        <a:srgbClr val="000000"/>
                      </a:solidFill>
                      <a:prstDash val="solid"/>
                    </a:lnR>
                    <a:lnT w="5842">
                      <a:solidFill>
                        <a:srgbClr val="000000"/>
                      </a:solidFill>
                      <a:prstDash val="solid"/>
                    </a:lnT>
                    <a:lnB w="10414">
                      <a:solidFill>
                        <a:srgbClr val="000000"/>
                      </a:solidFill>
                      <a:prstDash val="solid"/>
                    </a:lnB>
                  </a:tcPr>
                </a:tc>
              </a:tr>
            </a:tbl>
          </a:graphicData>
        </a:graphic>
      </p:graphicFrame>
      <p:graphicFrame>
        <p:nvGraphicFramePr>
          <p:cNvPr id="172" name="object 172"/>
          <p:cNvGraphicFramePr>
            <a:graphicFrameLocks noGrp="1"/>
          </p:cNvGraphicFramePr>
          <p:nvPr>
            <p:extLst>
              <p:ext uri="{D42A27DB-BD31-4B8C-83A1-F6EECF244321}">
                <p14:modId xmlns:p14="http://schemas.microsoft.com/office/powerpoint/2010/main" val="3757548862"/>
              </p:ext>
            </p:extLst>
          </p:nvPr>
        </p:nvGraphicFramePr>
        <p:xfrm>
          <a:off x="179947" y="5137947"/>
          <a:ext cx="5109829" cy="181489"/>
        </p:xfrm>
        <a:graphic>
          <a:graphicData uri="http://schemas.openxmlformats.org/drawingml/2006/table">
            <a:tbl>
              <a:tblPr firstRow="1" bandRow="1">
                <a:tableStyleId>{2D5ABB26-0587-4C30-8999-92F81FD0307C}</a:tableStyleId>
              </a:tblPr>
              <a:tblGrid>
                <a:gridCol w="399503"/>
                <a:gridCol w="399243"/>
                <a:gridCol w="1275398"/>
                <a:gridCol w="1637024"/>
                <a:gridCol w="657546"/>
                <a:gridCol w="741115"/>
              </a:tblGrid>
              <a:tr h="100649">
                <a:tc gridSpan="3">
                  <a:txBody>
                    <a:bodyPr/>
                    <a:lstStyle/>
                    <a:p>
                      <a:endParaRPr sz="400" dirty="0">
                        <a:latin typeface="Arial"/>
                        <a:cs typeface="Arial"/>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marL="1082675">
                        <a:lnSpc>
                          <a:spcPct val="100000"/>
                        </a:lnSpc>
                      </a:pPr>
                      <a:r>
                        <a:rPr sz="300" dirty="0">
                          <a:latin typeface="Arial"/>
                          <a:cs typeface="Arial"/>
                        </a:rPr>
                        <a:t>Ру</a:t>
                      </a:r>
                      <a:r>
                        <a:rPr sz="300" spc="-5" dirty="0">
                          <a:latin typeface="Arial"/>
                          <a:cs typeface="Arial"/>
                        </a:rPr>
                        <a:t>к</a:t>
                      </a:r>
                      <a:r>
                        <a:rPr sz="300" spc="-10" dirty="0">
                          <a:latin typeface="Arial"/>
                          <a:cs typeface="Arial"/>
                        </a:rPr>
                        <a:t>о</a:t>
                      </a:r>
                      <a:r>
                        <a:rPr sz="300" spc="-15" dirty="0">
                          <a:latin typeface="Arial"/>
                          <a:cs typeface="Arial"/>
                        </a:rPr>
                        <a:t>в</a:t>
                      </a:r>
                      <a:r>
                        <a:rPr sz="300" spc="-10" dirty="0">
                          <a:latin typeface="Arial"/>
                          <a:cs typeface="Arial"/>
                        </a:rPr>
                        <a:t>о</a:t>
                      </a:r>
                      <a:r>
                        <a:rPr sz="300" spc="5" dirty="0">
                          <a:latin typeface="Arial"/>
                          <a:cs typeface="Arial"/>
                        </a:rPr>
                        <a:t>д</a:t>
                      </a:r>
                      <a:r>
                        <a:rPr sz="300" dirty="0">
                          <a:latin typeface="Arial"/>
                          <a:cs typeface="Arial"/>
                        </a:rPr>
                        <a:t>ит</a:t>
                      </a:r>
                      <a:r>
                        <a:rPr sz="300" spc="-10" dirty="0">
                          <a:latin typeface="Arial"/>
                          <a:cs typeface="Arial"/>
                        </a:rPr>
                        <a:t>е</a:t>
                      </a:r>
                      <a:r>
                        <a:rPr sz="300" spc="5" dirty="0">
                          <a:latin typeface="Arial"/>
                          <a:cs typeface="Arial"/>
                        </a:rPr>
                        <a:t>л</a:t>
                      </a:r>
                      <a:r>
                        <a:rPr sz="300" dirty="0">
                          <a:latin typeface="Arial"/>
                          <a:cs typeface="Arial"/>
                        </a:rPr>
                        <a:t>ь </a:t>
                      </a:r>
                      <a:r>
                        <a:rPr sz="300" spc="-10" dirty="0">
                          <a:latin typeface="Arial"/>
                          <a:cs typeface="Arial"/>
                        </a:rPr>
                        <a:t>ф</a:t>
                      </a:r>
                      <a:r>
                        <a:rPr sz="300" dirty="0">
                          <a:latin typeface="Arial"/>
                          <a:cs typeface="Arial"/>
                        </a:rPr>
                        <a:t>и</a:t>
                      </a:r>
                      <a:r>
                        <a:rPr sz="300" spc="5" dirty="0">
                          <a:latin typeface="Arial"/>
                          <a:cs typeface="Arial"/>
                        </a:rPr>
                        <a:t>н</a:t>
                      </a:r>
                      <a:r>
                        <a:rPr sz="300" spc="-10" dirty="0">
                          <a:latin typeface="Arial"/>
                          <a:cs typeface="Arial"/>
                        </a:rPr>
                        <a:t>а</a:t>
                      </a:r>
                      <a:r>
                        <a:rPr sz="300" spc="5" dirty="0">
                          <a:latin typeface="Arial"/>
                          <a:cs typeface="Arial"/>
                        </a:rPr>
                        <a:t>н</a:t>
                      </a:r>
                      <a:r>
                        <a:rPr sz="300" dirty="0">
                          <a:latin typeface="Arial"/>
                          <a:cs typeface="Arial"/>
                        </a:rPr>
                        <a:t>с</a:t>
                      </a:r>
                      <a:r>
                        <a:rPr sz="300" spc="-10" dirty="0">
                          <a:latin typeface="Arial"/>
                          <a:cs typeface="Arial"/>
                        </a:rPr>
                        <a:t>о</a:t>
                      </a:r>
                      <a:r>
                        <a:rPr sz="300" spc="-15" dirty="0">
                          <a:latin typeface="Arial"/>
                          <a:cs typeface="Arial"/>
                        </a:rPr>
                        <a:t>в</a:t>
                      </a:r>
                      <a:r>
                        <a:rPr sz="300" spc="-10" dirty="0">
                          <a:latin typeface="Arial"/>
                          <a:cs typeface="Arial"/>
                        </a:rPr>
                        <a:t>о</a:t>
                      </a:r>
                      <a:r>
                        <a:rPr sz="300" dirty="0">
                          <a:latin typeface="Arial"/>
                          <a:cs typeface="Arial"/>
                        </a:rPr>
                        <a:t>-</a:t>
                      </a:r>
                      <a:endParaRPr sz="300">
                        <a:latin typeface="Arial"/>
                        <a:cs typeface="Arial"/>
                      </a:endParaRPr>
                    </a:p>
                  </a:txBody>
                  <a:tcPr marL="0" marR="0" marT="0" marB="0"/>
                </a:tc>
                <a:tc>
                  <a:txBody>
                    <a:bodyPr/>
                    <a:lstStyle/>
                    <a:p>
                      <a:pPr marL="158750">
                        <a:lnSpc>
                          <a:spcPct val="100000"/>
                        </a:lnSpc>
                      </a:pPr>
                      <a:endParaRPr sz="300" dirty="0">
                        <a:latin typeface="Arial"/>
                        <a:cs typeface="Arial"/>
                      </a:endParaRPr>
                    </a:p>
                  </a:txBody>
                  <a:tcPr marL="0" marR="0" marT="0" marB="0"/>
                </a:tc>
                <a:tc>
                  <a:txBody>
                    <a:bodyPr/>
                    <a:lstStyle/>
                    <a:p>
                      <a:pPr marL="380365">
                        <a:lnSpc>
                          <a:spcPct val="100000"/>
                        </a:lnSpc>
                      </a:pPr>
                      <a:endParaRPr sz="300" dirty="0">
                        <a:latin typeface="Arial"/>
                        <a:cs typeface="Arial"/>
                      </a:endParaRPr>
                    </a:p>
                  </a:txBody>
                  <a:tcPr marL="0" marR="0" marT="0" marB="0"/>
                </a:tc>
              </a:tr>
              <a:tr h="80840">
                <a:tc>
                  <a:txBody>
                    <a:bodyPr/>
                    <a:lstStyle/>
                    <a:p>
                      <a:pPr marL="34925">
                        <a:lnSpc>
                          <a:spcPct val="100000"/>
                        </a:lnSpc>
                      </a:pPr>
                      <a:r>
                        <a:rPr sz="400" dirty="0">
                          <a:latin typeface="Arial"/>
                          <a:cs typeface="Arial"/>
                        </a:rPr>
                        <a:t>" </a:t>
                      </a:r>
                      <a:r>
                        <a:rPr sz="400" spc="-50" dirty="0">
                          <a:latin typeface="Arial"/>
                          <a:cs typeface="Arial"/>
                        </a:rPr>
                        <a:t> </a:t>
                      </a:r>
                      <a:r>
                        <a:rPr sz="400" b="1" i="1" u="sng" dirty="0">
                          <a:solidFill>
                            <a:srgbClr val="FF0000"/>
                          </a:solidFill>
                          <a:latin typeface="Arial"/>
                          <a:cs typeface="Arial"/>
                        </a:rPr>
                        <a:t>    </a:t>
                      </a:r>
                      <a:r>
                        <a:rPr sz="400" b="1" i="1" u="sng" spc="-25" dirty="0">
                          <a:solidFill>
                            <a:srgbClr val="FF0000"/>
                          </a:solidFill>
                          <a:latin typeface="Arial"/>
                          <a:cs typeface="Arial"/>
                        </a:rPr>
                        <a:t> </a:t>
                      </a:r>
                      <a:r>
                        <a:rPr sz="400" b="1" i="1" u="sng" spc="5" dirty="0">
                          <a:solidFill>
                            <a:srgbClr val="FF0000"/>
                          </a:solidFill>
                          <a:latin typeface="Arial"/>
                          <a:cs typeface="Arial"/>
                        </a:rPr>
                        <a:t>14</a:t>
                      </a:r>
                      <a:r>
                        <a:rPr sz="400" b="1" i="1" u="sng" dirty="0">
                          <a:solidFill>
                            <a:srgbClr val="FF0000"/>
                          </a:solidFill>
                          <a:latin typeface="Arial"/>
                          <a:cs typeface="Arial"/>
                        </a:rPr>
                        <a:t>    </a:t>
                      </a:r>
                      <a:r>
                        <a:rPr sz="400" b="1" i="1" u="sng" spc="-40" dirty="0">
                          <a:solidFill>
                            <a:srgbClr val="FF0000"/>
                          </a:solidFill>
                          <a:latin typeface="Arial"/>
                          <a:cs typeface="Arial"/>
                        </a:rPr>
                        <a:t> </a:t>
                      </a:r>
                      <a:r>
                        <a:rPr sz="400" dirty="0">
                          <a:latin typeface="Arial"/>
                          <a:cs typeface="Arial"/>
                        </a:rPr>
                        <a:t>" </a:t>
                      </a:r>
                      <a:r>
                        <a:rPr sz="400" spc="-50" dirty="0">
                          <a:latin typeface="Arial"/>
                          <a:cs typeface="Arial"/>
                        </a:rPr>
                        <a:t> </a:t>
                      </a:r>
                      <a:r>
                        <a:rPr sz="400" b="1" i="1" u="sng" dirty="0">
                          <a:solidFill>
                            <a:srgbClr val="FF0000"/>
                          </a:solidFill>
                          <a:latin typeface="Arial"/>
                          <a:cs typeface="Arial"/>
                        </a:rPr>
                        <a:t> </a:t>
                      </a:r>
                      <a:endParaRPr sz="400">
                        <a:latin typeface="Arial"/>
                        <a:cs typeface="Arial"/>
                      </a:endParaRPr>
                    </a:p>
                  </a:txBody>
                  <a:tcPr marL="0" marR="0" marT="0" marB="0"/>
                </a:tc>
                <a:tc>
                  <a:txBody>
                    <a:bodyPr/>
                    <a:lstStyle/>
                    <a:p>
                      <a:pPr marL="120650">
                        <a:lnSpc>
                          <a:spcPct val="100000"/>
                        </a:lnSpc>
                      </a:pPr>
                      <a:r>
                        <a:rPr sz="400" b="1" i="1" u="sng" dirty="0">
                          <a:solidFill>
                            <a:srgbClr val="FF0000"/>
                          </a:solidFill>
                          <a:latin typeface="Arial"/>
                          <a:cs typeface="Arial"/>
                        </a:rPr>
                        <a:t>а</a:t>
                      </a:r>
                      <a:r>
                        <a:rPr sz="400" b="1" i="1" u="sng" spc="-120" dirty="0">
                          <a:solidFill>
                            <a:srgbClr val="FF0000"/>
                          </a:solidFill>
                          <a:latin typeface="Arial"/>
                          <a:cs typeface="Arial"/>
                        </a:rPr>
                        <a:t> </a:t>
                      </a:r>
                      <a:r>
                        <a:rPr sz="400" b="1" i="1" u="sng" dirty="0">
                          <a:solidFill>
                            <a:srgbClr val="FF0000"/>
                          </a:solidFill>
                          <a:latin typeface="Arial"/>
                          <a:cs typeface="Arial"/>
                        </a:rPr>
                        <a:t>п</a:t>
                      </a:r>
                      <a:r>
                        <a:rPr sz="400" b="1" i="1" u="sng" spc="-120" dirty="0">
                          <a:solidFill>
                            <a:srgbClr val="FF0000"/>
                          </a:solidFill>
                          <a:latin typeface="Arial"/>
                          <a:cs typeface="Arial"/>
                        </a:rPr>
                        <a:t> </a:t>
                      </a:r>
                      <a:r>
                        <a:rPr sz="400" b="1" i="1" u="sng" dirty="0">
                          <a:solidFill>
                            <a:srgbClr val="FF0000"/>
                          </a:solidFill>
                          <a:latin typeface="Arial"/>
                          <a:cs typeface="Arial"/>
                        </a:rPr>
                        <a:t>р</a:t>
                      </a:r>
                      <a:r>
                        <a:rPr sz="400" b="1" i="1" u="sng" spc="-120" dirty="0">
                          <a:solidFill>
                            <a:srgbClr val="FF0000"/>
                          </a:solidFill>
                          <a:latin typeface="Arial"/>
                          <a:cs typeface="Arial"/>
                        </a:rPr>
                        <a:t> </a:t>
                      </a:r>
                      <a:r>
                        <a:rPr sz="400" b="1" i="1" u="sng" dirty="0">
                          <a:solidFill>
                            <a:srgbClr val="FF0000"/>
                          </a:solidFill>
                          <a:latin typeface="Arial"/>
                          <a:cs typeface="Arial"/>
                        </a:rPr>
                        <a:t>е</a:t>
                      </a:r>
                      <a:r>
                        <a:rPr sz="400" b="1" i="1" u="sng" spc="-120" dirty="0">
                          <a:solidFill>
                            <a:srgbClr val="FF0000"/>
                          </a:solidFill>
                          <a:latin typeface="Arial"/>
                          <a:cs typeface="Arial"/>
                        </a:rPr>
                        <a:t> </a:t>
                      </a:r>
                      <a:r>
                        <a:rPr sz="400" b="1" i="1" u="sng" dirty="0">
                          <a:solidFill>
                            <a:srgbClr val="FF0000"/>
                          </a:solidFill>
                          <a:latin typeface="Arial"/>
                          <a:cs typeface="Arial"/>
                        </a:rPr>
                        <a:t>ля </a:t>
                      </a:r>
                      <a:endParaRPr sz="400">
                        <a:latin typeface="Arial"/>
                        <a:cs typeface="Arial"/>
                      </a:endParaRPr>
                    </a:p>
                  </a:txBody>
                  <a:tcPr marL="0" marR="0" marT="0" marB="0"/>
                </a:tc>
                <a:tc>
                  <a:txBody>
                    <a:bodyPr/>
                    <a:lstStyle/>
                    <a:p>
                      <a:pPr marL="127635">
                        <a:lnSpc>
                          <a:spcPct val="100000"/>
                        </a:lnSpc>
                      </a:pPr>
                      <a:r>
                        <a:rPr sz="400" spc="5" dirty="0">
                          <a:latin typeface="Arial"/>
                          <a:cs typeface="Arial"/>
                        </a:rPr>
                        <a:t>2</a:t>
                      </a:r>
                      <a:r>
                        <a:rPr sz="400" dirty="0">
                          <a:latin typeface="Arial"/>
                          <a:cs typeface="Arial"/>
                        </a:rPr>
                        <a:t>0 </a:t>
                      </a:r>
                      <a:r>
                        <a:rPr sz="400" b="1" i="1" u="sng" spc="-5" dirty="0">
                          <a:solidFill>
                            <a:srgbClr val="FF0000"/>
                          </a:solidFill>
                          <a:latin typeface="Arial"/>
                          <a:cs typeface="Arial"/>
                        </a:rPr>
                        <a:t> </a:t>
                      </a:r>
                      <a:r>
                        <a:rPr sz="400" b="1" i="1" u="sng" spc="5" dirty="0">
                          <a:solidFill>
                            <a:srgbClr val="FF0000"/>
                          </a:solidFill>
                          <a:latin typeface="Arial"/>
                          <a:cs typeface="Arial"/>
                        </a:rPr>
                        <a:t>17</a:t>
                      </a:r>
                      <a:r>
                        <a:rPr sz="400" b="1" i="1" u="sng" dirty="0">
                          <a:solidFill>
                            <a:srgbClr val="FF0000"/>
                          </a:solidFill>
                          <a:latin typeface="Arial"/>
                          <a:cs typeface="Arial"/>
                        </a:rPr>
                        <a:t>    </a:t>
                      </a:r>
                      <a:r>
                        <a:rPr sz="400" b="1" i="1" u="sng" spc="25" dirty="0">
                          <a:solidFill>
                            <a:srgbClr val="FF0000"/>
                          </a:solidFill>
                          <a:latin typeface="Arial"/>
                          <a:cs typeface="Arial"/>
                        </a:rPr>
                        <a:t> </a:t>
                      </a:r>
                      <a:r>
                        <a:rPr sz="400" spc="5" dirty="0">
                          <a:latin typeface="Arial"/>
                          <a:cs typeface="Arial"/>
                        </a:rPr>
                        <a:t>г.</a:t>
                      </a:r>
                      <a:endParaRPr sz="400">
                        <a:latin typeface="Arial"/>
                        <a:cs typeface="Arial"/>
                      </a:endParaRPr>
                    </a:p>
                  </a:txBody>
                  <a:tcPr marL="0" marR="0" marT="0" marB="0"/>
                </a:tc>
                <a:tc>
                  <a:txBody>
                    <a:bodyPr/>
                    <a:lstStyle/>
                    <a:p>
                      <a:pPr marL="1082675">
                        <a:lnSpc>
                          <a:spcPct val="100000"/>
                        </a:lnSpc>
                      </a:pPr>
                      <a:r>
                        <a:rPr sz="300" spc="-5" dirty="0">
                          <a:latin typeface="Arial"/>
                          <a:cs typeface="Arial"/>
                        </a:rPr>
                        <a:t>эк</a:t>
                      </a:r>
                      <a:r>
                        <a:rPr sz="300" spc="-10" dirty="0">
                          <a:latin typeface="Arial"/>
                          <a:cs typeface="Arial"/>
                        </a:rPr>
                        <a:t>о</a:t>
                      </a:r>
                      <a:r>
                        <a:rPr sz="300" spc="5" dirty="0">
                          <a:latin typeface="Arial"/>
                          <a:cs typeface="Arial"/>
                        </a:rPr>
                        <a:t>н</a:t>
                      </a:r>
                      <a:r>
                        <a:rPr sz="300" spc="-10" dirty="0">
                          <a:latin typeface="Arial"/>
                          <a:cs typeface="Arial"/>
                        </a:rPr>
                        <a:t>о</a:t>
                      </a:r>
                      <a:r>
                        <a:rPr sz="300" dirty="0">
                          <a:latin typeface="Arial"/>
                          <a:cs typeface="Arial"/>
                        </a:rPr>
                        <a:t>мич</a:t>
                      </a:r>
                      <a:r>
                        <a:rPr sz="300" spc="-10" dirty="0">
                          <a:latin typeface="Arial"/>
                          <a:cs typeface="Arial"/>
                        </a:rPr>
                        <a:t>е</a:t>
                      </a:r>
                      <a:r>
                        <a:rPr sz="300" dirty="0">
                          <a:latin typeface="Arial"/>
                          <a:cs typeface="Arial"/>
                        </a:rPr>
                        <a:t>с</a:t>
                      </a:r>
                      <a:r>
                        <a:rPr sz="300" spc="-5" dirty="0">
                          <a:latin typeface="Arial"/>
                          <a:cs typeface="Arial"/>
                        </a:rPr>
                        <a:t>к</a:t>
                      </a:r>
                      <a:r>
                        <a:rPr sz="300" spc="-10" dirty="0">
                          <a:latin typeface="Arial"/>
                          <a:cs typeface="Arial"/>
                        </a:rPr>
                        <a:t>о</a:t>
                      </a:r>
                      <a:r>
                        <a:rPr sz="300" dirty="0">
                          <a:latin typeface="Arial"/>
                          <a:cs typeface="Arial"/>
                        </a:rPr>
                        <a:t>го</a:t>
                      </a:r>
                      <a:r>
                        <a:rPr sz="300" spc="-10" dirty="0">
                          <a:latin typeface="Arial"/>
                          <a:cs typeface="Arial"/>
                        </a:rPr>
                        <a:t> </a:t>
                      </a:r>
                      <a:r>
                        <a:rPr sz="300" spc="-5" dirty="0">
                          <a:latin typeface="Arial"/>
                          <a:cs typeface="Arial"/>
                        </a:rPr>
                        <a:t>п</a:t>
                      </a:r>
                      <a:r>
                        <a:rPr sz="300" spc="-10" dirty="0">
                          <a:latin typeface="Arial"/>
                          <a:cs typeface="Arial"/>
                        </a:rPr>
                        <a:t>о</a:t>
                      </a:r>
                      <a:r>
                        <a:rPr sz="300" spc="5" dirty="0">
                          <a:latin typeface="Arial"/>
                          <a:cs typeface="Arial"/>
                        </a:rPr>
                        <a:t>д</a:t>
                      </a:r>
                      <a:r>
                        <a:rPr sz="300" dirty="0">
                          <a:latin typeface="Arial"/>
                          <a:cs typeface="Arial"/>
                        </a:rPr>
                        <a:t>р</a:t>
                      </a:r>
                      <a:r>
                        <a:rPr sz="300" spc="-10" dirty="0">
                          <a:latin typeface="Arial"/>
                          <a:cs typeface="Arial"/>
                        </a:rPr>
                        <a:t>а</a:t>
                      </a:r>
                      <a:r>
                        <a:rPr sz="300" dirty="0">
                          <a:latin typeface="Arial"/>
                          <a:cs typeface="Arial"/>
                        </a:rPr>
                        <a:t>з</a:t>
                      </a:r>
                      <a:r>
                        <a:rPr sz="300" spc="5" dirty="0">
                          <a:latin typeface="Arial"/>
                          <a:cs typeface="Arial"/>
                        </a:rPr>
                        <a:t>д</a:t>
                      </a:r>
                      <a:r>
                        <a:rPr sz="300" spc="-10" dirty="0">
                          <a:latin typeface="Arial"/>
                          <a:cs typeface="Arial"/>
                        </a:rPr>
                        <a:t>е</a:t>
                      </a:r>
                      <a:r>
                        <a:rPr sz="300" spc="5" dirty="0">
                          <a:latin typeface="Arial"/>
                          <a:cs typeface="Arial"/>
                        </a:rPr>
                        <a:t>л</a:t>
                      </a:r>
                      <a:r>
                        <a:rPr sz="300" spc="-10" dirty="0">
                          <a:latin typeface="Arial"/>
                          <a:cs typeface="Arial"/>
                        </a:rPr>
                        <a:t>е</a:t>
                      </a:r>
                      <a:r>
                        <a:rPr sz="300" spc="5" dirty="0">
                          <a:latin typeface="Arial"/>
                          <a:cs typeface="Arial"/>
                        </a:rPr>
                        <a:t>н</a:t>
                      </a:r>
                      <a:r>
                        <a:rPr sz="300" dirty="0">
                          <a:latin typeface="Arial"/>
                          <a:cs typeface="Arial"/>
                        </a:rPr>
                        <a:t>ия</a:t>
                      </a:r>
                      <a:endParaRPr sz="300">
                        <a:latin typeface="Arial"/>
                        <a:cs typeface="Arial"/>
                      </a:endParaRPr>
                    </a:p>
                  </a:txBody>
                  <a:tcPr marL="0" marR="0" marT="0" marB="0"/>
                </a:tc>
                <a:tc>
                  <a:txBody>
                    <a:bodyPr/>
                    <a:lstStyle/>
                    <a:p>
                      <a:pPr marL="203200">
                        <a:lnSpc>
                          <a:spcPct val="100000"/>
                        </a:lnSpc>
                      </a:pPr>
                      <a:r>
                        <a:rPr sz="300" dirty="0">
                          <a:latin typeface="Arial"/>
                          <a:cs typeface="Arial"/>
                        </a:rPr>
                        <a:t>(</a:t>
                      </a:r>
                      <a:r>
                        <a:rPr sz="300" spc="-5" dirty="0">
                          <a:latin typeface="Arial"/>
                          <a:cs typeface="Arial"/>
                        </a:rPr>
                        <a:t>п</a:t>
                      </a:r>
                      <a:r>
                        <a:rPr sz="300" spc="-10" dirty="0">
                          <a:latin typeface="Arial"/>
                          <a:cs typeface="Arial"/>
                        </a:rPr>
                        <a:t>о</a:t>
                      </a:r>
                      <a:r>
                        <a:rPr sz="300" spc="5" dirty="0">
                          <a:latin typeface="Arial"/>
                          <a:cs typeface="Arial"/>
                        </a:rPr>
                        <a:t>д</a:t>
                      </a:r>
                      <a:r>
                        <a:rPr sz="300" spc="-5" dirty="0">
                          <a:latin typeface="Arial"/>
                          <a:cs typeface="Arial"/>
                        </a:rPr>
                        <a:t>п</a:t>
                      </a:r>
                      <a:r>
                        <a:rPr sz="300" dirty="0">
                          <a:latin typeface="Arial"/>
                          <a:cs typeface="Arial"/>
                        </a:rPr>
                        <a:t>ись)</a:t>
                      </a:r>
                      <a:endParaRPr sz="300">
                        <a:latin typeface="Arial"/>
                        <a:cs typeface="Arial"/>
                      </a:endParaRPr>
                    </a:p>
                  </a:txBody>
                  <a:tcPr marL="0" marR="0" marT="0" marB="0"/>
                </a:tc>
                <a:tc>
                  <a:txBody>
                    <a:bodyPr/>
                    <a:lstStyle/>
                    <a:p>
                      <a:pPr marL="324485">
                        <a:lnSpc>
                          <a:spcPct val="100000"/>
                        </a:lnSpc>
                      </a:pPr>
                      <a:r>
                        <a:rPr sz="300" dirty="0">
                          <a:latin typeface="Arial"/>
                          <a:cs typeface="Arial"/>
                        </a:rPr>
                        <a:t>(р</a:t>
                      </a:r>
                      <a:r>
                        <a:rPr sz="300" spc="-10" dirty="0">
                          <a:latin typeface="Arial"/>
                          <a:cs typeface="Arial"/>
                        </a:rPr>
                        <a:t>а</a:t>
                      </a:r>
                      <a:r>
                        <a:rPr sz="300" dirty="0">
                          <a:latin typeface="Arial"/>
                          <a:cs typeface="Arial"/>
                        </a:rPr>
                        <a:t>сши</a:t>
                      </a:r>
                      <a:r>
                        <a:rPr sz="300" spc="-10" dirty="0">
                          <a:latin typeface="Arial"/>
                          <a:cs typeface="Arial"/>
                        </a:rPr>
                        <a:t>ф</a:t>
                      </a:r>
                      <a:r>
                        <a:rPr sz="300" dirty="0">
                          <a:latin typeface="Arial"/>
                          <a:cs typeface="Arial"/>
                        </a:rPr>
                        <a:t>р</a:t>
                      </a:r>
                      <a:r>
                        <a:rPr sz="300" spc="-10" dirty="0">
                          <a:latin typeface="Arial"/>
                          <a:cs typeface="Arial"/>
                        </a:rPr>
                        <a:t>о</a:t>
                      </a:r>
                      <a:r>
                        <a:rPr sz="300" spc="-15" dirty="0">
                          <a:latin typeface="Arial"/>
                          <a:cs typeface="Arial"/>
                        </a:rPr>
                        <a:t>в</a:t>
                      </a:r>
                      <a:r>
                        <a:rPr sz="300" spc="-5" dirty="0">
                          <a:latin typeface="Arial"/>
                          <a:cs typeface="Arial"/>
                        </a:rPr>
                        <a:t>к</a:t>
                      </a:r>
                      <a:r>
                        <a:rPr sz="300" dirty="0">
                          <a:latin typeface="Arial"/>
                          <a:cs typeface="Arial"/>
                        </a:rPr>
                        <a:t>а</a:t>
                      </a:r>
                      <a:r>
                        <a:rPr sz="300" spc="-10" dirty="0">
                          <a:latin typeface="Arial"/>
                          <a:cs typeface="Arial"/>
                        </a:rPr>
                        <a:t> </a:t>
                      </a:r>
                      <a:r>
                        <a:rPr sz="300" spc="-5" dirty="0">
                          <a:latin typeface="Arial"/>
                          <a:cs typeface="Arial"/>
                        </a:rPr>
                        <a:t>п</a:t>
                      </a:r>
                      <a:r>
                        <a:rPr sz="300" spc="-10" dirty="0">
                          <a:latin typeface="Arial"/>
                          <a:cs typeface="Arial"/>
                        </a:rPr>
                        <a:t>о</a:t>
                      </a:r>
                      <a:r>
                        <a:rPr sz="300" spc="5" dirty="0">
                          <a:latin typeface="Arial"/>
                          <a:cs typeface="Arial"/>
                        </a:rPr>
                        <a:t>д</a:t>
                      </a:r>
                      <a:r>
                        <a:rPr sz="300" spc="-5" dirty="0">
                          <a:latin typeface="Arial"/>
                          <a:cs typeface="Arial"/>
                        </a:rPr>
                        <a:t>п</a:t>
                      </a:r>
                      <a:r>
                        <a:rPr sz="300" dirty="0">
                          <a:latin typeface="Arial"/>
                          <a:cs typeface="Arial"/>
                        </a:rPr>
                        <a:t>иси)</a:t>
                      </a:r>
                      <a:endParaRPr sz="300">
                        <a:latin typeface="Arial"/>
                        <a:cs typeface="Arial"/>
                      </a:endParaRPr>
                    </a:p>
                  </a:txBody>
                  <a:tcPr marL="0" marR="0" marT="0" marB="0"/>
                </a:tc>
              </a:tr>
            </a:tbl>
          </a:graphicData>
        </a:graphic>
      </p:graphicFrame>
      <p:graphicFrame>
        <p:nvGraphicFramePr>
          <p:cNvPr id="248" name="object 248"/>
          <p:cNvGraphicFramePr>
            <a:graphicFrameLocks noGrp="1"/>
          </p:cNvGraphicFramePr>
          <p:nvPr/>
        </p:nvGraphicFramePr>
        <p:xfrm>
          <a:off x="5597387" y="2805529"/>
          <a:ext cx="3202950" cy="324478"/>
        </p:xfrm>
        <a:graphic>
          <a:graphicData uri="http://schemas.openxmlformats.org/drawingml/2006/table">
            <a:tbl>
              <a:tblPr firstRow="1" bandRow="1">
                <a:tableStyleId>{2D5ABB26-0587-4C30-8999-92F81FD0307C}</a:tableStyleId>
              </a:tblPr>
              <a:tblGrid>
                <a:gridCol w="316681"/>
                <a:gridCol w="590676"/>
                <a:gridCol w="255081"/>
                <a:gridCol w="479897"/>
                <a:gridCol w="346646"/>
                <a:gridCol w="450250"/>
                <a:gridCol w="763719"/>
              </a:tblGrid>
              <a:tr h="62188">
                <a:tc>
                  <a:txBody>
                    <a:bodyPr/>
                    <a:lstStyle/>
                    <a:p>
                      <a:endParaRPr sz="400">
                        <a:latin typeface="Times New Roman"/>
                        <a:cs typeface="Times New Roman"/>
                      </a:endParaRPr>
                    </a:p>
                  </a:txBody>
                  <a:tcPr marL="0" marR="0" marT="0" marB="0">
                    <a:lnL w="5842">
                      <a:solidFill>
                        <a:srgbClr val="000000"/>
                      </a:solidFill>
                      <a:prstDash val="solid"/>
                    </a:lnL>
                  </a:tcPr>
                </a:tc>
                <a:tc>
                  <a:txBody>
                    <a:bodyPr/>
                    <a:lstStyle/>
                    <a:p>
                      <a:endParaRPr sz="400">
                        <a:latin typeface="Times New Roman"/>
                        <a:cs typeface="Times New Roman"/>
                      </a:endParaRPr>
                    </a:p>
                  </a:txBody>
                  <a:tcPr marL="0" marR="0" marT="0" marB="0">
                    <a:lnR w="5842">
                      <a:solidFill>
                        <a:srgbClr val="000000"/>
                      </a:solidFill>
                      <a:prstDash val="solid"/>
                    </a:lnR>
                  </a:tcPr>
                </a:tc>
                <a:tc>
                  <a:txBody>
                    <a:bodyPr/>
                    <a:lstStyle/>
                    <a:p>
                      <a:endParaRPr sz="400">
                        <a:latin typeface="Times New Roman"/>
                        <a:cs typeface="Times New Roman"/>
                      </a:endParaRPr>
                    </a:p>
                  </a:txBody>
                  <a:tcPr marL="0" marR="0" marT="0" marB="0">
                    <a:lnL w="5842">
                      <a:solidFill>
                        <a:srgbClr val="000000"/>
                      </a:solidFill>
                      <a:prstDash val="solid"/>
                    </a:lnL>
                    <a:lnR w="5842">
                      <a:solidFill>
                        <a:srgbClr val="000000"/>
                      </a:solidFill>
                      <a:prstDash val="solid"/>
                    </a:lnR>
                  </a:tcPr>
                </a:tc>
                <a:tc>
                  <a:txBody>
                    <a:bodyPr/>
                    <a:lstStyle/>
                    <a:p>
                      <a:endParaRPr sz="400">
                        <a:latin typeface="Times New Roman"/>
                        <a:cs typeface="Times New Roman"/>
                      </a:endParaRPr>
                    </a:p>
                  </a:txBody>
                  <a:tcPr marL="0" marR="0" marT="0" marB="0">
                    <a:lnL w="5842">
                      <a:solidFill>
                        <a:srgbClr val="000000"/>
                      </a:solidFill>
                      <a:prstDash val="solid"/>
                    </a:lnL>
                    <a:lnR w="5842">
                      <a:solidFill>
                        <a:srgbClr val="000000"/>
                      </a:solidFill>
                      <a:prstDash val="solid"/>
                    </a:lnR>
                  </a:tcPr>
                </a:tc>
                <a:tc>
                  <a:txBody>
                    <a:bodyPr/>
                    <a:lstStyle/>
                    <a:p>
                      <a:endParaRPr sz="400">
                        <a:latin typeface="Times New Roman"/>
                        <a:cs typeface="Times New Roman"/>
                      </a:endParaRPr>
                    </a:p>
                  </a:txBody>
                  <a:tcPr marL="0" marR="0" marT="0" marB="0">
                    <a:lnL w="5842">
                      <a:solidFill>
                        <a:srgbClr val="000000"/>
                      </a:solidFill>
                      <a:prstDash val="solid"/>
                    </a:lnL>
                    <a:lnR w="5842">
                      <a:solidFill>
                        <a:srgbClr val="000000"/>
                      </a:solidFill>
                      <a:prstDash val="solid"/>
                    </a:lnR>
                  </a:tcPr>
                </a:tc>
                <a:tc>
                  <a:txBody>
                    <a:bodyPr/>
                    <a:lstStyle/>
                    <a:p>
                      <a:endParaRPr sz="400">
                        <a:latin typeface="Times New Roman"/>
                        <a:cs typeface="Times New Roman"/>
                      </a:endParaRPr>
                    </a:p>
                  </a:txBody>
                  <a:tcPr marL="0" marR="0" marT="0" marB="0">
                    <a:lnL w="5842">
                      <a:solidFill>
                        <a:srgbClr val="000000"/>
                      </a:solidFill>
                      <a:prstDash val="solid"/>
                    </a:lnL>
                    <a:lnR w="3810">
                      <a:solidFill>
                        <a:srgbClr val="000000"/>
                      </a:solidFill>
                      <a:prstDash val="solid"/>
                    </a:lnR>
                  </a:tcPr>
                </a:tc>
                <a:tc>
                  <a:txBody>
                    <a:bodyPr/>
                    <a:lstStyle/>
                    <a:p>
                      <a:endParaRPr sz="400">
                        <a:latin typeface="Times New Roman"/>
                        <a:cs typeface="Times New Roman"/>
                      </a:endParaRPr>
                    </a:p>
                  </a:txBody>
                  <a:tcPr marL="0" marR="0" marT="0" marB="0">
                    <a:lnL w="3810">
                      <a:solidFill>
                        <a:srgbClr val="000000"/>
                      </a:solidFill>
                      <a:prstDash val="solid"/>
                    </a:lnL>
                    <a:lnR w="3810">
                      <a:solidFill>
                        <a:srgbClr val="000000"/>
                      </a:solidFill>
                      <a:prstDash val="solid"/>
                    </a:lnR>
                    <a:solidFill>
                      <a:srgbClr val="FFFFE0"/>
                    </a:solidFill>
                  </a:tcPr>
                </a:tc>
              </a:tr>
              <a:tr h="62188">
                <a:tc>
                  <a:txBody>
                    <a:bodyPr/>
                    <a:lstStyle/>
                    <a:p>
                      <a:pPr marL="125730">
                        <a:lnSpc>
                          <a:spcPct val="100000"/>
                        </a:lnSpc>
                      </a:pPr>
                      <a:r>
                        <a:rPr sz="400" dirty="0">
                          <a:latin typeface="Arial"/>
                          <a:cs typeface="Arial"/>
                        </a:rPr>
                        <a:t>д</a:t>
                      </a:r>
                      <a:r>
                        <a:rPr sz="400" spc="-10" dirty="0">
                          <a:latin typeface="Arial"/>
                          <a:cs typeface="Arial"/>
                        </a:rPr>
                        <a:t>а</a:t>
                      </a:r>
                      <a:r>
                        <a:rPr sz="400" dirty="0">
                          <a:latin typeface="Arial"/>
                          <a:cs typeface="Arial"/>
                        </a:rPr>
                        <a:t>та</a:t>
                      </a:r>
                      <a:endParaRPr sz="400">
                        <a:latin typeface="Arial"/>
                        <a:cs typeface="Arial"/>
                      </a:endParaRPr>
                    </a:p>
                  </a:txBody>
                  <a:tcPr marL="0" marR="0" marT="0" marB="0">
                    <a:lnL w="5842">
                      <a:solidFill>
                        <a:srgbClr val="000000"/>
                      </a:solidFill>
                      <a:prstDash val="solid"/>
                    </a:lnL>
                  </a:tcPr>
                </a:tc>
                <a:tc>
                  <a:txBody>
                    <a:bodyPr/>
                    <a:lstStyle/>
                    <a:p>
                      <a:pPr marL="21590">
                        <a:lnSpc>
                          <a:spcPct val="100000"/>
                        </a:lnSpc>
                      </a:pPr>
                      <a:r>
                        <a:rPr sz="400" dirty="0">
                          <a:latin typeface="Arial"/>
                          <a:cs typeface="Arial"/>
                        </a:rPr>
                        <a:t>з</a:t>
                      </a:r>
                      <a:r>
                        <a:rPr sz="400" spc="-10" dirty="0">
                          <a:latin typeface="Arial"/>
                          <a:cs typeface="Arial"/>
                        </a:rPr>
                        <a:t>а</a:t>
                      </a:r>
                      <a:r>
                        <a:rPr sz="400" dirty="0">
                          <a:latin typeface="Arial"/>
                          <a:cs typeface="Arial"/>
                        </a:rPr>
                        <a:t>долж</a:t>
                      </a:r>
                      <a:r>
                        <a:rPr sz="400" spc="-10" dirty="0">
                          <a:latin typeface="Arial"/>
                          <a:cs typeface="Arial"/>
                        </a:rPr>
                        <a:t>е</a:t>
                      </a:r>
                      <a:r>
                        <a:rPr sz="400" spc="-5" dirty="0">
                          <a:latin typeface="Arial"/>
                          <a:cs typeface="Arial"/>
                        </a:rPr>
                        <a:t>нн</a:t>
                      </a:r>
                      <a:r>
                        <a:rPr sz="400" dirty="0">
                          <a:latin typeface="Arial"/>
                          <a:cs typeface="Arial"/>
                        </a:rPr>
                        <a:t>о</a:t>
                      </a:r>
                      <a:r>
                        <a:rPr sz="400" spc="5" dirty="0">
                          <a:latin typeface="Arial"/>
                          <a:cs typeface="Arial"/>
                        </a:rPr>
                        <a:t>с</a:t>
                      </a:r>
                      <a:r>
                        <a:rPr sz="400" dirty="0">
                          <a:latin typeface="Arial"/>
                          <a:cs typeface="Arial"/>
                        </a:rPr>
                        <a:t>ть </a:t>
                      </a:r>
                      <a:r>
                        <a:rPr sz="400" spc="-5" dirty="0">
                          <a:latin typeface="Arial"/>
                          <a:cs typeface="Arial"/>
                        </a:rPr>
                        <a:t>н</a:t>
                      </a:r>
                      <a:r>
                        <a:rPr sz="400" dirty="0">
                          <a:latin typeface="Arial"/>
                          <a:cs typeface="Arial"/>
                        </a:rPr>
                        <a:t>а</a:t>
                      </a:r>
                      <a:r>
                        <a:rPr sz="400" spc="-15" dirty="0">
                          <a:latin typeface="Arial"/>
                          <a:cs typeface="Arial"/>
                        </a:rPr>
                        <a:t> </a:t>
                      </a:r>
                      <a:r>
                        <a:rPr sz="400" spc="-5" dirty="0">
                          <a:latin typeface="Arial"/>
                          <a:cs typeface="Arial"/>
                        </a:rPr>
                        <a:t>к</a:t>
                      </a:r>
                      <a:r>
                        <a:rPr sz="400" dirty="0">
                          <a:latin typeface="Arial"/>
                          <a:cs typeface="Arial"/>
                        </a:rPr>
                        <a:t>о</a:t>
                      </a:r>
                      <a:r>
                        <a:rPr sz="400" spc="-5" dirty="0">
                          <a:latin typeface="Arial"/>
                          <a:cs typeface="Arial"/>
                        </a:rPr>
                        <a:t>н</a:t>
                      </a:r>
                      <a:r>
                        <a:rPr sz="400" spc="-10" dirty="0">
                          <a:latin typeface="Arial"/>
                          <a:cs typeface="Arial"/>
                        </a:rPr>
                        <a:t>е</a:t>
                      </a:r>
                      <a:r>
                        <a:rPr sz="400" dirty="0">
                          <a:latin typeface="Arial"/>
                          <a:cs typeface="Arial"/>
                        </a:rPr>
                        <a:t>ц</a:t>
                      </a:r>
                      <a:endParaRPr sz="400">
                        <a:latin typeface="Arial"/>
                        <a:cs typeface="Arial"/>
                      </a:endParaRPr>
                    </a:p>
                  </a:txBody>
                  <a:tcPr marL="0" marR="0" marT="0" marB="0">
                    <a:lnR w="5842">
                      <a:solidFill>
                        <a:srgbClr val="000000"/>
                      </a:solidFill>
                      <a:prstDash val="solid"/>
                    </a:lnR>
                  </a:tcPr>
                </a:tc>
                <a:tc>
                  <a:txBody>
                    <a:bodyPr/>
                    <a:lstStyle/>
                    <a:p>
                      <a:endParaRPr sz="400">
                        <a:latin typeface="Arial"/>
                        <a:cs typeface="Arial"/>
                      </a:endParaRPr>
                    </a:p>
                  </a:txBody>
                  <a:tcPr marL="0" marR="0" marT="0" marB="0">
                    <a:lnL w="5842">
                      <a:solidFill>
                        <a:srgbClr val="000000"/>
                      </a:solidFill>
                      <a:prstDash val="solid"/>
                    </a:lnL>
                    <a:lnR w="5842">
                      <a:solidFill>
                        <a:srgbClr val="000000"/>
                      </a:solidFill>
                      <a:prstDash val="solid"/>
                    </a:lnR>
                  </a:tcPr>
                </a:tc>
                <a:tc>
                  <a:txBody>
                    <a:bodyPr/>
                    <a:lstStyle/>
                    <a:p>
                      <a:endParaRPr sz="400">
                        <a:latin typeface="Arial"/>
                        <a:cs typeface="Arial"/>
                      </a:endParaRPr>
                    </a:p>
                  </a:txBody>
                  <a:tcPr marL="0" marR="0" marT="0" marB="0">
                    <a:lnL w="5842">
                      <a:solidFill>
                        <a:srgbClr val="000000"/>
                      </a:solidFill>
                      <a:prstDash val="solid"/>
                    </a:lnL>
                    <a:lnR w="5842">
                      <a:solidFill>
                        <a:srgbClr val="000000"/>
                      </a:solidFill>
                      <a:prstDash val="solid"/>
                    </a:lnR>
                  </a:tcPr>
                </a:tc>
                <a:tc>
                  <a:txBody>
                    <a:bodyPr/>
                    <a:lstStyle/>
                    <a:p>
                      <a:endParaRPr sz="400">
                        <a:latin typeface="Arial"/>
                        <a:cs typeface="Arial"/>
                      </a:endParaRPr>
                    </a:p>
                  </a:txBody>
                  <a:tcPr marL="0" marR="0" marT="0" marB="0">
                    <a:lnL w="5842">
                      <a:solidFill>
                        <a:srgbClr val="000000"/>
                      </a:solidFill>
                      <a:prstDash val="solid"/>
                    </a:lnL>
                    <a:lnR w="5842">
                      <a:solidFill>
                        <a:srgbClr val="000000"/>
                      </a:solidFill>
                      <a:prstDash val="solid"/>
                    </a:lnR>
                  </a:tcPr>
                </a:tc>
                <a:tc>
                  <a:txBody>
                    <a:bodyPr/>
                    <a:lstStyle/>
                    <a:p>
                      <a:endParaRPr sz="400">
                        <a:latin typeface="Arial"/>
                        <a:cs typeface="Arial"/>
                      </a:endParaRPr>
                    </a:p>
                  </a:txBody>
                  <a:tcPr marL="0" marR="0" marT="0" marB="0">
                    <a:lnL w="5842">
                      <a:solidFill>
                        <a:srgbClr val="000000"/>
                      </a:solidFill>
                      <a:prstDash val="solid"/>
                    </a:lnL>
                    <a:lnR w="3810">
                      <a:solidFill>
                        <a:srgbClr val="000000"/>
                      </a:solidFill>
                      <a:prstDash val="solid"/>
                    </a:lnR>
                  </a:tcPr>
                </a:tc>
                <a:tc>
                  <a:txBody>
                    <a:bodyPr/>
                    <a:lstStyle/>
                    <a:p>
                      <a:pPr marL="5080">
                        <a:lnSpc>
                          <a:spcPts val="450"/>
                        </a:lnSpc>
                      </a:pPr>
                      <a:r>
                        <a:rPr sz="400" dirty="0">
                          <a:latin typeface="Times New Roman"/>
                          <a:cs typeface="Times New Roman"/>
                        </a:rPr>
                        <a:t>№</a:t>
                      </a:r>
                      <a:r>
                        <a:rPr sz="400" spc="-15" dirty="0">
                          <a:latin typeface="Times New Roman"/>
                          <a:cs typeface="Times New Roman"/>
                        </a:rPr>
                        <a:t> </a:t>
                      </a:r>
                      <a:r>
                        <a:rPr sz="400" spc="5" dirty="0">
                          <a:latin typeface="Times New Roman"/>
                          <a:cs typeface="Times New Roman"/>
                        </a:rPr>
                        <a:t>60</a:t>
                      </a:r>
                      <a:r>
                        <a:rPr sz="400" dirty="0">
                          <a:latin typeface="Times New Roman"/>
                          <a:cs typeface="Times New Roman"/>
                        </a:rPr>
                        <a:t>н.</a:t>
                      </a:r>
                      <a:r>
                        <a:rPr sz="400" spc="-10" dirty="0">
                          <a:latin typeface="Times New Roman"/>
                          <a:cs typeface="Times New Roman"/>
                        </a:rPr>
                        <a:t> </a:t>
                      </a:r>
                      <a:r>
                        <a:rPr sz="400" dirty="0">
                          <a:latin typeface="Times New Roman"/>
                          <a:cs typeface="Times New Roman"/>
                        </a:rPr>
                        <a:t>Нап</a:t>
                      </a:r>
                      <a:r>
                        <a:rPr sz="400" spc="-10" dirty="0">
                          <a:latin typeface="Times New Roman"/>
                          <a:cs typeface="Times New Roman"/>
                        </a:rPr>
                        <a:t>р</a:t>
                      </a:r>
                      <a:r>
                        <a:rPr sz="400" dirty="0">
                          <a:latin typeface="Times New Roman"/>
                          <a:cs typeface="Times New Roman"/>
                        </a:rPr>
                        <a:t>им</a:t>
                      </a:r>
                      <a:r>
                        <a:rPr sz="400" spc="-10" dirty="0">
                          <a:latin typeface="Times New Roman"/>
                          <a:cs typeface="Times New Roman"/>
                        </a:rPr>
                        <a:t>ер</a:t>
                      </a:r>
                      <a:r>
                        <a:rPr sz="400" dirty="0">
                          <a:latin typeface="Times New Roman"/>
                          <a:cs typeface="Times New Roman"/>
                        </a:rPr>
                        <a:t>,</a:t>
                      </a:r>
                      <a:r>
                        <a:rPr sz="400" spc="-10" dirty="0">
                          <a:latin typeface="Times New Roman"/>
                          <a:cs typeface="Times New Roman"/>
                        </a:rPr>
                        <a:t> </a:t>
                      </a:r>
                      <a:r>
                        <a:rPr sz="400" dirty="0">
                          <a:latin typeface="Times New Roman"/>
                          <a:cs typeface="Times New Roman"/>
                        </a:rPr>
                        <a:t>с</a:t>
                      </a:r>
                      <a:r>
                        <a:rPr sz="400" spc="-15" dirty="0">
                          <a:latin typeface="Times New Roman"/>
                          <a:cs typeface="Times New Roman"/>
                        </a:rPr>
                        <a:t> </a:t>
                      </a:r>
                      <a:r>
                        <a:rPr sz="400" dirty="0">
                          <a:latin typeface="Times New Roman"/>
                          <a:cs typeface="Times New Roman"/>
                        </a:rPr>
                        <a:t>к</a:t>
                      </a:r>
                      <a:r>
                        <a:rPr sz="400" spc="-10" dirty="0">
                          <a:latin typeface="Times New Roman"/>
                          <a:cs typeface="Times New Roman"/>
                        </a:rPr>
                        <a:t>о</a:t>
                      </a:r>
                      <a:r>
                        <a:rPr sz="400" dirty="0">
                          <a:latin typeface="Times New Roman"/>
                          <a:cs typeface="Times New Roman"/>
                        </a:rPr>
                        <a:t>д</a:t>
                      </a:r>
                      <a:r>
                        <a:rPr sz="400" spc="-10" dirty="0">
                          <a:latin typeface="Times New Roman"/>
                          <a:cs typeface="Times New Roman"/>
                        </a:rPr>
                        <a:t>о</a:t>
                      </a:r>
                      <a:r>
                        <a:rPr sz="400" dirty="0">
                          <a:latin typeface="Times New Roman"/>
                          <a:cs typeface="Times New Roman"/>
                        </a:rPr>
                        <a:t>м</a:t>
                      </a:r>
                      <a:r>
                        <a:rPr sz="400" spc="-5" dirty="0">
                          <a:latin typeface="Times New Roman"/>
                          <a:cs typeface="Times New Roman"/>
                        </a:rPr>
                        <a:t> </a:t>
                      </a:r>
                      <a:r>
                        <a:rPr sz="400" dirty="0">
                          <a:latin typeface="Times New Roman"/>
                          <a:cs typeface="Times New Roman"/>
                        </a:rPr>
                        <a:t>п</a:t>
                      </a:r>
                      <a:r>
                        <a:rPr sz="400" spc="-10" dirty="0">
                          <a:latin typeface="Times New Roman"/>
                          <a:cs typeface="Times New Roman"/>
                        </a:rPr>
                        <a:t>р</a:t>
                      </a:r>
                      <a:r>
                        <a:rPr sz="400" dirty="0">
                          <a:latin typeface="Times New Roman"/>
                          <a:cs typeface="Times New Roman"/>
                        </a:rPr>
                        <a:t>ичины</a:t>
                      </a:r>
                      <a:r>
                        <a:rPr sz="400" spc="-10" dirty="0">
                          <a:latin typeface="Times New Roman"/>
                          <a:cs typeface="Times New Roman"/>
                        </a:rPr>
                        <a:t> </a:t>
                      </a:r>
                      <a:r>
                        <a:rPr sz="400" dirty="0">
                          <a:latin typeface="Times New Roman"/>
                          <a:cs typeface="Times New Roman"/>
                        </a:rPr>
                        <a:t>1</a:t>
                      </a:r>
                      <a:endParaRPr sz="400">
                        <a:latin typeface="Times New Roman"/>
                        <a:cs typeface="Times New Roman"/>
                      </a:endParaRPr>
                    </a:p>
                  </a:txBody>
                  <a:tcPr marL="0" marR="0" marT="0" marB="0">
                    <a:lnL w="3810">
                      <a:solidFill>
                        <a:srgbClr val="000000"/>
                      </a:solidFill>
                      <a:prstDash val="solid"/>
                    </a:lnL>
                    <a:lnR w="3810">
                      <a:solidFill>
                        <a:srgbClr val="000000"/>
                      </a:solidFill>
                      <a:prstDash val="solid"/>
                    </a:lnR>
                    <a:solidFill>
                      <a:srgbClr val="FFFFE0"/>
                    </a:solidFill>
                  </a:tcPr>
                </a:tc>
              </a:tr>
              <a:tr h="74330">
                <a:tc>
                  <a:txBody>
                    <a:bodyPr/>
                    <a:lstStyle/>
                    <a:p>
                      <a:pPr marL="26670">
                        <a:lnSpc>
                          <a:spcPct val="100000"/>
                        </a:lnSpc>
                      </a:pPr>
                      <a:r>
                        <a:rPr sz="400" dirty="0">
                          <a:latin typeface="Arial"/>
                          <a:cs typeface="Arial"/>
                        </a:rPr>
                        <a:t>з</a:t>
                      </a:r>
                      <a:r>
                        <a:rPr sz="400" spc="-10" dirty="0">
                          <a:latin typeface="Arial"/>
                          <a:cs typeface="Arial"/>
                        </a:rPr>
                        <a:t>а</a:t>
                      </a:r>
                      <a:r>
                        <a:rPr sz="400" dirty="0">
                          <a:latin typeface="Arial"/>
                          <a:cs typeface="Arial"/>
                        </a:rPr>
                        <a:t>в</a:t>
                      </a:r>
                      <a:r>
                        <a:rPr sz="400" spc="-10" dirty="0">
                          <a:latin typeface="Arial"/>
                          <a:cs typeface="Arial"/>
                        </a:rPr>
                        <a:t>е</a:t>
                      </a:r>
                      <a:r>
                        <a:rPr sz="400" dirty="0">
                          <a:latin typeface="Arial"/>
                          <a:cs typeface="Arial"/>
                        </a:rPr>
                        <a:t>рш</a:t>
                      </a:r>
                      <a:r>
                        <a:rPr sz="400" spc="-10" dirty="0">
                          <a:latin typeface="Arial"/>
                          <a:cs typeface="Arial"/>
                        </a:rPr>
                        <a:t>е</a:t>
                      </a:r>
                      <a:r>
                        <a:rPr sz="400" spc="-5" dirty="0">
                          <a:latin typeface="Arial"/>
                          <a:cs typeface="Arial"/>
                        </a:rPr>
                        <a:t>н</a:t>
                      </a:r>
                      <a:r>
                        <a:rPr sz="400" dirty="0">
                          <a:latin typeface="Arial"/>
                          <a:cs typeface="Arial"/>
                        </a:rPr>
                        <a:t>ия</a:t>
                      </a:r>
                      <a:endParaRPr sz="400">
                        <a:latin typeface="Arial"/>
                        <a:cs typeface="Arial"/>
                      </a:endParaRPr>
                    </a:p>
                  </a:txBody>
                  <a:tcPr marL="0" marR="0" marT="0" marB="0">
                    <a:lnL w="5842">
                      <a:solidFill>
                        <a:srgbClr val="000000"/>
                      </a:solidFill>
                      <a:prstDash val="solid"/>
                    </a:lnL>
                  </a:tcPr>
                </a:tc>
                <a:tc>
                  <a:txBody>
                    <a:bodyPr/>
                    <a:lstStyle/>
                    <a:p>
                      <a:pPr marL="44450">
                        <a:lnSpc>
                          <a:spcPct val="100000"/>
                        </a:lnSpc>
                      </a:pPr>
                      <a:r>
                        <a:rPr sz="400" spc="5" dirty="0">
                          <a:latin typeface="Arial"/>
                          <a:cs typeface="Arial"/>
                        </a:rPr>
                        <a:t>с</a:t>
                      </a:r>
                      <a:r>
                        <a:rPr sz="400" dirty="0">
                          <a:latin typeface="Arial"/>
                          <a:cs typeface="Arial"/>
                        </a:rPr>
                        <a:t>л</a:t>
                      </a:r>
                      <a:r>
                        <a:rPr sz="400" spc="-10" dirty="0">
                          <a:latin typeface="Arial"/>
                          <a:cs typeface="Arial"/>
                        </a:rPr>
                        <a:t>е</a:t>
                      </a:r>
                      <a:r>
                        <a:rPr sz="400" dirty="0">
                          <a:latin typeface="Arial"/>
                          <a:cs typeface="Arial"/>
                        </a:rPr>
                        <a:t>д</a:t>
                      </a:r>
                      <a:r>
                        <a:rPr sz="400" spc="-20" dirty="0">
                          <a:latin typeface="Arial"/>
                          <a:cs typeface="Arial"/>
                        </a:rPr>
                        <a:t>у</a:t>
                      </a:r>
                      <a:r>
                        <a:rPr sz="400" dirty="0">
                          <a:latin typeface="Arial"/>
                          <a:cs typeface="Arial"/>
                        </a:rPr>
                        <a:t>ю</a:t>
                      </a:r>
                      <a:r>
                        <a:rPr sz="400" spc="-10" dirty="0">
                          <a:latin typeface="Arial"/>
                          <a:cs typeface="Arial"/>
                        </a:rPr>
                        <a:t>ще</a:t>
                      </a:r>
                      <a:r>
                        <a:rPr sz="400" spc="5" dirty="0">
                          <a:latin typeface="Arial"/>
                          <a:cs typeface="Arial"/>
                        </a:rPr>
                        <a:t>г</a:t>
                      </a:r>
                      <a:r>
                        <a:rPr sz="400" dirty="0">
                          <a:latin typeface="Arial"/>
                          <a:cs typeface="Arial"/>
                        </a:rPr>
                        <a:t>о</a:t>
                      </a:r>
                      <a:r>
                        <a:rPr sz="400" spc="-5" dirty="0">
                          <a:latin typeface="Arial"/>
                          <a:cs typeface="Arial"/>
                        </a:rPr>
                        <a:t> </a:t>
                      </a:r>
                      <a:r>
                        <a:rPr sz="400" dirty="0">
                          <a:latin typeface="Arial"/>
                          <a:cs typeface="Arial"/>
                        </a:rPr>
                        <a:t>от</a:t>
                      </a:r>
                      <a:r>
                        <a:rPr sz="400" spc="-5" dirty="0">
                          <a:latin typeface="Arial"/>
                          <a:cs typeface="Arial"/>
                        </a:rPr>
                        <a:t>ч</a:t>
                      </a:r>
                      <a:r>
                        <a:rPr sz="400" spc="-10" dirty="0">
                          <a:latin typeface="Arial"/>
                          <a:cs typeface="Arial"/>
                        </a:rPr>
                        <a:t>е</a:t>
                      </a:r>
                      <a:r>
                        <a:rPr sz="400" dirty="0">
                          <a:latin typeface="Arial"/>
                          <a:cs typeface="Arial"/>
                        </a:rPr>
                        <a:t>т</a:t>
                      </a:r>
                      <a:r>
                        <a:rPr sz="400" spc="-5" dirty="0">
                          <a:latin typeface="Arial"/>
                          <a:cs typeface="Arial"/>
                        </a:rPr>
                        <a:t>н</a:t>
                      </a:r>
                      <a:r>
                        <a:rPr sz="400" dirty="0">
                          <a:latin typeface="Arial"/>
                          <a:cs typeface="Arial"/>
                        </a:rPr>
                        <a:t>о</a:t>
                      </a:r>
                      <a:r>
                        <a:rPr sz="400" spc="5" dirty="0">
                          <a:latin typeface="Arial"/>
                          <a:cs typeface="Arial"/>
                        </a:rPr>
                        <a:t>г</a:t>
                      </a:r>
                      <a:r>
                        <a:rPr sz="400" dirty="0">
                          <a:latin typeface="Arial"/>
                          <a:cs typeface="Arial"/>
                        </a:rPr>
                        <a:t>о</a:t>
                      </a:r>
                      <a:endParaRPr sz="400">
                        <a:latin typeface="Arial"/>
                        <a:cs typeface="Arial"/>
                      </a:endParaRPr>
                    </a:p>
                  </a:txBody>
                  <a:tcPr marL="0" marR="0" marT="0" marB="0">
                    <a:lnR w="5842">
                      <a:solidFill>
                        <a:srgbClr val="000000"/>
                      </a:solidFill>
                      <a:prstDash val="solid"/>
                    </a:lnR>
                  </a:tcPr>
                </a:tc>
                <a:tc>
                  <a:txBody>
                    <a:bodyPr/>
                    <a:lstStyle/>
                    <a:p>
                      <a:pPr marL="105410">
                        <a:lnSpc>
                          <a:spcPts val="415"/>
                        </a:lnSpc>
                      </a:pPr>
                      <a:r>
                        <a:rPr sz="400" spc="-5" dirty="0">
                          <a:latin typeface="Arial"/>
                          <a:cs typeface="Arial"/>
                        </a:rPr>
                        <a:t>к</a:t>
                      </a:r>
                      <a:r>
                        <a:rPr sz="400" dirty="0">
                          <a:latin typeface="Arial"/>
                          <a:cs typeface="Arial"/>
                        </a:rPr>
                        <a:t>од</a:t>
                      </a:r>
                      <a:endParaRPr sz="400">
                        <a:latin typeface="Arial"/>
                        <a:cs typeface="Arial"/>
                      </a:endParaRPr>
                    </a:p>
                  </a:txBody>
                  <a:tcPr marL="0" marR="0" marT="0" marB="0">
                    <a:lnL w="5842">
                      <a:solidFill>
                        <a:srgbClr val="000000"/>
                      </a:solidFill>
                      <a:prstDash val="solid"/>
                    </a:lnL>
                    <a:lnR w="5842">
                      <a:solidFill>
                        <a:srgbClr val="000000"/>
                      </a:solidFill>
                      <a:prstDash val="solid"/>
                    </a:lnR>
                  </a:tcPr>
                </a:tc>
                <a:tc>
                  <a:txBody>
                    <a:bodyPr/>
                    <a:lstStyle/>
                    <a:p>
                      <a:pPr marL="139700">
                        <a:lnSpc>
                          <a:spcPts val="415"/>
                        </a:lnSpc>
                      </a:pPr>
                      <a:r>
                        <a:rPr sz="400" dirty="0">
                          <a:latin typeface="Arial"/>
                          <a:cs typeface="Arial"/>
                        </a:rPr>
                        <a:t>пояс</a:t>
                      </a:r>
                      <a:r>
                        <a:rPr sz="400" spc="-5" dirty="0">
                          <a:latin typeface="Arial"/>
                          <a:cs typeface="Arial"/>
                        </a:rPr>
                        <a:t>н</a:t>
                      </a:r>
                      <a:r>
                        <a:rPr sz="400" spc="-10" dirty="0">
                          <a:latin typeface="Arial"/>
                          <a:cs typeface="Arial"/>
                        </a:rPr>
                        <a:t>е</a:t>
                      </a:r>
                      <a:r>
                        <a:rPr sz="400" spc="-5" dirty="0">
                          <a:latin typeface="Arial"/>
                          <a:cs typeface="Arial"/>
                        </a:rPr>
                        <a:t>н</a:t>
                      </a:r>
                      <a:r>
                        <a:rPr sz="400" dirty="0">
                          <a:latin typeface="Arial"/>
                          <a:cs typeface="Arial"/>
                        </a:rPr>
                        <a:t>ия</a:t>
                      </a:r>
                      <a:endParaRPr sz="400">
                        <a:latin typeface="Arial"/>
                        <a:cs typeface="Arial"/>
                      </a:endParaRPr>
                    </a:p>
                  </a:txBody>
                  <a:tcPr marL="0" marR="0" marT="0" marB="0">
                    <a:lnL w="5842">
                      <a:solidFill>
                        <a:srgbClr val="000000"/>
                      </a:solidFill>
                      <a:prstDash val="solid"/>
                    </a:lnL>
                    <a:lnR w="5842">
                      <a:solidFill>
                        <a:srgbClr val="000000"/>
                      </a:solidFill>
                      <a:prstDash val="solid"/>
                    </a:lnR>
                  </a:tcPr>
                </a:tc>
                <a:tc>
                  <a:txBody>
                    <a:bodyPr/>
                    <a:lstStyle/>
                    <a:p>
                      <a:pPr algn="ctr">
                        <a:lnSpc>
                          <a:spcPts val="415"/>
                        </a:lnSpc>
                      </a:pPr>
                      <a:r>
                        <a:rPr sz="400" spc="-5" dirty="0">
                          <a:latin typeface="Arial"/>
                          <a:cs typeface="Arial"/>
                        </a:rPr>
                        <a:t>к</a:t>
                      </a:r>
                      <a:r>
                        <a:rPr sz="400" dirty="0">
                          <a:latin typeface="Arial"/>
                          <a:cs typeface="Arial"/>
                        </a:rPr>
                        <a:t>од</a:t>
                      </a:r>
                      <a:endParaRPr sz="400">
                        <a:latin typeface="Arial"/>
                        <a:cs typeface="Arial"/>
                      </a:endParaRPr>
                    </a:p>
                  </a:txBody>
                  <a:tcPr marL="0" marR="0" marT="0" marB="0">
                    <a:lnL w="5842">
                      <a:solidFill>
                        <a:srgbClr val="000000"/>
                      </a:solidFill>
                      <a:prstDash val="solid"/>
                    </a:lnL>
                    <a:lnR w="5842">
                      <a:solidFill>
                        <a:srgbClr val="000000"/>
                      </a:solidFill>
                      <a:prstDash val="solid"/>
                    </a:lnR>
                  </a:tcPr>
                </a:tc>
                <a:tc>
                  <a:txBody>
                    <a:bodyPr/>
                    <a:lstStyle/>
                    <a:p>
                      <a:pPr marL="122555">
                        <a:lnSpc>
                          <a:spcPts val="415"/>
                        </a:lnSpc>
                      </a:pPr>
                      <a:r>
                        <a:rPr sz="400" dirty="0">
                          <a:latin typeface="Arial"/>
                          <a:cs typeface="Arial"/>
                        </a:rPr>
                        <a:t>пояс</a:t>
                      </a:r>
                      <a:r>
                        <a:rPr sz="400" spc="-5" dirty="0">
                          <a:latin typeface="Arial"/>
                          <a:cs typeface="Arial"/>
                        </a:rPr>
                        <a:t>н</a:t>
                      </a:r>
                      <a:r>
                        <a:rPr sz="400" spc="-10" dirty="0">
                          <a:latin typeface="Arial"/>
                          <a:cs typeface="Arial"/>
                        </a:rPr>
                        <a:t>е</a:t>
                      </a:r>
                      <a:r>
                        <a:rPr sz="400" spc="-5" dirty="0">
                          <a:latin typeface="Arial"/>
                          <a:cs typeface="Arial"/>
                        </a:rPr>
                        <a:t>н</a:t>
                      </a:r>
                      <a:r>
                        <a:rPr sz="400" dirty="0">
                          <a:latin typeface="Arial"/>
                          <a:cs typeface="Arial"/>
                        </a:rPr>
                        <a:t>ия</a:t>
                      </a:r>
                      <a:endParaRPr sz="400">
                        <a:latin typeface="Arial"/>
                        <a:cs typeface="Arial"/>
                      </a:endParaRPr>
                    </a:p>
                  </a:txBody>
                  <a:tcPr marL="0" marR="0" marT="0" marB="0">
                    <a:lnL w="5842">
                      <a:solidFill>
                        <a:srgbClr val="000000"/>
                      </a:solidFill>
                      <a:prstDash val="solid"/>
                    </a:lnL>
                    <a:lnR w="3810">
                      <a:solidFill>
                        <a:srgbClr val="000000"/>
                      </a:solidFill>
                      <a:prstDash val="solid"/>
                    </a:lnR>
                  </a:tcPr>
                </a:tc>
                <a:tc>
                  <a:txBody>
                    <a:bodyPr/>
                    <a:lstStyle/>
                    <a:p>
                      <a:pPr marL="5080">
                        <a:lnSpc>
                          <a:spcPct val="100000"/>
                        </a:lnSpc>
                      </a:pPr>
                      <a:r>
                        <a:rPr sz="400" dirty="0">
                          <a:latin typeface="Times New Roman"/>
                          <a:cs typeface="Times New Roman"/>
                        </a:rPr>
                        <a:t>к</a:t>
                      </a:r>
                      <a:r>
                        <a:rPr sz="400" spc="-10" dirty="0">
                          <a:latin typeface="Times New Roman"/>
                          <a:cs typeface="Times New Roman"/>
                        </a:rPr>
                        <a:t>о</a:t>
                      </a:r>
                      <a:r>
                        <a:rPr sz="400" dirty="0">
                          <a:latin typeface="Times New Roman"/>
                          <a:cs typeface="Times New Roman"/>
                        </a:rPr>
                        <a:t>ды</a:t>
                      </a:r>
                      <a:r>
                        <a:rPr sz="400" spc="-10" dirty="0">
                          <a:latin typeface="Times New Roman"/>
                          <a:cs typeface="Times New Roman"/>
                        </a:rPr>
                        <a:t> </a:t>
                      </a:r>
                      <a:r>
                        <a:rPr sz="400" dirty="0">
                          <a:latin typeface="Times New Roman"/>
                          <a:cs typeface="Times New Roman"/>
                        </a:rPr>
                        <a:t>м</a:t>
                      </a:r>
                      <a:r>
                        <a:rPr sz="400" spc="-10" dirty="0">
                          <a:latin typeface="Times New Roman"/>
                          <a:cs typeface="Times New Roman"/>
                        </a:rPr>
                        <a:t>е</a:t>
                      </a:r>
                      <a:r>
                        <a:rPr sz="400" dirty="0">
                          <a:latin typeface="Times New Roman"/>
                          <a:cs typeface="Times New Roman"/>
                        </a:rPr>
                        <a:t>р</a:t>
                      </a:r>
                      <a:r>
                        <a:rPr sz="400" spc="-15" dirty="0">
                          <a:latin typeface="Times New Roman"/>
                          <a:cs typeface="Times New Roman"/>
                        </a:rPr>
                        <a:t> </a:t>
                      </a:r>
                      <a:r>
                        <a:rPr sz="400" spc="5" dirty="0">
                          <a:latin typeface="Times New Roman"/>
                          <a:cs typeface="Times New Roman"/>
                        </a:rPr>
                        <a:t>1</a:t>
                      </a:r>
                      <a:r>
                        <a:rPr sz="400" spc="-5" dirty="0">
                          <a:latin typeface="Times New Roman"/>
                          <a:cs typeface="Times New Roman"/>
                        </a:rPr>
                        <a:t>.</a:t>
                      </a:r>
                      <a:r>
                        <a:rPr sz="400" spc="5" dirty="0">
                          <a:latin typeface="Times New Roman"/>
                          <a:cs typeface="Times New Roman"/>
                        </a:rPr>
                        <a:t>1–1</a:t>
                      </a:r>
                      <a:r>
                        <a:rPr sz="400" spc="-5" dirty="0">
                          <a:latin typeface="Times New Roman"/>
                          <a:cs typeface="Times New Roman"/>
                        </a:rPr>
                        <a:t>.</a:t>
                      </a:r>
                      <a:r>
                        <a:rPr sz="400" dirty="0">
                          <a:latin typeface="Times New Roman"/>
                          <a:cs typeface="Times New Roman"/>
                        </a:rPr>
                        <a:t>6</a:t>
                      </a:r>
                      <a:endParaRPr sz="400">
                        <a:latin typeface="Times New Roman"/>
                        <a:cs typeface="Times New Roman"/>
                      </a:endParaRPr>
                    </a:p>
                  </a:txBody>
                  <a:tcPr marL="0" marR="0" marT="0" marB="0">
                    <a:lnL w="3810">
                      <a:solidFill>
                        <a:srgbClr val="000000"/>
                      </a:solidFill>
                      <a:prstDash val="solid"/>
                    </a:lnL>
                    <a:lnR w="3810">
                      <a:solidFill>
                        <a:srgbClr val="000000"/>
                      </a:solidFill>
                      <a:prstDash val="solid"/>
                    </a:lnR>
                    <a:solidFill>
                      <a:srgbClr val="FFFFE0"/>
                    </a:solidFill>
                  </a:tcPr>
                </a:tc>
              </a:tr>
              <a:tr h="55279">
                <a:tc>
                  <a:txBody>
                    <a:bodyPr/>
                    <a:lstStyle/>
                    <a:p>
                      <a:endParaRPr sz="400">
                        <a:latin typeface="Times New Roman"/>
                        <a:cs typeface="Times New Roman"/>
                      </a:endParaRPr>
                    </a:p>
                  </a:txBody>
                  <a:tcPr marL="0" marR="0" marT="0" marB="0">
                    <a:lnL w="5842">
                      <a:solidFill>
                        <a:srgbClr val="000000"/>
                      </a:solidFill>
                      <a:prstDash val="solid"/>
                    </a:lnL>
                  </a:tcPr>
                </a:tc>
                <a:tc>
                  <a:txBody>
                    <a:bodyPr/>
                    <a:lstStyle/>
                    <a:p>
                      <a:endParaRPr sz="400">
                        <a:latin typeface="Times New Roman"/>
                        <a:cs typeface="Times New Roman"/>
                      </a:endParaRPr>
                    </a:p>
                  </a:txBody>
                  <a:tcPr marL="0" marR="0" marT="0" marB="0">
                    <a:lnR w="5842">
                      <a:solidFill>
                        <a:srgbClr val="000000"/>
                      </a:solidFill>
                      <a:prstDash val="solid"/>
                    </a:lnR>
                  </a:tcPr>
                </a:tc>
                <a:tc>
                  <a:txBody>
                    <a:bodyPr/>
                    <a:lstStyle/>
                    <a:p>
                      <a:endParaRPr sz="400">
                        <a:latin typeface="Times New Roman"/>
                        <a:cs typeface="Times New Roman"/>
                      </a:endParaRPr>
                    </a:p>
                  </a:txBody>
                  <a:tcPr marL="0" marR="0" marT="0" marB="0">
                    <a:lnL w="5842">
                      <a:solidFill>
                        <a:srgbClr val="000000"/>
                      </a:solidFill>
                      <a:prstDash val="solid"/>
                    </a:lnL>
                    <a:lnR w="5842">
                      <a:solidFill>
                        <a:srgbClr val="000000"/>
                      </a:solidFill>
                      <a:prstDash val="solid"/>
                    </a:lnR>
                  </a:tcPr>
                </a:tc>
                <a:tc>
                  <a:txBody>
                    <a:bodyPr/>
                    <a:lstStyle/>
                    <a:p>
                      <a:endParaRPr sz="400">
                        <a:latin typeface="Times New Roman"/>
                        <a:cs typeface="Times New Roman"/>
                      </a:endParaRPr>
                    </a:p>
                  </a:txBody>
                  <a:tcPr marL="0" marR="0" marT="0" marB="0">
                    <a:lnL w="5842">
                      <a:solidFill>
                        <a:srgbClr val="000000"/>
                      </a:solidFill>
                      <a:prstDash val="solid"/>
                    </a:lnL>
                    <a:lnR w="5842">
                      <a:solidFill>
                        <a:srgbClr val="000000"/>
                      </a:solidFill>
                      <a:prstDash val="solid"/>
                    </a:lnR>
                  </a:tcPr>
                </a:tc>
                <a:tc>
                  <a:txBody>
                    <a:bodyPr/>
                    <a:lstStyle/>
                    <a:p>
                      <a:endParaRPr sz="400">
                        <a:latin typeface="Times New Roman"/>
                        <a:cs typeface="Times New Roman"/>
                      </a:endParaRPr>
                    </a:p>
                  </a:txBody>
                  <a:tcPr marL="0" marR="0" marT="0" marB="0">
                    <a:lnL w="5842">
                      <a:solidFill>
                        <a:srgbClr val="000000"/>
                      </a:solidFill>
                      <a:prstDash val="solid"/>
                    </a:lnL>
                    <a:lnR w="5842">
                      <a:solidFill>
                        <a:srgbClr val="000000"/>
                      </a:solidFill>
                      <a:prstDash val="solid"/>
                    </a:lnR>
                  </a:tcPr>
                </a:tc>
                <a:tc>
                  <a:txBody>
                    <a:bodyPr/>
                    <a:lstStyle/>
                    <a:p>
                      <a:endParaRPr sz="400">
                        <a:latin typeface="Times New Roman"/>
                        <a:cs typeface="Times New Roman"/>
                      </a:endParaRPr>
                    </a:p>
                  </a:txBody>
                  <a:tcPr marL="0" marR="0" marT="0" marB="0">
                    <a:lnL w="5842">
                      <a:solidFill>
                        <a:srgbClr val="000000"/>
                      </a:solidFill>
                      <a:prstDash val="solid"/>
                    </a:lnL>
                    <a:lnR w="3810">
                      <a:solidFill>
                        <a:srgbClr val="000000"/>
                      </a:solidFill>
                      <a:prstDash val="solid"/>
                    </a:lnR>
                  </a:tcPr>
                </a:tc>
                <a:tc>
                  <a:txBody>
                    <a:bodyPr/>
                    <a:lstStyle/>
                    <a:p>
                      <a:endParaRPr sz="400">
                        <a:latin typeface="Times New Roman"/>
                        <a:cs typeface="Times New Roman"/>
                      </a:endParaRPr>
                    </a:p>
                  </a:txBody>
                  <a:tcPr marL="0" marR="0" marT="0" marB="0">
                    <a:lnL w="3810">
                      <a:solidFill>
                        <a:srgbClr val="000000"/>
                      </a:solidFill>
                      <a:prstDash val="solid"/>
                    </a:lnL>
                    <a:lnR w="3810">
                      <a:solidFill>
                        <a:srgbClr val="000000"/>
                      </a:solidFill>
                      <a:prstDash val="solid"/>
                    </a:lnR>
                    <a:solidFill>
                      <a:srgbClr val="FFFFE0"/>
                    </a:solidFill>
                  </a:tcPr>
                </a:tc>
              </a:tr>
            </a:tbl>
          </a:graphicData>
        </a:graphic>
      </p:graphicFrame>
    </p:spTree>
    <p:extLst>
      <p:ext uri="{BB962C8B-B14F-4D97-AF65-F5344CB8AC3E}">
        <p14:creationId xmlns:p14="http://schemas.microsoft.com/office/powerpoint/2010/main" val="29109357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0" y="2"/>
            <a:ext cx="9144000" cy="908051"/>
          </a:xfrm>
          <a:prstGeom prst="rect">
            <a:avLst/>
          </a:prstGeom>
          <a:noFill/>
        </p:spPr>
      </p:pic>
      <p:sp>
        <p:nvSpPr>
          <p:cNvPr id="3" name="Текст 2"/>
          <p:cNvSpPr>
            <a:spLocks noGrp="1"/>
          </p:cNvSpPr>
          <p:nvPr>
            <p:ph type="body" idx="1"/>
          </p:nvPr>
        </p:nvSpPr>
        <p:spPr>
          <a:xfrm>
            <a:off x="0" y="0"/>
            <a:ext cx="9144000" cy="6858000"/>
          </a:xfrm>
        </p:spPr>
        <p:txBody>
          <a:bodyPr/>
          <a:lstStyle/>
          <a:p>
            <a:pPr algn="ctr"/>
            <a:endParaRPr lang="ru-RU" dirty="0" smtClean="0"/>
          </a:p>
          <a:p>
            <a:pPr algn="ctr"/>
            <a:endParaRPr lang="ru-RU" dirty="0"/>
          </a:p>
          <a:p>
            <a:pPr algn="ctr"/>
            <a:r>
              <a:rPr lang="ru-RU" dirty="0" smtClean="0"/>
              <a:t>Начиная </a:t>
            </a:r>
            <a:r>
              <a:rPr lang="ru-RU" dirty="0"/>
              <a:t>с отчетности  с 01 января 2017 года для федеральных бюджетных и автономных учреждений установлены следующие дополнительные формы (приказ Минфина России от 12.05.2016г. № 60н «Об утверждении дополнительных форм годовой и квартальной бухгалтерской отчетности, представляемой федеральными государственными бюджетными и автономными учреждениями, и инструкции о порядке их составления и представления»):</a:t>
            </a:r>
          </a:p>
          <a:p>
            <a:pPr algn="ctr"/>
            <a:r>
              <a:rPr lang="ru-RU" dirty="0"/>
              <a:t>- Сведения об объектах незавершенного строительства, вложениях в объекты недвижимого имущества бюджетного (автономного) учреждения (форма 0503790 – годовая);</a:t>
            </a:r>
          </a:p>
          <a:p>
            <a:pPr algn="ctr"/>
            <a:r>
              <a:rPr lang="ru-RU" dirty="0"/>
              <a:t>-  Расшифровка дебиторской задолженности по представленным субсидиям (грантам) (форма 0503793 – квартальная). Указанную форму заполняют бюджетные и автономные учреждения, которые на отчетную дату имеют дебиторскую задолженность по субсидиям или грантам. Расшифровку составляют раздельно по видам субсидий, перечисленных бюджетным и автономным учреждениям на государственное задание, на иные цели, на капитальные вложения, на гранты.</a:t>
            </a:r>
          </a:p>
          <a:p>
            <a:endParaRPr lang="ru-RU" dirty="0"/>
          </a:p>
        </p:txBody>
      </p:sp>
      <p:sp>
        <p:nvSpPr>
          <p:cNvPr id="7" name="Заголовок 1"/>
          <p:cNvSpPr>
            <a:spLocks noGrp="1"/>
          </p:cNvSpPr>
          <p:nvPr>
            <p:ph type="title"/>
          </p:nvPr>
        </p:nvSpPr>
        <p:spPr>
          <a:xfrm>
            <a:off x="1259632" y="2"/>
            <a:ext cx="5966666" cy="692694"/>
          </a:xfrm>
        </p:spPr>
        <p:txBody>
          <a:bodyPr/>
          <a:lstStyle/>
          <a:p>
            <a:pPr marL="0" lvl="0" indent="0" algn="ctr">
              <a:spcBef>
                <a:spcPts val="0"/>
              </a:spcBef>
              <a:buNone/>
            </a:pPr>
            <a:r>
              <a:rPr lang="ru-RU" sz="1800" i="1" dirty="0">
                <a:solidFill>
                  <a:srgbClr val="000099"/>
                </a:solidFill>
                <a:latin typeface="Times New Roman" panose="02020603050405020304" pitchFamily="18" charset="0"/>
                <a:cs typeface="Times New Roman" panose="02020603050405020304" pitchFamily="18" charset="0"/>
              </a:rPr>
              <a:t>Управление Федерального казначейства по Белгородской области</a:t>
            </a:r>
            <a:endParaRPr lang="ru-RU" sz="1800" dirty="0"/>
          </a:p>
        </p:txBody>
      </p:sp>
    </p:spTree>
    <p:extLst>
      <p:ext uri="{BB962C8B-B14F-4D97-AF65-F5344CB8AC3E}">
        <p14:creationId xmlns:p14="http://schemas.microsoft.com/office/powerpoint/2010/main" val="29310722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811" y="-2009"/>
            <a:ext cx="9144000" cy="908050"/>
          </a:xfrm>
          <a:prstGeom prst="rect">
            <a:avLst/>
          </a:prstGeom>
          <a:noFill/>
        </p:spPr>
      </p:pic>
      <p:sp>
        <p:nvSpPr>
          <p:cNvPr id="2" name="Заголовок 1"/>
          <p:cNvSpPr>
            <a:spLocks noGrp="1"/>
          </p:cNvSpPr>
          <p:nvPr>
            <p:ph type="title"/>
          </p:nvPr>
        </p:nvSpPr>
        <p:spPr>
          <a:xfrm>
            <a:off x="1259632" y="0"/>
            <a:ext cx="5966666" cy="764704"/>
          </a:xfrm>
        </p:spPr>
        <p:txBody>
          <a:bodyPr/>
          <a:lstStyle/>
          <a:p>
            <a:pPr algn="ctr"/>
            <a:r>
              <a:rPr lang="ru-RU" sz="1800" i="1" dirty="0">
                <a:solidFill>
                  <a:srgbClr val="000099"/>
                </a:solidFill>
                <a:latin typeface="Times New Roman" panose="02020603050405020304" pitchFamily="18" charset="0"/>
                <a:cs typeface="Times New Roman" panose="02020603050405020304" pitchFamily="18" charset="0"/>
              </a:rPr>
              <a:t>Управление Федерального казначейства по Белгородской области</a:t>
            </a:r>
            <a:endParaRPr lang="ru-RU" sz="1800" i="1" dirty="0">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323528" y="1844824"/>
            <a:ext cx="8496944" cy="4752528"/>
          </a:xfrm>
        </p:spPr>
        <p:txBody>
          <a:bodyPr>
            <a:normAutofit lnSpcReduction="10000"/>
          </a:bodyPr>
          <a:lstStyle/>
          <a:p>
            <a:pPr algn="ctr"/>
            <a:r>
              <a:rPr lang="ru-RU" sz="1800" b="1" i="1" dirty="0" smtClean="0">
                <a:latin typeface="Times New Roman" panose="02020603050405020304" pitchFamily="18" charset="0"/>
                <a:cs typeface="Times New Roman" panose="02020603050405020304" pitchFamily="18" charset="0"/>
              </a:rPr>
              <a:t>В состав бухгалтерской </a:t>
            </a:r>
            <a:r>
              <a:rPr lang="ru-RU" sz="1800" b="1" i="1" dirty="0">
                <a:latin typeface="Times New Roman" panose="02020603050405020304" pitchFamily="18" charset="0"/>
                <a:cs typeface="Times New Roman" panose="02020603050405020304" pitchFamily="18" charset="0"/>
              </a:rPr>
              <a:t>отчетности </a:t>
            </a:r>
            <a:r>
              <a:rPr lang="ru-RU" sz="1800" b="1" i="1" dirty="0" smtClean="0">
                <a:latin typeface="Times New Roman" panose="02020603050405020304" pitchFamily="18" charset="0"/>
                <a:cs typeface="Times New Roman" panose="02020603050405020304" pitchFamily="18" charset="0"/>
              </a:rPr>
              <a:t>за 1-й квартал 2017 года для федеральных бюджетных </a:t>
            </a:r>
            <a:r>
              <a:rPr lang="ru-RU" sz="1800" b="1" i="1" dirty="0">
                <a:latin typeface="Times New Roman" panose="02020603050405020304" pitchFamily="18" charset="0"/>
                <a:cs typeface="Times New Roman" panose="02020603050405020304" pitchFamily="18" charset="0"/>
              </a:rPr>
              <a:t>и </a:t>
            </a:r>
            <a:r>
              <a:rPr lang="ru-RU" sz="1800" b="1" i="1" dirty="0" smtClean="0">
                <a:latin typeface="Times New Roman" panose="02020603050405020304" pitchFamily="18" charset="0"/>
                <a:cs typeface="Times New Roman" panose="02020603050405020304" pitchFamily="18" charset="0"/>
              </a:rPr>
              <a:t>автономных учреждений входят следующие формы:</a:t>
            </a:r>
          </a:p>
          <a:p>
            <a:pPr marL="285750" indent="-285750" algn="just">
              <a:buFontTx/>
              <a:buChar char="-"/>
            </a:pPr>
            <a:r>
              <a:rPr lang="ru-RU" sz="1800" b="1" i="1" dirty="0" smtClean="0">
                <a:latin typeface="Times New Roman" panose="02020603050405020304" pitchFamily="18" charset="0"/>
                <a:cs typeface="Times New Roman" panose="02020603050405020304" pitchFamily="18" charset="0"/>
              </a:rPr>
              <a:t>0503725 «Справка по консолидированным расчетам учреждения»;</a:t>
            </a:r>
          </a:p>
          <a:p>
            <a:pPr marL="285750" indent="-285750" algn="just">
              <a:buFontTx/>
              <a:buChar char="-"/>
            </a:pPr>
            <a:r>
              <a:rPr lang="ru-RU" sz="1800" b="1" i="1" dirty="0" smtClean="0">
                <a:latin typeface="Times New Roman" panose="02020603050405020304" pitchFamily="18" charset="0"/>
                <a:cs typeface="Times New Roman" panose="02020603050405020304" pitchFamily="18" charset="0"/>
              </a:rPr>
              <a:t>0503737 «</a:t>
            </a:r>
            <a:r>
              <a:rPr lang="ru-RU" sz="1800" b="1" i="1" dirty="0">
                <a:latin typeface="Times New Roman" panose="02020603050405020304" pitchFamily="18" charset="0"/>
                <a:cs typeface="Times New Roman" panose="02020603050405020304" pitchFamily="18" charset="0"/>
              </a:rPr>
              <a:t>Отчет об исполнении учреждением плана его финансово-хозяйственной </a:t>
            </a:r>
            <a:r>
              <a:rPr lang="ru-RU" sz="1800" b="1" i="1" dirty="0" smtClean="0">
                <a:latin typeface="Times New Roman" panose="02020603050405020304" pitchFamily="18" charset="0"/>
                <a:cs typeface="Times New Roman" panose="02020603050405020304" pitchFamily="18" charset="0"/>
              </a:rPr>
              <a:t>деятельности»;</a:t>
            </a:r>
          </a:p>
          <a:p>
            <a:pPr marL="285750" indent="-285750" algn="just">
              <a:buFontTx/>
              <a:buChar char="-"/>
            </a:pPr>
            <a:r>
              <a:rPr lang="ru-RU" sz="1800" b="1" i="1" dirty="0" smtClean="0">
                <a:latin typeface="Times New Roman" panose="02020603050405020304" pitchFamily="18" charset="0"/>
                <a:cs typeface="Times New Roman" panose="02020603050405020304" pitchFamily="18" charset="0"/>
              </a:rPr>
              <a:t>0503738 «</a:t>
            </a:r>
            <a:r>
              <a:rPr lang="ru-RU" sz="1800" b="1" i="1" dirty="0">
                <a:latin typeface="Times New Roman" panose="02020603050405020304" pitchFamily="18" charset="0"/>
                <a:cs typeface="Times New Roman" panose="02020603050405020304" pitchFamily="18" charset="0"/>
              </a:rPr>
              <a:t>Отчет об обязательствах </a:t>
            </a:r>
            <a:r>
              <a:rPr lang="ru-RU" sz="1800" b="1" i="1" dirty="0" smtClean="0">
                <a:latin typeface="Times New Roman" panose="02020603050405020304" pitchFamily="18" charset="0"/>
                <a:cs typeface="Times New Roman" panose="02020603050405020304" pitchFamily="18" charset="0"/>
              </a:rPr>
              <a:t>учреждения»;</a:t>
            </a:r>
          </a:p>
          <a:p>
            <a:pPr marL="285750" indent="-285750" algn="just">
              <a:buFontTx/>
              <a:buChar char="-"/>
            </a:pPr>
            <a:r>
              <a:rPr lang="ru-RU" sz="1800" b="1" i="1" dirty="0" smtClean="0">
                <a:latin typeface="Times New Roman" panose="02020603050405020304" pitchFamily="18" charset="0"/>
                <a:cs typeface="Times New Roman" panose="02020603050405020304" pitchFamily="18" charset="0"/>
              </a:rPr>
              <a:t>0503760 «</a:t>
            </a:r>
            <a:r>
              <a:rPr lang="ru-RU" sz="1800" b="1" i="1" dirty="0">
                <a:latin typeface="Times New Roman" panose="02020603050405020304" pitchFamily="18" charset="0"/>
                <a:cs typeface="Times New Roman" panose="02020603050405020304" pitchFamily="18" charset="0"/>
              </a:rPr>
              <a:t>Пояснительная записка к Балансу </a:t>
            </a:r>
            <a:r>
              <a:rPr lang="ru-RU" sz="1800" b="1" i="1" dirty="0" smtClean="0">
                <a:latin typeface="Times New Roman" panose="02020603050405020304" pitchFamily="18" charset="0"/>
                <a:cs typeface="Times New Roman" panose="02020603050405020304" pitchFamily="18" charset="0"/>
              </a:rPr>
              <a:t>учреждения»;</a:t>
            </a:r>
          </a:p>
          <a:p>
            <a:pPr marL="285750" indent="-285750" algn="just">
              <a:buFontTx/>
              <a:buChar char="-"/>
            </a:pPr>
            <a:r>
              <a:rPr lang="ru-RU" sz="1800" b="1" i="1" dirty="0" smtClean="0">
                <a:latin typeface="Times New Roman" panose="02020603050405020304" pitchFamily="18" charset="0"/>
                <a:cs typeface="Times New Roman" panose="02020603050405020304" pitchFamily="18" charset="0"/>
              </a:rPr>
              <a:t>0503769 «</a:t>
            </a:r>
            <a:r>
              <a:rPr lang="ru-RU" sz="1800" b="1" i="1" dirty="0">
                <a:latin typeface="Times New Roman" panose="02020603050405020304" pitchFamily="18" charset="0"/>
                <a:cs typeface="Times New Roman" panose="02020603050405020304" pitchFamily="18" charset="0"/>
              </a:rPr>
              <a:t>Сведения по дебиторской и кредиторской задолженности учреждения</a:t>
            </a:r>
            <a:r>
              <a:rPr lang="ru-RU" sz="1800" b="1" i="1" dirty="0" smtClean="0">
                <a:latin typeface="Times New Roman" panose="02020603050405020304" pitchFamily="18" charset="0"/>
                <a:cs typeface="Times New Roman" panose="02020603050405020304" pitchFamily="18" charset="0"/>
              </a:rPr>
              <a:t>»;</a:t>
            </a:r>
          </a:p>
          <a:p>
            <a:pPr marL="285750" indent="-285750" algn="just">
              <a:buFontTx/>
              <a:buChar char="-"/>
            </a:pPr>
            <a:r>
              <a:rPr lang="ru-RU" sz="1800" b="1" i="1" dirty="0" smtClean="0">
                <a:latin typeface="Times New Roman" panose="02020603050405020304" pitchFamily="18" charset="0"/>
                <a:cs typeface="Times New Roman" panose="02020603050405020304" pitchFamily="18" charset="0"/>
              </a:rPr>
              <a:t>0503779 «</a:t>
            </a:r>
            <a:r>
              <a:rPr lang="ru-RU" sz="1800" b="1" i="1" dirty="0">
                <a:latin typeface="Times New Roman" panose="02020603050405020304" pitchFamily="18" charset="0"/>
                <a:cs typeface="Times New Roman" panose="02020603050405020304" pitchFamily="18" charset="0"/>
              </a:rPr>
              <a:t>Сведения об остатках денежных средств учреждения</a:t>
            </a:r>
            <a:r>
              <a:rPr lang="ru-RU" sz="1800" b="1" i="1" dirty="0" smtClean="0">
                <a:latin typeface="Times New Roman" panose="02020603050405020304" pitchFamily="18" charset="0"/>
                <a:cs typeface="Times New Roman" panose="02020603050405020304" pitchFamily="18" charset="0"/>
              </a:rPr>
              <a:t>»;</a:t>
            </a:r>
          </a:p>
          <a:p>
            <a:pPr marL="285750" indent="-285750" algn="just">
              <a:buFontTx/>
              <a:buChar char="-"/>
            </a:pPr>
            <a:r>
              <a:rPr lang="ru-RU" sz="1800" b="1" i="1" dirty="0" smtClean="0">
                <a:latin typeface="Times New Roman" panose="02020603050405020304" pitchFamily="18" charset="0"/>
                <a:cs typeface="Times New Roman" panose="02020603050405020304" pitchFamily="18" charset="0"/>
              </a:rPr>
              <a:t>0503295 «Сведения об исполнении судебных решений по денежным обязательствам учреждения»;</a:t>
            </a:r>
          </a:p>
          <a:p>
            <a:pPr marL="285750" indent="-285750" algn="just">
              <a:buFontTx/>
              <a:buChar char="-"/>
            </a:pPr>
            <a:r>
              <a:rPr lang="ru-RU" sz="1800" b="1" i="1" dirty="0" smtClean="0">
                <a:latin typeface="Times New Roman" panose="02020603050405020304" pitchFamily="18" charset="0"/>
                <a:cs typeface="Times New Roman" panose="02020603050405020304" pitchFamily="18" charset="0"/>
              </a:rPr>
              <a:t>0503793 «</a:t>
            </a:r>
            <a:r>
              <a:rPr lang="ru-RU" sz="1800" b="1" i="1" dirty="0">
                <a:latin typeface="Times New Roman" panose="02020603050405020304" pitchFamily="18" charset="0"/>
                <a:cs typeface="Times New Roman" panose="02020603050405020304" pitchFamily="18" charset="0"/>
              </a:rPr>
              <a:t>Расшифровка дебиторской задолженности по предоставленным субсидиям (грантам) </a:t>
            </a:r>
            <a:r>
              <a:rPr lang="ru-RU" sz="1800" b="1" i="1" dirty="0" smtClean="0">
                <a:latin typeface="Times New Roman" panose="02020603050405020304" pitchFamily="18" charset="0"/>
                <a:cs typeface="Times New Roman" panose="02020603050405020304" pitchFamily="18" charset="0"/>
              </a:rPr>
              <a:t>»;</a:t>
            </a:r>
          </a:p>
          <a:p>
            <a:pPr marL="285750" indent="-285750" algn="just">
              <a:buFontTx/>
              <a:buChar char="-"/>
            </a:pPr>
            <a:r>
              <a:rPr lang="ru-RU" sz="1800" b="1" i="1" dirty="0" smtClean="0">
                <a:solidFill>
                  <a:srgbClr val="00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-0503723 «Отчет о движении денежных средств учреждения».</a:t>
            </a:r>
            <a:endParaRPr lang="ru-RU" sz="1800" b="1" i="1" dirty="0">
              <a:solidFill>
                <a:srgbClr val="000000"/>
              </a:solidFill>
              <a:effectLst>
                <a:outerShdw blurRad="38100" dist="38100" dir="2700000" algn="tl">
                  <a:srgbClr val="C0C0C0"/>
                </a:outerShdw>
              </a:effectLst>
              <a:latin typeface="Times New Roman" pitchFamily="18" charset="0"/>
              <a:cs typeface="Times New Roman" panose="02020603050405020304" pitchFamily="18" charset="0"/>
            </a:endParaRPr>
          </a:p>
          <a:p>
            <a:endParaRPr lang="ru-RU" sz="1800" dirty="0"/>
          </a:p>
        </p:txBody>
      </p:sp>
    </p:spTree>
    <p:extLst>
      <p:ext uri="{BB962C8B-B14F-4D97-AF65-F5344CB8AC3E}">
        <p14:creationId xmlns:p14="http://schemas.microsoft.com/office/powerpoint/2010/main" val="27168211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5998" y="1345096"/>
            <a:ext cx="1253125" cy="918339"/>
          </a:xfrm>
          <a:prstGeom prst="rect">
            <a:avLst/>
          </a:prstGeom>
        </p:spPr>
        <p:txBody>
          <a:bodyPr lIns="0" tIns="0" rIns="0" bIns="0">
            <a:noAutofit/>
          </a:bodyPr>
          <a:lstStyle/>
          <a:p>
            <a:pPr>
              <a:spcAft>
                <a:spcPts val="360"/>
              </a:spcAft>
            </a:pPr>
            <a:r>
              <a:rPr lang="ru" sz="600">
                <a:latin typeface="Arial"/>
              </a:rPr>
              <a:t>Учреждение</a:t>
            </a:r>
          </a:p>
          <a:p>
            <a:pPr>
              <a:lnSpc>
                <a:spcPts val="1192"/>
              </a:lnSpc>
            </a:pPr>
            <a:r>
              <a:rPr lang="ru" sz="600">
                <a:latin typeface="Arial"/>
              </a:rPr>
              <a:t>Обособленное подразделение Учредитель</a:t>
            </a:r>
          </a:p>
          <a:p>
            <a:pPr>
              <a:lnSpc>
                <a:spcPts val="1192"/>
              </a:lnSpc>
            </a:pPr>
            <a:r>
              <a:rPr lang="ru" sz="600">
                <a:latin typeface="Arial"/>
              </a:rPr>
              <a:t>Наименование бюджета Периодичность : Квартальная Единица измерения: руб</a:t>
            </a:r>
          </a:p>
        </p:txBody>
      </p:sp>
      <p:sp>
        <p:nvSpPr>
          <p:cNvPr id="3" name="Прямоугольник 2"/>
          <p:cNvSpPr/>
          <p:nvPr/>
        </p:nvSpPr>
        <p:spPr>
          <a:xfrm>
            <a:off x="2985086" y="637435"/>
            <a:ext cx="3092059" cy="135050"/>
          </a:xfrm>
          <a:prstGeom prst="rect">
            <a:avLst/>
          </a:prstGeom>
        </p:spPr>
        <p:txBody>
          <a:bodyPr wrap="none" lIns="0" tIns="0" rIns="0" bIns="0">
            <a:noAutofit/>
          </a:bodyPr>
          <a:lstStyle/>
          <a:p>
            <a:r>
              <a:rPr lang="ru" sz="800" b="1">
                <a:latin typeface="Arial"/>
              </a:rPr>
              <a:t>ОТЧЕТ О ДВИЖЕНИИ ДЕНЕЖНЫХ СРЕДСТВ УЧРЕЖДЕНИЯ</a:t>
            </a:r>
          </a:p>
        </p:txBody>
      </p:sp>
      <p:sp>
        <p:nvSpPr>
          <p:cNvPr id="4" name="Прямоугольник 3"/>
          <p:cNvSpPr/>
          <p:nvPr/>
        </p:nvSpPr>
        <p:spPr>
          <a:xfrm>
            <a:off x="3708434" y="1199243"/>
            <a:ext cx="2720197" cy="432159"/>
          </a:xfrm>
          <a:prstGeom prst="rect">
            <a:avLst/>
          </a:prstGeom>
        </p:spPr>
        <p:txBody>
          <a:bodyPr lIns="0" tIns="0" rIns="0" bIns="0">
            <a:noAutofit/>
          </a:bodyPr>
          <a:lstStyle/>
          <a:p>
            <a:pPr marL="348082">
              <a:spcAft>
                <a:spcPts val="180"/>
              </a:spcAft>
            </a:pPr>
            <a:r>
              <a:rPr lang="ru" sz="600">
                <a:latin typeface="Arial"/>
              </a:rPr>
              <a:t>на 1 апреля 2017 г.</a:t>
            </a:r>
          </a:p>
          <a:p>
            <a:pPr algn="ctr">
              <a:lnSpc>
                <a:spcPts val="740"/>
              </a:lnSpc>
            </a:pPr>
            <a:r>
              <a:rPr lang="ru" sz="600">
                <a:latin typeface="Arial Unicode MS"/>
              </a:rPr>
              <a:t>федеральное государственное бюджетное образовательное учреждение высшего образования "Белгородский государственный аграрный университет имени В.Я.Горина"</a:t>
            </a:r>
          </a:p>
        </p:txBody>
      </p:sp>
      <p:sp>
        <p:nvSpPr>
          <p:cNvPr id="5" name="Прямоугольник 4"/>
          <p:cNvSpPr/>
          <p:nvPr/>
        </p:nvSpPr>
        <p:spPr>
          <a:xfrm>
            <a:off x="4610072" y="1842080"/>
            <a:ext cx="942390" cy="108040"/>
          </a:xfrm>
          <a:prstGeom prst="rect">
            <a:avLst/>
          </a:prstGeom>
        </p:spPr>
        <p:txBody>
          <a:bodyPr wrap="none" lIns="0" tIns="0" rIns="0" bIns="0">
            <a:noAutofit/>
          </a:bodyPr>
          <a:lstStyle/>
          <a:p>
            <a:r>
              <a:rPr lang="ru" sz="600">
                <a:latin typeface="Arial"/>
              </a:rPr>
              <a:t>Федеральный бюджет</a:t>
            </a:r>
          </a:p>
        </p:txBody>
      </p:sp>
      <p:sp>
        <p:nvSpPr>
          <p:cNvPr id="6" name="Прямоугольник 5"/>
          <p:cNvSpPr/>
          <p:nvPr/>
        </p:nvSpPr>
        <p:spPr>
          <a:xfrm>
            <a:off x="6494853" y="1061492"/>
            <a:ext cx="618921" cy="710362"/>
          </a:xfrm>
          <a:prstGeom prst="rect">
            <a:avLst/>
          </a:prstGeom>
        </p:spPr>
        <p:txBody>
          <a:bodyPr lIns="0" tIns="0" rIns="0" bIns="0">
            <a:noAutofit/>
          </a:bodyPr>
          <a:lstStyle/>
          <a:p>
            <a:pPr algn="r">
              <a:lnSpc>
                <a:spcPts val="1213"/>
              </a:lnSpc>
              <a:spcAft>
                <a:spcPts val="719"/>
              </a:spcAft>
            </a:pPr>
            <a:r>
              <a:rPr lang="ru" sz="600">
                <a:latin typeface="Arial"/>
              </a:rPr>
              <a:t>Форма по ОКУД Дата по ОКПО Глава по БК по ОКТМО</a:t>
            </a:r>
          </a:p>
        </p:txBody>
      </p:sp>
      <p:sp>
        <p:nvSpPr>
          <p:cNvPr id="7" name="Прямоугольник 6"/>
          <p:cNvSpPr/>
          <p:nvPr/>
        </p:nvSpPr>
        <p:spPr>
          <a:xfrm>
            <a:off x="6747006" y="2020346"/>
            <a:ext cx="336204" cy="67525"/>
          </a:xfrm>
          <a:prstGeom prst="rect">
            <a:avLst/>
          </a:prstGeom>
        </p:spPr>
        <p:txBody>
          <a:bodyPr wrap="none" lIns="0" tIns="0" rIns="0" bIns="0">
            <a:noAutofit/>
          </a:bodyPr>
          <a:lstStyle/>
          <a:p>
            <a:pPr algn="r"/>
            <a:r>
              <a:rPr lang="ru" sz="600">
                <a:latin typeface="Arial"/>
              </a:rPr>
              <a:t>по ОКЕИ</a:t>
            </a:r>
          </a:p>
        </p:txBody>
      </p:sp>
      <p:sp>
        <p:nvSpPr>
          <p:cNvPr id="8" name="Прямоугольник 7"/>
          <p:cNvSpPr/>
          <p:nvPr/>
        </p:nvSpPr>
        <p:spPr>
          <a:xfrm>
            <a:off x="7635910" y="821103"/>
            <a:ext cx="315828" cy="108040"/>
          </a:xfrm>
          <a:prstGeom prst="rect">
            <a:avLst/>
          </a:prstGeom>
        </p:spPr>
        <p:txBody>
          <a:bodyPr wrap="none" lIns="0" tIns="0" rIns="0" bIns="0">
            <a:noAutofit/>
          </a:bodyPr>
          <a:lstStyle/>
          <a:p>
            <a:r>
              <a:rPr lang="ru" sz="600">
                <a:latin typeface="Arial"/>
              </a:rPr>
              <a:t>КОДЫ</a:t>
            </a:r>
          </a:p>
        </p:txBody>
      </p:sp>
      <p:sp>
        <p:nvSpPr>
          <p:cNvPr id="9" name="Прямоугольник 8"/>
          <p:cNvSpPr/>
          <p:nvPr/>
        </p:nvSpPr>
        <p:spPr>
          <a:xfrm>
            <a:off x="7590064" y="1010173"/>
            <a:ext cx="397332" cy="97236"/>
          </a:xfrm>
          <a:prstGeom prst="rect">
            <a:avLst/>
          </a:prstGeom>
        </p:spPr>
        <p:txBody>
          <a:bodyPr wrap="none" lIns="0" tIns="0" rIns="0" bIns="0">
            <a:noAutofit/>
          </a:bodyPr>
          <a:lstStyle/>
          <a:p>
            <a:r>
              <a:rPr lang="ru" sz="600">
                <a:latin typeface="Arial"/>
              </a:rPr>
              <a:t>0503723</a:t>
            </a:r>
          </a:p>
        </p:txBody>
      </p:sp>
      <p:sp>
        <p:nvSpPr>
          <p:cNvPr id="10" name="Прямоугольник 9"/>
          <p:cNvSpPr/>
          <p:nvPr/>
        </p:nvSpPr>
        <p:spPr>
          <a:xfrm>
            <a:off x="7549312" y="1210046"/>
            <a:ext cx="489024" cy="97236"/>
          </a:xfrm>
          <a:prstGeom prst="rect">
            <a:avLst/>
          </a:prstGeom>
        </p:spPr>
        <p:txBody>
          <a:bodyPr wrap="none" lIns="0" tIns="0" rIns="0" bIns="0">
            <a:noAutofit/>
          </a:bodyPr>
          <a:lstStyle/>
          <a:p>
            <a:r>
              <a:rPr lang="ru" sz="600">
                <a:latin typeface="Arial"/>
              </a:rPr>
              <a:t>01.04.2017</a:t>
            </a:r>
          </a:p>
        </p:txBody>
      </p:sp>
      <p:sp>
        <p:nvSpPr>
          <p:cNvPr id="11" name="Прямоугольник 10"/>
          <p:cNvSpPr/>
          <p:nvPr/>
        </p:nvSpPr>
        <p:spPr>
          <a:xfrm>
            <a:off x="7574782" y="1366704"/>
            <a:ext cx="438084" cy="91834"/>
          </a:xfrm>
          <a:prstGeom prst="rect">
            <a:avLst/>
          </a:prstGeom>
        </p:spPr>
        <p:txBody>
          <a:bodyPr wrap="none" lIns="0" tIns="0" rIns="0" bIns="0">
            <a:noAutofit/>
          </a:bodyPr>
          <a:lstStyle/>
          <a:p>
            <a:r>
              <a:rPr lang="ru" sz="600">
                <a:latin typeface="Arial"/>
              </a:rPr>
              <a:t>04717947</a:t>
            </a:r>
          </a:p>
        </p:txBody>
      </p:sp>
      <p:sp>
        <p:nvSpPr>
          <p:cNvPr id="12" name="Прямоугольник 11"/>
          <p:cNvSpPr/>
          <p:nvPr/>
        </p:nvSpPr>
        <p:spPr>
          <a:xfrm>
            <a:off x="7707226" y="1523362"/>
            <a:ext cx="168102" cy="97236"/>
          </a:xfrm>
          <a:prstGeom prst="rect">
            <a:avLst/>
          </a:prstGeom>
        </p:spPr>
        <p:txBody>
          <a:bodyPr wrap="none" lIns="0" tIns="0" rIns="0" bIns="0">
            <a:noAutofit/>
          </a:bodyPr>
          <a:lstStyle/>
          <a:p>
            <a:r>
              <a:rPr lang="ru" sz="600">
                <a:latin typeface="Arial"/>
              </a:rPr>
              <a:t>82</a:t>
            </a:r>
          </a:p>
        </p:txBody>
      </p:sp>
      <p:sp>
        <p:nvSpPr>
          <p:cNvPr id="13" name="Прямоугольник 12"/>
          <p:cNvSpPr/>
          <p:nvPr/>
        </p:nvSpPr>
        <p:spPr>
          <a:xfrm>
            <a:off x="7574782" y="1680020"/>
            <a:ext cx="443178" cy="97236"/>
          </a:xfrm>
          <a:prstGeom prst="rect">
            <a:avLst/>
          </a:prstGeom>
        </p:spPr>
        <p:txBody>
          <a:bodyPr wrap="none" lIns="0" tIns="0" rIns="0" bIns="0">
            <a:noAutofit/>
          </a:bodyPr>
          <a:lstStyle/>
          <a:p>
            <a:r>
              <a:rPr lang="ru" sz="600">
                <a:latin typeface="Arial"/>
              </a:rPr>
              <a:t>00000000</a:t>
            </a:r>
          </a:p>
        </p:txBody>
      </p:sp>
      <p:sp>
        <p:nvSpPr>
          <p:cNvPr id="14" name="Прямоугольник 13"/>
          <p:cNvSpPr/>
          <p:nvPr/>
        </p:nvSpPr>
        <p:spPr>
          <a:xfrm>
            <a:off x="7686850" y="1998738"/>
            <a:ext cx="213948" cy="91834"/>
          </a:xfrm>
          <a:prstGeom prst="rect">
            <a:avLst/>
          </a:prstGeom>
        </p:spPr>
        <p:txBody>
          <a:bodyPr wrap="none" lIns="0" tIns="0" rIns="0" bIns="0">
            <a:noAutofit/>
          </a:bodyPr>
          <a:lstStyle/>
          <a:p>
            <a:r>
              <a:rPr lang="ru" sz="600">
                <a:latin typeface="Arial"/>
              </a:rPr>
              <a:t>383</a:t>
            </a:r>
          </a:p>
        </p:txBody>
      </p:sp>
      <p:sp>
        <p:nvSpPr>
          <p:cNvPr id="15" name="Прямоугольник 14"/>
          <p:cNvSpPr/>
          <p:nvPr/>
        </p:nvSpPr>
        <p:spPr>
          <a:xfrm>
            <a:off x="2108917" y="2360671"/>
            <a:ext cx="978048" cy="118844"/>
          </a:xfrm>
          <a:prstGeom prst="rect">
            <a:avLst/>
          </a:prstGeom>
        </p:spPr>
        <p:txBody>
          <a:bodyPr wrap="none" lIns="0" tIns="0" rIns="0" bIns="0">
            <a:noAutofit/>
          </a:bodyPr>
          <a:lstStyle/>
          <a:p>
            <a:r>
              <a:rPr lang="ru" sz="800" b="1">
                <a:latin typeface="Arial"/>
              </a:rPr>
              <a:t>1. ПОСТУПЛЕНИЯ</a:t>
            </a:r>
          </a:p>
        </p:txBody>
      </p:sp>
      <p:graphicFrame>
        <p:nvGraphicFramePr>
          <p:cNvPr id="16" name="Таблица 15"/>
          <p:cNvGraphicFramePr>
            <a:graphicFrameLocks noGrp="1"/>
          </p:cNvGraphicFramePr>
          <p:nvPr/>
        </p:nvGraphicFramePr>
        <p:xfrm>
          <a:off x="585810" y="2579452"/>
          <a:ext cx="7890610" cy="3626861"/>
        </p:xfrm>
        <a:graphic>
          <a:graphicData uri="http://schemas.openxmlformats.org/drawingml/2006/table">
            <a:tbl>
              <a:tblPr/>
              <a:tblGrid>
                <a:gridCol w="4003886"/>
                <a:gridCol w="514494"/>
                <a:gridCol w="517041"/>
                <a:gridCol w="1512919"/>
                <a:gridCol w="1342270"/>
              </a:tblGrid>
              <a:tr h="413253">
                <a:tc>
                  <a:txBody>
                    <a:bodyPr/>
                    <a:lstStyle/>
                    <a:p>
                      <a:pPr indent="0" algn="ctr"/>
                      <a:r>
                        <a:rPr lang="ru" sz="800">
                          <a:latin typeface="Arial"/>
                        </a:rPr>
                        <a:t>Наименование показателя</a:t>
                      </a:r>
                    </a:p>
                  </a:txBody>
                  <a:tcPr marL="0" marR="0" marT="0" marB="0" anchor="ctr"/>
                </a:tc>
                <a:tc>
                  <a:txBody>
                    <a:bodyPr/>
                    <a:lstStyle/>
                    <a:p>
                      <a:pPr indent="0" algn="ctr">
                        <a:spcAft>
                          <a:spcPts val="210"/>
                        </a:spcAft>
                      </a:pPr>
                      <a:r>
                        <a:rPr lang="ru" sz="800">
                          <a:latin typeface="Arial"/>
                        </a:rPr>
                        <a:t>Код</a:t>
                      </a:r>
                    </a:p>
                    <a:p>
                      <a:pPr marL="127000" indent="0"/>
                      <a:r>
                        <a:rPr lang="ru" sz="800">
                          <a:latin typeface="Arial"/>
                        </a:rPr>
                        <a:t>строки</a:t>
                      </a:r>
                    </a:p>
                  </a:txBody>
                  <a:tcPr marL="0" marR="0" marT="0" marB="0" anchor="ctr"/>
                </a:tc>
                <a:tc>
                  <a:txBody>
                    <a:bodyPr/>
                    <a:lstStyle/>
                    <a:p>
                      <a:pPr marL="127000" marR="114300" indent="0" algn="just">
                        <a:lnSpc>
                          <a:spcPts val="1200"/>
                        </a:lnSpc>
                      </a:pPr>
                      <a:r>
                        <a:rPr lang="ru" sz="800">
                          <a:latin typeface="Arial"/>
                        </a:rPr>
                        <a:t>Код по КОСГУ</a:t>
                      </a:r>
                    </a:p>
                  </a:txBody>
                  <a:tcPr marL="0" marR="0" marT="0" marB="0" anchor="ctr"/>
                </a:tc>
                <a:tc>
                  <a:txBody>
                    <a:bodyPr/>
                    <a:lstStyle/>
                    <a:p>
                      <a:pPr indent="0" algn="ctr"/>
                      <a:r>
                        <a:rPr lang="ru" sz="800">
                          <a:latin typeface="Arial"/>
                        </a:rPr>
                        <a:t>За отчетный период</a:t>
                      </a:r>
                    </a:p>
                  </a:txBody>
                  <a:tcPr marL="0" marR="0" marT="0" marB="0" anchor="ctr"/>
                </a:tc>
                <a:tc>
                  <a:txBody>
                    <a:bodyPr/>
                    <a:lstStyle/>
                    <a:p>
                      <a:pPr indent="0" algn="ctr">
                        <a:lnSpc>
                          <a:spcPts val="1200"/>
                        </a:lnSpc>
                      </a:pPr>
                      <a:r>
                        <a:rPr lang="ru" sz="800">
                          <a:latin typeface="Arial"/>
                        </a:rPr>
                        <a:t>За аналогичный период прошлого финансового года</a:t>
                      </a:r>
                    </a:p>
                  </a:txBody>
                  <a:tcPr marL="0" marR="0" marT="0" marB="0" anchor="b"/>
                </a:tc>
              </a:tr>
              <a:tr h="126947">
                <a:tc>
                  <a:txBody>
                    <a:bodyPr/>
                    <a:lstStyle/>
                    <a:p>
                      <a:pPr indent="0" algn="ctr"/>
                      <a:r>
                        <a:rPr lang="ru" sz="800">
                          <a:latin typeface="Arial"/>
                        </a:rPr>
                        <a:t>1</a:t>
                      </a:r>
                    </a:p>
                  </a:txBody>
                  <a:tcPr marL="0" marR="0" marT="0" marB="0" anchor="b"/>
                </a:tc>
                <a:tc>
                  <a:txBody>
                    <a:bodyPr/>
                    <a:lstStyle/>
                    <a:p>
                      <a:endParaRPr sz="600"/>
                    </a:p>
                  </a:txBody>
                  <a:tcPr marL="0" marR="0" marT="0" marB="0"/>
                </a:tc>
                <a:tc>
                  <a:txBody>
                    <a:bodyPr/>
                    <a:lstStyle/>
                    <a:p>
                      <a:pPr indent="0" algn="ctr"/>
                      <a:r>
                        <a:rPr lang="ru" sz="800">
                          <a:latin typeface="Arial"/>
                        </a:rPr>
                        <a:t>3</a:t>
                      </a:r>
                    </a:p>
                  </a:txBody>
                  <a:tcPr marL="0" marR="0" marT="0" marB="0"/>
                </a:tc>
                <a:tc>
                  <a:txBody>
                    <a:bodyPr/>
                    <a:lstStyle/>
                    <a:p>
                      <a:pPr indent="0" algn="ctr"/>
                      <a:r>
                        <a:rPr lang="ru" sz="800">
                          <a:latin typeface="Arial"/>
                        </a:rPr>
                        <a:t>4</a:t>
                      </a:r>
                    </a:p>
                  </a:txBody>
                  <a:tcPr marL="0" marR="0" marT="0" marB="0"/>
                </a:tc>
                <a:tc>
                  <a:txBody>
                    <a:bodyPr/>
                    <a:lstStyle/>
                    <a:p>
                      <a:pPr indent="0" algn="ctr"/>
                      <a:r>
                        <a:rPr lang="ru" sz="800">
                          <a:latin typeface="Arial"/>
                        </a:rPr>
                        <a:t>6</a:t>
                      </a:r>
                    </a:p>
                  </a:txBody>
                  <a:tcPr marL="0" marR="0" marT="0" marB="0" anchor="b"/>
                </a:tc>
              </a:tr>
              <a:tr h="124246">
                <a:tc>
                  <a:txBody>
                    <a:bodyPr/>
                    <a:lstStyle/>
                    <a:p>
                      <a:pPr indent="0" algn="ctr"/>
                      <a:r>
                        <a:rPr lang="ru" sz="700" b="1">
                          <a:latin typeface="Arial"/>
                        </a:rPr>
                        <a:t>ПОСТУПДЁНИЯ</a:t>
                      </a:r>
                    </a:p>
                  </a:txBody>
                  <a:tcPr marL="0" marR="0" marT="0" marB="0"/>
                </a:tc>
                <a:tc>
                  <a:txBody>
                    <a:bodyPr/>
                    <a:lstStyle/>
                    <a:p>
                      <a:pPr indent="0" algn="ctr"/>
                      <a:r>
                        <a:rPr lang="ru" sz="800">
                          <a:latin typeface="Arial"/>
                        </a:rPr>
                        <a:t>010</a:t>
                      </a:r>
                    </a:p>
                  </a:txBody>
                  <a:tcPr marL="0" marR="0" marT="0" marB="0" anchor="ctr"/>
                </a:tc>
                <a:tc>
                  <a:txBody>
                    <a:bodyPr/>
                    <a:lstStyle/>
                    <a:p>
                      <a:endParaRPr sz="600"/>
                    </a:p>
                  </a:txBody>
                  <a:tcPr marL="0" marR="0" marT="0" marB="0"/>
                </a:tc>
                <a:tc>
                  <a:txBody>
                    <a:bodyPr/>
                    <a:lstStyle/>
                    <a:p>
                      <a:pPr indent="0" algn="r"/>
                      <a:r>
                        <a:rPr lang="ru" sz="700">
                          <a:latin typeface="Arial"/>
                        </a:rPr>
                        <a:t>142 461 824.31</a:t>
                      </a:r>
                    </a:p>
                  </a:txBody>
                  <a:tcPr marL="0" marR="0" marT="0" marB="0"/>
                </a:tc>
                <a:tc>
                  <a:txBody>
                    <a:bodyPr/>
                    <a:lstStyle/>
                    <a:p>
                      <a:endParaRPr sz="600"/>
                    </a:p>
                  </a:txBody>
                  <a:tcPr marL="0" marR="0" marT="0" marB="0"/>
                </a:tc>
              </a:tr>
              <a:tr h="124246">
                <a:tc>
                  <a:txBody>
                    <a:bodyPr/>
                    <a:lstStyle/>
                    <a:p>
                      <a:pPr indent="0"/>
                      <a:r>
                        <a:rPr lang="ru" sz="700" b="1" i="1">
                          <a:latin typeface="Arial"/>
                        </a:rPr>
                        <a:t>Поступления по текущим операциям</a:t>
                      </a:r>
                      <a:r>
                        <a:rPr lang="ru" sz="700">
                          <a:latin typeface="Arial"/>
                        </a:rPr>
                        <a:t> — </a:t>
                      </a:r>
                      <a:r>
                        <a:rPr lang="ru" sz="700" b="1" i="1">
                          <a:latin typeface="Arial"/>
                        </a:rPr>
                        <a:t>всего</a:t>
                      </a:r>
                    </a:p>
                  </a:txBody>
                  <a:tcPr marL="0" marR="0" marT="0" marB="0"/>
                </a:tc>
                <a:tc>
                  <a:txBody>
                    <a:bodyPr/>
                    <a:lstStyle/>
                    <a:p>
                      <a:pPr indent="0" algn="ctr"/>
                      <a:r>
                        <a:rPr lang="ru" sz="800">
                          <a:latin typeface="Arial"/>
                        </a:rPr>
                        <a:t>020</a:t>
                      </a:r>
                    </a:p>
                  </a:txBody>
                  <a:tcPr marL="0" marR="0" marT="0" marB="0" anchor="b"/>
                </a:tc>
                <a:tc>
                  <a:txBody>
                    <a:bodyPr/>
                    <a:lstStyle/>
                    <a:p>
                      <a:pPr indent="0" algn="ctr"/>
                      <a:r>
                        <a:rPr lang="ru" sz="800">
                          <a:latin typeface="Arial"/>
                        </a:rPr>
                        <a:t>100</a:t>
                      </a:r>
                    </a:p>
                  </a:txBody>
                  <a:tcPr marL="0" marR="0" marT="0" marB="0" anchor="b"/>
                </a:tc>
                <a:tc>
                  <a:txBody>
                    <a:bodyPr/>
                    <a:lstStyle/>
                    <a:p>
                      <a:pPr indent="0" algn="r"/>
                      <a:r>
                        <a:rPr lang="ru" sz="700">
                          <a:latin typeface="Arial"/>
                        </a:rPr>
                        <a:t>142 434 993.06</a:t>
                      </a:r>
                    </a:p>
                  </a:txBody>
                  <a:tcPr marL="0" marR="0" marT="0" marB="0"/>
                </a:tc>
                <a:tc>
                  <a:txBody>
                    <a:bodyPr/>
                    <a:lstStyle/>
                    <a:p>
                      <a:endParaRPr sz="600"/>
                    </a:p>
                  </a:txBody>
                  <a:tcPr marL="0" marR="0" marT="0" marB="0"/>
                </a:tc>
              </a:tr>
              <a:tr h="251193">
                <a:tc>
                  <a:txBody>
                    <a:bodyPr/>
                    <a:lstStyle/>
                    <a:p>
                      <a:pPr marL="152400" indent="0"/>
                      <a:r>
                        <a:rPr lang="ru" sz="700" i="1">
                          <a:latin typeface="Arial"/>
                        </a:rPr>
                        <a:t>в том числе:</a:t>
                      </a:r>
                    </a:p>
                    <a:p>
                      <a:pPr marL="152400" indent="0"/>
                      <a:r>
                        <a:rPr lang="ru" sz="700">
                          <a:latin typeface="Arial"/>
                        </a:rPr>
                        <a:t>по доходам от собственности</a:t>
                      </a:r>
                    </a:p>
                  </a:txBody>
                  <a:tcPr marL="0" marR="0" marT="0" marB="0"/>
                </a:tc>
                <a:tc>
                  <a:txBody>
                    <a:bodyPr/>
                    <a:lstStyle/>
                    <a:p>
                      <a:pPr indent="0" algn="ctr"/>
                      <a:r>
                        <a:rPr lang="ru" sz="800">
                          <a:latin typeface="Arial"/>
                        </a:rPr>
                        <a:t>040</a:t>
                      </a:r>
                    </a:p>
                  </a:txBody>
                  <a:tcPr marL="0" marR="0" marT="0" marB="0" anchor="b"/>
                </a:tc>
                <a:tc>
                  <a:txBody>
                    <a:bodyPr/>
                    <a:lstStyle/>
                    <a:p>
                      <a:pPr indent="0" algn="ctr"/>
                      <a:r>
                        <a:rPr lang="ru" sz="800">
                          <a:latin typeface="Arial"/>
                        </a:rPr>
                        <a:t>120</a:t>
                      </a:r>
                    </a:p>
                  </a:txBody>
                  <a:tcPr marL="0" marR="0" marT="0" marB="0" anchor="b"/>
                </a:tc>
                <a:tc>
                  <a:txBody>
                    <a:bodyPr/>
                    <a:lstStyle/>
                    <a:p>
                      <a:pPr indent="0" algn="r"/>
                      <a:r>
                        <a:rPr lang="ru" sz="700">
                          <a:latin typeface="Arial"/>
                        </a:rPr>
                        <a:t>233 350.76</a:t>
                      </a:r>
                    </a:p>
                  </a:txBody>
                  <a:tcPr marL="0" marR="0" marT="0" marB="0" anchor="b"/>
                </a:tc>
                <a:tc>
                  <a:txBody>
                    <a:bodyPr/>
                    <a:lstStyle/>
                    <a:p>
                      <a:endParaRPr sz="1200"/>
                    </a:p>
                  </a:txBody>
                  <a:tcPr marL="0" marR="0" marT="0" marB="0"/>
                </a:tc>
              </a:tr>
              <a:tr h="248492">
                <a:tc rowSpan="2">
                  <a:txBody>
                    <a:bodyPr/>
                    <a:lstStyle/>
                    <a:p>
                      <a:pPr marL="152400" indent="88900">
                        <a:lnSpc>
                          <a:spcPts val="1104"/>
                        </a:lnSpc>
                      </a:pPr>
                      <a:r>
                        <a:rPr lang="ru" sz="700" i="1">
                          <a:latin typeface="Arial"/>
                        </a:rPr>
                        <a:t>из них:</a:t>
                      </a:r>
                    </a:p>
                    <a:p>
                      <a:pPr marL="241300" marR="419100" indent="0">
                        <a:lnSpc>
                          <a:spcPts val="1104"/>
                        </a:lnSpc>
                      </a:pPr>
                      <a:r>
                        <a:rPr lang="ru" sz="700" i="1">
                          <a:latin typeface="Arial"/>
                        </a:rPr>
                        <a:t>проценты полученные дивиденды</a:t>
                      </a:r>
                    </a:p>
                  </a:txBody>
                  <a:tcPr marL="0" marR="0" marT="0" marB="0"/>
                </a:tc>
                <a:tc>
                  <a:txBody>
                    <a:bodyPr/>
                    <a:lstStyle/>
                    <a:p>
                      <a:pPr indent="0" algn="ctr"/>
                      <a:r>
                        <a:rPr lang="ru" sz="800">
                          <a:latin typeface="Arial"/>
                        </a:rPr>
                        <a:t>041</a:t>
                      </a:r>
                    </a:p>
                  </a:txBody>
                  <a:tcPr marL="0" marR="0" marT="0" marB="0" anchor="b"/>
                </a:tc>
                <a:tc>
                  <a:txBody>
                    <a:bodyPr/>
                    <a:lstStyle/>
                    <a:p>
                      <a:pPr indent="0" algn="ctr"/>
                      <a:r>
                        <a:rPr lang="ru" sz="800">
                          <a:latin typeface="Arial"/>
                        </a:rPr>
                        <a:t>120</a:t>
                      </a:r>
                    </a:p>
                  </a:txBody>
                  <a:tcPr marL="0" marR="0" marT="0" marB="0" anchor="b"/>
                </a:tc>
                <a:tc>
                  <a:txBody>
                    <a:bodyPr/>
                    <a:lstStyle/>
                    <a:p>
                      <a:endParaRPr sz="1200"/>
                    </a:p>
                  </a:txBody>
                  <a:tcPr marL="0" marR="0" marT="0" marB="0"/>
                </a:tc>
                <a:tc>
                  <a:txBody>
                    <a:bodyPr/>
                    <a:lstStyle/>
                    <a:p>
                      <a:endParaRPr sz="1200"/>
                    </a:p>
                  </a:txBody>
                  <a:tcPr marL="0" marR="0" marT="0" marB="0"/>
                </a:tc>
              </a:tr>
              <a:tr h="124246">
                <a:tc vMerge="1">
                  <a:txBody>
                    <a:bodyPr/>
                    <a:lstStyle/>
                    <a:p>
                      <a:endParaRPr sz="700"/>
                    </a:p>
                  </a:txBody>
                  <a:tcPr marL="0" marR="0" marT="0" marB="0"/>
                </a:tc>
                <a:tc>
                  <a:txBody>
                    <a:bodyPr/>
                    <a:lstStyle/>
                    <a:p>
                      <a:pPr indent="0" algn="ctr"/>
                      <a:r>
                        <a:rPr lang="ru" sz="800">
                          <a:latin typeface="Arial"/>
                        </a:rPr>
                        <a:t>042</a:t>
                      </a:r>
                    </a:p>
                  </a:txBody>
                  <a:tcPr marL="0" marR="0" marT="0" marB="0"/>
                </a:tc>
                <a:tc>
                  <a:txBody>
                    <a:bodyPr/>
                    <a:lstStyle/>
                    <a:p>
                      <a:pPr indent="0" algn="ctr"/>
                      <a:r>
                        <a:rPr lang="ru" sz="800">
                          <a:latin typeface="Arial"/>
                        </a:rPr>
                        <a:t>120</a:t>
                      </a:r>
                    </a:p>
                  </a:txBody>
                  <a:tcPr marL="0" marR="0" marT="0" marB="0" anchor="b"/>
                </a:tc>
                <a:tc>
                  <a:txBody>
                    <a:bodyPr/>
                    <a:lstStyle/>
                    <a:p>
                      <a:endParaRPr sz="600"/>
                    </a:p>
                  </a:txBody>
                  <a:tcPr marL="0" marR="0" marT="0" marB="0"/>
                </a:tc>
                <a:tc>
                  <a:txBody>
                    <a:bodyPr/>
                    <a:lstStyle/>
                    <a:p>
                      <a:endParaRPr sz="600"/>
                    </a:p>
                  </a:txBody>
                  <a:tcPr marL="0" marR="0" marT="0" marB="0"/>
                </a:tc>
              </a:tr>
              <a:tr h="124246">
                <a:tc>
                  <a:txBody>
                    <a:bodyPr/>
                    <a:lstStyle/>
                    <a:p>
                      <a:pPr marL="152400" indent="0"/>
                      <a:r>
                        <a:rPr lang="ru" sz="700">
                          <a:latin typeface="Arial"/>
                        </a:rPr>
                        <a:t>по доходам от оказания платных услуг (работ)</a:t>
                      </a:r>
                    </a:p>
                  </a:txBody>
                  <a:tcPr marL="0" marR="0" marT="0" marB="0"/>
                </a:tc>
                <a:tc>
                  <a:txBody>
                    <a:bodyPr/>
                    <a:lstStyle/>
                    <a:p>
                      <a:pPr indent="0" algn="ctr"/>
                      <a:r>
                        <a:rPr lang="ru" sz="800">
                          <a:latin typeface="Arial"/>
                        </a:rPr>
                        <a:t>050</a:t>
                      </a:r>
                    </a:p>
                  </a:txBody>
                  <a:tcPr marL="0" marR="0" marT="0" marB="0"/>
                </a:tc>
                <a:tc>
                  <a:txBody>
                    <a:bodyPr/>
                    <a:lstStyle/>
                    <a:p>
                      <a:pPr indent="0" algn="ctr"/>
                      <a:r>
                        <a:rPr lang="ru" sz="800">
                          <a:latin typeface="Arial"/>
                        </a:rPr>
                        <a:t>130</a:t>
                      </a:r>
                    </a:p>
                  </a:txBody>
                  <a:tcPr marL="0" marR="0" marT="0" marB="0"/>
                </a:tc>
                <a:tc>
                  <a:txBody>
                    <a:bodyPr/>
                    <a:lstStyle/>
                    <a:p>
                      <a:pPr indent="0" algn="r"/>
                      <a:r>
                        <a:rPr lang="ru" sz="700">
                          <a:latin typeface="Arial"/>
                        </a:rPr>
                        <a:t>102 598 441.16</a:t>
                      </a:r>
                    </a:p>
                  </a:txBody>
                  <a:tcPr marL="0" marR="0" marT="0" marB="0"/>
                </a:tc>
                <a:tc>
                  <a:txBody>
                    <a:bodyPr/>
                    <a:lstStyle/>
                    <a:p>
                      <a:endParaRPr sz="600"/>
                    </a:p>
                  </a:txBody>
                  <a:tcPr marL="0" marR="0" marT="0" marB="0"/>
                </a:tc>
              </a:tr>
              <a:tr h="283605">
                <a:tc rowSpan="2">
                  <a:txBody>
                    <a:bodyPr/>
                    <a:lstStyle/>
                    <a:p>
                      <a:pPr marL="152400" indent="88900">
                        <a:spcAft>
                          <a:spcPts val="420"/>
                        </a:spcAft>
                      </a:pPr>
                      <a:r>
                        <a:rPr lang="ru" sz="700" i="1">
                          <a:latin typeface="Arial"/>
                        </a:rPr>
                        <a:t>из них:</a:t>
                      </a:r>
                    </a:p>
                    <a:p>
                      <a:pPr marL="241300" marR="419100" indent="0">
                        <a:lnSpc>
                          <a:spcPts val="1008"/>
                        </a:lnSpc>
                      </a:pPr>
                      <a:r>
                        <a:rPr lang="ru" sz="700" i="1">
                          <a:latin typeface="Arial"/>
                        </a:rPr>
                        <a:t>субсидии на выполнение государственного (муниципального) задания от компенсации затрат учреждения</a:t>
                      </a:r>
                    </a:p>
                  </a:txBody>
                  <a:tcPr marL="0" marR="0" marT="0" marB="0"/>
                </a:tc>
                <a:tc>
                  <a:txBody>
                    <a:bodyPr/>
                    <a:lstStyle/>
                    <a:p>
                      <a:pPr indent="0" algn="ctr"/>
                      <a:r>
                        <a:rPr lang="ru" sz="800">
                          <a:latin typeface="Arial"/>
                        </a:rPr>
                        <a:t>051</a:t>
                      </a:r>
                    </a:p>
                  </a:txBody>
                  <a:tcPr marL="0" marR="0" marT="0" marB="0" anchor="b"/>
                </a:tc>
                <a:tc>
                  <a:txBody>
                    <a:bodyPr/>
                    <a:lstStyle/>
                    <a:p>
                      <a:pPr indent="0" algn="ctr"/>
                      <a:r>
                        <a:rPr lang="ru" sz="800">
                          <a:latin typeface="Arial"/>
                        </a:rPr>
                        <a:t>130</a:t>
                      </a:r>
                    </a:p>
                  </a:txBody>
                  <a:tcPr marL="0" marR="0" marT="0" marB="0" anchor="b"/>
                </a:tc>
                <a:tc>
                  <a:txBody>
                    <a:bodyPr/>
                    <a:lstStyle/>
                    <a:p>
                      <a:pPr indent="0" algn="r"/>
                      <a:r>
                        <a:rPr lang="ru" sz="700">
                          <a:latin typeface="Arial"/>
                        </a:rPr>
                        <a:t>54 267 875.00</a:t>
                      </a:r>
                    </a:p>
                  </a:txBody>
                  <a:tcPr marL="0" marR="0" marT="0" marB="0" anchor="b"/>
                </a:tc>
                <a:tc>
                  <a:txBody>
                    <a:bodyPr/>
                    <a:lstStyle/>
                    <a:p>
                      <a:endParaRPr sz="1400"/>
                    </a:p>
                  </a:txBody>
                  <a:tcPr marL="0" marR="0" marT="0" marB="0"/>
                </a:tc>
              </a:tr>
              <a:tr h="126947">
                <a:tc vMerge="1">
                  <a:txBody>
                    <a:bodyPr/>
                    <a:lstStyle/>
                    <a:p>
                      <a:endParaRPr sz="700"/>
                    </a:p>
                  </a:txBody>
                  <a:tcPr marL="0" marR="0" marT="0" marB="0"/>
                </a:tc>
                <a:tc>
                  <a:txBody>
                    <a:bodyPr/>
                    <a:lstStyle/>
                    <a:p>
                      <a:pPr indent="0" algn="ctr"/>
                      <a:r>
                        <a:rPr lang="ru" sz="800">
                          <a:latin typeface="Arial"/>
                        </a:rPr>
                        <a:t>052</a:t>
                      </a:r>
                    </a:p>
                  </a:txBody>
                  <a:tcPr marL="0" marR="0" marT="0" marB="0"/>
                </a:tc>
                <a:tc>
                  <a:txBody>
                    <a:bodyPr/>
                    <a:lstStyle/>
                    <a:p>
                      <a:pPr indent="0" algn="ctr"/>
                      <a:r>
                        <a:rPr lang="ru" sz="800">
                          <a:latin typeface="Arial"/>
                        </a:rPr>
                        <a:t>130</a:t>
                      </a:r>
                    </a:p>
                  </a:txBody>
                  <a:tcPr marL="0" marR="0" marT="0" marB="0"/>
                </a:tc>
                <a:tc>
                  <a:txBody>
                    <a:bodyPr/>
                    <a:lstStyle/>
                    <a:p>
                      <a:endParaRPr sz="600"/>
                    </a:p>
                  </a:txBody>
                  <a:tcPr marL="0" marR="0" marT="0" marB="0"/>
                </a:tc>
                <a:tc>
                  <a:txBody>
                    <a:bodyPr/>
                    <a:lstStyle/>
                    <a:p>
                      <a:endParaRPr sz="600"/>
                    </a:p>
                  </a:txBody>
                  <a:tcPr marL="0" marR="0" marT="0" marB="0"/>
                </a:tc>
              </a:tr>
              <a:tr h="121545">
                <a:tc>
                  <a:txBody>
                    <a:bodyPr/>
                    <a:lstStyle/>
                    <a:p>
                      <a:pPr marL="152400" indent="0"/>
                      <a:r>
                        <a:rPr lang="ru" sz="700">
                          <a:latin typeface="Arial"/>
                        </a:rPr>
                        <a:t>ПО суммам принудительного изъятия</a:t>
                      </a:r>
                    </a:p>
                  </a:txBody>
                  <a:tcPr marL="0" marR="0" marT="0" marB="0"/>
                </a:tc>
                <a:tc>
                  <a:txBody>
                    <a:bodyPr/>
                    <a:lstStyle/>
                    <a:p>
                      <a:pPr indent="0" algn="ctr"/>
                      <a:r>
                        <a:rPr lang="ru" sz="800">
                          <a:latin typeface="Arial"/>
                        </a:rPr>
                        <a:t>060</a:t>
                      </a:r>
                    </a:p>
                  </a:txBody>
                  <a:tcPr marL="0" marR="0" marT="0" marB="0" anchor="ctr"/>
                </a:tc>
                <a:tc>
                  <a:txBody>
                    <a:bodyPr/>
                    <a:lstStyle/>
                    <a:p>
                      <a:pPr indent="0" algn="ctr"/>
                      <a:r>
                        <a:rPr lang="ru" sz="800">
                          <a:latin typeface="Arial"/>
                        </a:rPr>
                        <a:t>140</a:t>
                      </a:r>
                    </a:p>
                  </a:txBody>
                  <a:tcPr marL="0" marR="0" marT="0" marB="0"/>
                </a:tc>
                <a:tc>
                  <a:txBody>
                    <a:bodyPr/>
                    <a:lstStyle/>
                    <a:p>
                      <a:endParaRPr sz="600"/>
                    </a:p>
                  </a:txBody>
                  <a:tcPr marL="0" marR="0" marT="0" marB="0"/>
                </a:tc>
                <a:tc>
                  <a:txBody>
                    <a:bodyPr/>
                    <a:lstStyle/>
                    <a:p>
                      <a:endParaRPr sz="600"/>
                    </a:p>
                  </a:txBody>
                  <a:tcPr marL="0" marR="0" marT="0" marB="0"/>
                </a:tc>
              </a:tr>
              <a:tr h="126947">
                <a:tc>
                  <a:txBody>
                    <a:bodyPr/>
                    <a:lstStyle/>
                    <a:p>
                      <a:pPr marL="152400" indent="0"/>
                      <a:r>
                        <a:rPr lang="ru" sz="700">
                          <a:latin typeface="Arial"/>
                        </a:rPr>
                        <a:t>по безвозмездным поступлениям от бюджетов</a:t>
                      </a:r>
                    </a:p>
                  </a:txBody>
                  <a:tcPr marL="0" marR="0" marT="0" marB="0"/>
                </a:tc>
                <a:tc>
                  <a:txBody>
                    <a:bodyPr/>
                    <a:lstStyle/>
                    <a:p>
                      <a:pPr indent="0" algn="ctr"/>
                      <a:r>
                        <a:rPr lang="ru" sz="800">
                          <a:latin typeface="Arial"/>
                        </a:rPr>
                        <a:t>070</a:t>
                      </a:r>
                    </a:p>
                  </a:txBody>
                  <a:tcPr marL="0" marR="0" marT="0" marB="0"/>
                </a:tc>
                <a:tc>
                  <a:txBody>
                    <a:bodyPr/>
                    <a:lstStyle/>
                    <a:p>
                      <a:pPr indent="0" algn="ctr"/>
                      <a:r>
                        <a:rPr lang="ru" sz="800">
                          <a:latin typeface="Arial"/>
                        </a:rPr>
                        <a:t>150</a:t>
                      </a:r>
                    </a:p>
                  </a:txBody>
                  <a:tcPr marL="0" marR="0" marT="0" marB="0"/>
                </a:tc>
                <a:tc>
                  <a:txBody>
                    <a:bodyPr/>
                    <a:lstStyle/>
                    <a:p>
                      <a:endParaRPr sz="600"/>
                    </a:p>
                  </a:txBody>
                  <a:tcPr marL="0" marR="0" marT="0" marB="0"/>
                </a:tc>
                <a:tc>
                  <a:txBody>
                    <a:bodyPr/>
                    <a:lstStyle/>
                    <a:p>
                      <a:endParaRPr sz="600"/>
                    </a:p>
                  </a:txBody>
                  <a:tcPr marL="0" marR="0" marT="0" marB="0"/>
                </a:tc>
              </a:tr>
              <a:tr h="283605">
                <a:tc>
                  <a:txBody>
                    <a:bodyPr/>
                    <a:lstStyle/>
                    <a:p>
                      <a:pPr marL="152400" indent="88900">
                        <a:spcAft>
                          <a:spcPts val="420"/>
                        </a:spcAft>
                      </a:pPr>
                      <a:r>
                        <a:rPr lang="ru" sz="700" i="1">
                          <a:latin typeface="Arial"/>
                        </a:rPr>
                        <a:t>из них:</a:t>
                      </a:r>
                    </a:p>
                    <a:p>
                      <a:pPr marL="152400" indent="88900"/>
                      <a:r>
                        <a:rPr lang="ru" sz="700" i="1">
                          <a:latin typeface="Arial"/>
                        </a:rPr>
                        <a:t>от наднациональных организаций и правительств иностранных государств</a:t>
                      </a:r>
                    </a:p>
                  </a:txBody>
                  <a:tcPr marL="0" marR="0" marT="0" marB="0"/>
                </a:tc>
                <a:tc>
                  <a:txBody>
                    <a:bodyPr/>
                    <a:lstStyle/>
                    <a:p>
                      <a:pPr indent="0" algn="ctr"/>
                      <a:r>
                        <a:rPr lang="ru" sz="800">
                          <a:latin typeface="Arial"/>
                        </a:rPr>
                        <a:t>072</a:t>
                      </a:r>
                    </a:p>
                  </a:txBody>
                  <a:tcPr marL="0" marR="0" marT="0" marB="0" anchor="b"/>
                </a:tc>
                <a:tc>
                  <a:txBody>
                    <a:bodyPr/>
                    <a:lstStyle/>
                    <a:p>
                      <a:pPr indent="0" algn="ctr"/>
                      <a:r>
                        <a:rPr lang="ru" sz="800">
                          <a:latin typeface="Arial"/>
                        </a:rPr>
                        <a:t>152</a:t>
                      </a:r>
                    </a:p>
                  </a:txBody>
                  <a:tcPr marL="0" marR="0" marT="0" marB="0" anchor="b"/>
                </a:tc>
                <a:tc>
                  <a:txBody>
                    <a:bodyPr/>
                    <a:lstStyle/>
                    <a:p>
                      <a:endParaRPr sz="1400"/>
                    </a:p>
                  </a:txBody>
                  <a:tcPr marL="0" marR="0" marT="0" marB="0"/>
                </a:tc>
                <a:tc>
                  <a:txBody>
                    <a:bodyPr/>
                    <a:lstStyle/>
                    <a:p>
                      <a:endParaRPr sz="1400"/>
                    </a:p>
                  </a:txBody>
                  <a:tcPr marL="0" marR="0" marT="0" marB="0"/>
                </a:tc>
              </a:tr>
              <a:tr h="124246">
                <a:tc rowSpan="2">
                  <a:txBody>
                    <a:bodyPr/>
                    <a:lstStyle/>
                    <a:p>
                      <a:pPr marL="152400" marR="419100" indent="88900">
                        <a:lnSpc>
                          <a:spcPts val="1080"/>
                        </a:lnSpc>
                      </a:pPr>
                      <a:r>
                        <a:rPr lang="ru" sz="700" i="1">
                          <a:latin typeface="Arial"/>
                        </a:rPr>
                        <a:t>от международных финансовых организаций </a:t>
                      </a:r>
                      <a:r>
                        <a:rPr lang="ru" sz="700">
                          <a:latin typeface="Arial"/>
                        </a:rPr>
                        <a:t>ПО прочим доходам</a:t>
                      </a:r>
                    </a:p>
                  </a:txBody>
                  <a:tcPr marL="0" marR="0" marT="0" marB="0"/>
                </a:tc>
                <a:tc>
                  <a:txBody>
                    <a:bodyPr/>
                    <a:lstStyle/>
                    <a:p>
                      <a:pPr indent="0" algn="ctr"/>
                      <a:r>
                        <a:rPr lang="ru" sz="800">
                          <a:latin typeface="Arial"/>
                        </a:rPr>
                        <a:t>073</a:t>
                      </a:r>
                    </a:p>
                  </a:txBody>
                  <a:tcPr marL="0" marR="0" marT="0" marB="0"/>
                </a:tc>
                <a:tc>
                  <a:txBody>
                    <a:bodyPr/>
                    <a:lstStyle/>
                    <a:p>
                      <a:pPr indent="0" algn="ctr"/>
                      <a:r>
                        <a:rPr lang="ru" sz="800">
                          <a:latin typeface="Arial"/>
                        </a:rPr>
                        <a:t>153</a:t>
                      </a:r>
                    </a:p>
                  </a:txBody>
                  <a:tcPr marL="0" marR="0" marT="0" marB="0"/>
                </a:tc>
                <a:tc>
                  <a:txBody>
                    <a:bodyPr/>
                    <a:lstStyle/>
                    <a:p>
                      <a:endParaRPr sz="600"/>
                    </a:p>
                  </a:txBody>
                  <a:tcPr marL="0" marR="0" marT="0" marB="0"/>
                </a:tc>
                <a:tc>
                  <a:txBody>
                    <a:bodyPr/>
                    <a:lstStyle/>
                    <a:p>
                      <a:endParaRPr sz="600"/>
                    </a:p>
                  </a:txBody>
                  <a:tcPr marL="0" marR="0" marT="0" marB="0"/>
                </a:tc>
              </a:tr>
              <a:tr h="126947">
                <a:tc vMerge="1">
                  <a:txBody>
                    <a:bodyPr/>
                    <a:lstStyle/>
                    <a:p>
                      <a:endParaRPr sz="700"/>
                    </a:p>
                  </a:txBody>
                  <a:tcPr marL="0" marR="0" marT="0" marB="0"/>
                </a:tc>
                <a:tc>
                  <a:txBody>
                    <a:bodyPr/>
                    <a:lstStyle/>
                    <a:p>
                      <a:pPr indent="0" algn="ctr"/>
                      <a:r>
                        <a:rPr lang="ru" sz="800">
                          <a:latin typeface="Arial"/>
                        </a:rPr>
                        <a:t>120</a:t>
                      </a:r>
                    </a:p>
                  </a:txBody>
                  <a:tcPr marL="0" marR="0" marT="0" marB="0" anchor="b"/>
                </a:tc>
                <a:tc>
                  <a:txBody>
                    <a:bodyPr/>
                    <a:lstStyle/>
                    <a:p>
                      <a:pPr indent="0" algn="ctr"/>
                      <a:r>
                        <a:rPr lang="ru" sz="800">
                          <a:latin typeface="Arial"/>
                        </a:rPr>
                        <a:t>180</a:t>
                      </a:r>
                    </a:p>
                  </a:txBody>
                  <a:tcPr marL="0" marR="0" marT="0" marB="0" anchor="b"/>
                </a:tc>
                <a:tc>
                  <a:txBody>
                    <a:bodyPr/>
                    <a:lstStyle/>
                    <a:p>
                      <a:pPr indent="0" algn="r"/>
                      <a:r>
                        <a:rPr lang="ru" sz="800">
                          <a:latin typeface="Arial"/>
                        </a:rPr>
                        <a:t>39 603 201.14</a:t>
                      </a:r>
                    </a:p>
                  </a:txBody>
                  <a:tcPr marL="0" marR="0" marT="0" marB="0" anchor="ctr"/>
                </a:tc>
                <a:tc>
                  <a:txBody>
                    <a:bodyPr/>
                    <a:lstStyle/>
                    <a:p>
                      <a:endParaRPr sz="600"/>
                    </a:p>
                  </a:txBody>
                  <a:tcPr marL="0" marR="0" marT="0" marB="0"/>
                </a:tc>
              </a:tr>
              <a:tr h="248492">
                <a:tc rowSpan="4">
                  <a:txBody>
                    <a:bodyPr/>
                    <a:lstStyle/>
                    <a:p>
                      <a:pPr marL="152400" indent="88900">
                        <a:lnSpc>
                          <a:spcPts val="1104"/>
                        </a:lnSpc>
                      </a:pPr>
                      <a:r>
                        <a:rPr lang="ru" sz="700" i="1">
                          <a:latin typeface="Arial"/>
                        </a:rPr>
                        <a:t>из них:</a:t>
                      </a:r>
                    </a:p>
                    <a:p>
                      <a:pPr marL="152400" indent="88900">
                        <a:lnSpc>
                          <a:spcPts val="1104"/>
                        </a:lnSpc>
                      </a:pPr>
                      <a:r>
                        <a:rPr lang="ru" sz="700" i="1">
                          <a:latin typeface="Arial"/>
                        </a:rPr>
                        <a:t>субсидии</a:t>
                      </a:r>
                    </a:p>
                    <a:p>
                      <a:pPr marL="152400" indent="88900">
                        <a:lnSpc>
                          <a:spcPts val="1104"/>
                        </a:lnSpc>
                      </a:pPr>
                      <a:r>
                        <a:rPr lang="ru" sz="700" i="1">
                          <a:latin typeface="Arial"/>
                        </a:rPr>
                        <a:t>гранты</a:t>
                      </a:r>
                    </a:p>
                    <a:p>
                      <a:pPr marL="152400" indent="88900">
                        <a:lnSpc>
                          <a:spcPts val="1104"/>
                        </a:lnSpc>
                      </a:pPr>
                      <a:r>
                        <a:rPr lang="ru" sz="700" i="1">
                          <a:latin typeface="Arial"/>
                        </a:rPr>
                        <a:t>пожертвования</a:t>
                      </a:r>
                    </a:p>
                    <a:p>
                      <a:pPr marL="152400" indent="88900">
                        <a:lnSpc>
                          <a:spcPts val="1104"/>
                        </a:lnSpc>
                      </a:pPr>
                      <a:r>
                        <a:rPr lang="ru" sz="700" i="1">
                          <a:latin typeface="Arial"/>
                        </a:rPr>
                        <a:t>прочие беМозмездные поступления</a:t>
                      </a:r>
                    </a:p>
                  </a:txBody>
                  <a:tcPr marL="0" marR="0" marT="0" marB="0"/>
                </a:tc>
                <a:tc>
                  <a:txBody>
                    <a:bodyPr/>
                    <a:lstStyle/>
                    <a:p>
                      <a:pPr indent="0" algn="ctr"/>
                      <a:r>
                        <a:rPr lang="ru" sz="800">
                          <a:latin typeface="Arial"/>
                        </a:rPr>
                        <a:t>121</a:t>
                      </a:r>
                    </a:p>
                  </a:txBody>
                  <a:tcPr marL="0" marR="0" marT="0" marB="0" anchor="b"/>
                </a:tc>
                <a:tc>
                  <a:txBody>
                    <a:bodyPr/>
                    <a:lstStyle/>
                    <a:p>
                      <a:pPr indent="0" algn="ctr"/>
                      <a:r>
                        <a:rPr lang="ru" sz="800">
                          <a:latin typeface="Arial"/>
                        </a:rPr>
                        <a:t>180</a:t>
                      </a:r>
                    </a:p>
                  </a:txBody>
                  <a:tcPr marL="0" marR="0" marT="0" marB="0" anchor="b"/>
                </a:tc>
                <a:tc>
                  <a:txBody>
                    <a:bodyPr/>
                    <a:lstStyle/>
                    <a:p>
                      <a:pPr indent="0" algn="r"/>
                      <a:r>
                        <a:rPr lang="ru" sz="800">
                          <a:latin typeface="Arial"/>
                        </a:rPr>
                        <a:t>39 576 850.00</a:t>
                      </a:r>
                    </a:p>
                  </a:txBody>
                  <a:tcPr marL="0" marR="0" marT="0" marB="0" anchor="b"/>
                </a:tc>
                <a:tc>
                  <a:txBody>
                    <a:bodyPr/>
                    <a:lstStyle/>
                    <a:p>
                      <a:endParaRPr sz="1200"/>
                    </a:p>
                  </a:txBody>
                  <a:tcPr marL="0" marR="0" marT="0" marB="0"/>
                </a:tc>
              </a:tr>
              <a:tr h="124246">
                <a:tc vMerge="1">
                  <a:txBody>
                    <a:bodyPr/>
                    <a:lstStyle/>
                    <a:p>
                      <a:endParaRPr sz="700"/>
                    </a:p>
                  </a:txBody>
                  <a:tcPr marL="0" marR="0" marT="0" marB="0"/>
                </a:tc>
                <a:tc>
                  <a:txBody>
                    <a:bodyPr/>
                    <a:lstStyle/>
                    <a:p>
                      <a:pPr indent="0" algn="ctr"/>
                      <a:r>
                        <a:rPr lang="ru" sz="800">
                          <a:latin typeface="Arial"/>
                        </a:rPr>
                        <a:t>122</a:t>
                      </a:r>
                    </a:p>
                  </a:txBody>
                  <a:tcPr marL="0" marR="0" marT="0" marB="0" anchor="b"/>
                </a:tc>
                <a:tc>
                  <a:txBody>
                    <a:bodyPr/>
                    <a:lstStyle/>
                    <a:p>
                      <a:pPr indent="0" algn="ctr"/>
                      <a:r>
                        <a:rPr lang="ru" sz="800">
                          <a:latin typeface="Arial"/>
                        </a:rPr>
                        <a:t>180</a:t>
                      </a:r>
                    </a:p>
                  </a:txBody>
                  <a:tcPr marL="0" marR="0" marT="0" marB="0" anchor="b"/>
                </a:tc>
                <a:tc>
                  <a:txBody>
                    <a:bodyPr/>
                    <a:lstStyle/>
                    <a:p>
                      <a:endParaRPr sz="600"/>
                    </a:p>
                  </a:txBody>
                  <a:tcPr marL="0" marR="0" marT="0" marB="0"/>
                </a:tc>
                <a:tc>
                  <a:txBody>
                    <a:bodyPr/>
                    <a:lstStyle/>
                    <a:p>
                      <a:endParaRPr sz="600"/>
                    </a:p>
                  </a:txBody>
                  <a:tcPr marL="0" marR="0" marT="0" marB="0"/>
                </a:tc>
              </a:tr>
              <a:tr h="126947">
                <a:tc vMerge="1">
                  <a:txBody>
                    <a:bodyPr/>
                    <a:lstStyle/>
                    <a:p>
                      <a:endParaRPr sz="700"/>
                    </a:p>
                  </a:txBody>
                  <a:tcPr marL="0" marR="0" marT="0" marB="0"/>
                </a:tc>
                <a:tc>
                  <a:txBody>
                    <a:bodyPr/>
                    <a:lstStyle/>
                    <a:p>
                      <a:pPr indent="0" algn="ctr"/>
                      <a:r>
                        <a:rPr lang="ru" sz="800">
                          <a:latin typeface="Arial"/>
                        </a:rPr>
                        <a:t>123</a:t>
                      </a:r>
                    </a:p>
                  </a:txBody>
                  <a:tcPr marL="0" marR="0" marT="0" marB="0"/>
                </a:tc>
                <a:tc>
                  <a:txBody>
                    <a:bodyPr/>
                    <a:lstStyle/>
                    <a:p>
                      <a:pPr indent="0" algn="ctr"/>
                      <a:r>
                        <a:rPr lang="ru" sz="700">
                          <a:latin typeface="Arial"/>
                        </a:rPr>
                        <a:t>180</a:t>
                      </a:r>
                    </a:p>
                  </a:txBody>
                  <a:tcPr marL="0" marR="0" marT="0" marB="0" anchor="b"/>
                </a:tc>
                <a:tc>
                  <a:txBody>
                    <a:bodyPr/>
                    <a:lstStyle/>
                    <a:p>
                      <a:endParaRPr sz="600"/>
                    </a:p>
                  </a:txBody>
                  <a:tcPr marL="0" marR="0" marT="0" marB="0"/>
                </a:tc>
                <a:tc>
                  <a:txBody>
                    <a:bodyPr/>
                    <a:lstStyle/>
                    <a:p>
                      <a:endParaRPr sz="600"/>
                    </a:p>
                  </a:txBody>
                  <a:tcPr marL="0" marR="0" marT="0" marB="0"/>
                </a:tc>
              </a:tr>
              <a:tr h="137751">
                <a:tc vMerge="1">
                  <a:txBody>
                    <a:bodyPr/>
                    <a:lstStyle/>
                    <a:p>
                      <a:endParaRPr sz="800"/>
                    </a:p>
                  </a:txBody>
                  <a:tcPr marL="0" marR="0" marT="0" marB="0"/>
                </a:tc>
                <a:tc>
                  <a:txBody>
                    <a:bodyPr/>
                    <a:lstStyle/>
                    <a:p>
                      <a:pPr indent="0" algn="ctr"/>
                      <a:r>
                        <a:rPr lang="ru" sz="800">
                          <a:latin typeface="Arial"/>
                        </a:rPr>
                        <a:t>124</a:t>
                      </a:r>
                    </a:p>
                  </a:txBody>
                  <a:tcPr marL="0" marR="0" marT="0" marB="0"/>
                </a:tc>
                <a:tc>
                  <a:txBody>
                    <a:bodyPr/>
                    <a:lstStyle/>
                    <a:p>
                      <a:pPr indent="0" algn="ctr"/>
                      <a:r>
                        <a:rPr lang="ru" sz="700">
                          <a:latin typeface="Arial"/>
                        </a:rPr>
                        <a:t>180</a:t>
                      </a:r>
                    </a:p>
                  </a:txBody>
                  <a:tcPr marL="0" marR="0" marT="0" marB="0" anchor="ctr"/>
                </a:tc>
                <a:tc>
                  <a:txBody>
                    <a:bodyPr/>
                    <a:lstStyle/>
                    <a:p>
                      <a:endParaRPr sz="700"/>
                    </a:p>
                  </a:txBody>
                  <a:tcPr marL="0" marR="0" marT="0" marB="0"/>
                </a:tc>
                <a:tc>
                  <a:txBody>
                    <a:bodyPr/>
                    <a:lstStyle/>
                    <a:p>
                      <a:endParaRPr sz="700"/>
                    </a:p>
                  </a:txBody>
                  <a:tcPr marL="0" marR="0" marT="0" marB="0"/>
                </a:tc>
              </a:tr>
            </a:tbl>
          </a:graphicData>
        </a:graphic>
      </p:graphicFrame>
    </p:spTree>
    <p:extLst>
      <p:ext uri="{BB962C8B-B14F-4D97-AF65-F5344CB8AC3E}">
        <p14:creationId xmlns:p14="http://schemas.microsoft.com/office/powerpoint/2010/main" val="42385280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620628" y="794093"/>
            <a:ext cx="835416" cy="108040"/>
          </a:xfrm>
          <a:prstGeom prst="rect">
            <a:avLst/>
          </a:prstGeom>
        </p:spPr>
        <p:txBody>
          <a:bodyPr wrap="none" lIns="0" tIns="0" rIns="0" bIns="0">
            <a:noAutofit/>
          </a:bodyPr>
          <a:lstStyle/>
          <a:p>
            <a:r>
              <a:rPr lang="ru" sz="600">
                <a:latin typeface="Arial"/>
              </a:rPr>
              <a:t>Форма 0503723 с. 2</a:t>
            </a:r>
          </a:p>
        </p:txBody>
      </p:sp>
      <p:graphicFrame>
        <p:nvGraphicFramePr>
          <p:cNvPr id="3" name="Таблица 2"/>
          <p:cNvGraphicFramePr>
            <a:graphicFrameLocks noGrp="1"/>
          </p:cNvGraphicFramePr>
          <p:nvPr/>
        </p:nvGraphicFramePr>
        <p:xfrm>
          <a:off x="583263" y="907535"/>
          <a:ext cx="7877875" cy="3411518"/>
        </p:xfrm>
        <a:graphic>
          <a:graphicData uri="http://schemas.openxmlformats.org/drawingml/2006/table">
            <a:tbl>
              <a:tblPr/>
              <a:tblGrid>
                <a:gridCol w="3988604"/>
                <a:gridCol w="517041"/>
                <a:gridCol w="517041"/>
                <a:gridCol w="1505278"/>
                <a:gridCol w="1349911"/>
              </a:tblGrid>
              <a:tr h="407851">
                <a:tc>
                  <a:txBody>
                    <a:bodyPr/>
                    <a:lstStyle/>
                    <a:p>
                      <a:pPr indent="0" algn="ctr"/>
                      <a:r>
                        <a:rPr lang="ru" sz="800">
                          <a:latin typeface="Arial"/>
                        </a:rPr>
                        <a:t>Наименование показателя</a:t>
                      </a:r>
                    </a:p>
                  </a:txBody>
                  <a:tcPr marL="0" marR="0" marT="0" marB="0" anchor="ctr"/>
                </a:tc>
                <a:tc>
                  <a:txBody>
                    <a:bodyPr/>
                    <a:lstStyle/>
                    <a:p>
                      <a:pPr indent="0" algn="ctr">
                        <a:spcAft>
                          <a:spcPts val="210"/>
                        </a:spcAft>
                      </a:pPr>
                      <a:r>
                        <a:rPr lang="ru" sz="800">
                          <a:latin typeface="Arial"/>
                        </a:rPr>
                        <a:t>Код</a:t>
                      </a:r>
                    </a:p>
                    <a:p>
                      <a:pPr indent="0" algn="ctr"/>
                      <a:r>
                        <a:rPr lang="ru" sz="800">
                          <a:latin typeface="Arial"/>
                        </a:rPr>
                        <a:t>строки</a:t>
                      </a:r>
                    </a:p>
                  </a:txBody>
                  <a:tcPr marL="0" marR="0" marT="0" marB="0" anchor="ctr"/>
                </a:tc>
                <a:tc>
                  <a:txBody>
                    <a:bodyPr/>
                    <a:lstStyle/>
                    <a:p>
                      <a:pPr marL="114300" marR="114300" indent="0" algn="just">
                        <a:lnSpc>
                          <a:spcPts val="1200"/>
                        </a:lnSpc>
                      </a:pPr>
                      <a:r>
                        <a:rPr lang="ru" sz="800">
                          <a:latin typeface="Arial"/>
                        </a:rPr>
                        <a:t>Код по КОСГУ</a:t>
                      </a:r>
                    </a:p>
                  </a:txBody>
                  <a:tcPr marL="0" marR="0" marT="0" marB="0" anchor="ctr"/>
                </a:tc>
                <a:tc>
                  <a:txBody>
                    <a:bodyPr/>
                    <a:lstStyle/>
                    <a:p>
                      <a:pPr indent="0" algn="ctr"/>
                      <a:r>
                        <a:rPr lang="ru" sz="800">
                          <a:latin typeface="Arial"/>
                        </a:rPr>
                        <a:t>За отчетный период</a:t>
                      </a:r>
                    </a:p>
                  </a:txBody>
                  <a:tcPr marL="0" marR="0" marT="0" marB="0" anchor="ctr"/>
                </a:tc>
                <a:tc>
                  <a:txBody>
                    <a:bodyPr/>
                    <a:lstStyle/>
                    <a:p>
                      <a:pPr indent="0" algn="ctr">
                        <a:lnSpc>
                          <a:spcPts val="1176"/>
                        </a:lnSpc>
                      </a:pPr>
                      <a:r>
                        <a:rPr lang="ru" sz="800">
                          <a:latin typeface="Arial"/>
                        </a:rPr>
                        <a:t>За аналогичный период прошлого финансового года</a:t>
                      </a:r>
                    </a:p>
                  </a:txBody>
                  <a:tcPr marL="0" marR="0" marT="0" marB="0" anchor="b"/>
                </a:tc>
              </a:tr>
              <a:tr h="124246">
                <a:tc>
                  <a:txBody>
                    <a:bodyPr/>
                    <a:lstStyle/>
                    <a:p>
                      <a:pPr indent="0" algn="ctr"/>
                      <a:r>
                        <a:rPr lang="ru" sz="800">
                          <a:latin typeface="Arial"/>
                        </a:rPr>
                        <a:t>1</a:t>
                      </a:r>
                    </a:p>
                  </a:txBody>
                  <a:tcPr marL="0" marR="0" marT="0" marB="0" anchor="b"/>
                </a:tc>
                <a:tc>
                  <a:txBody>
                    <a:bodyPr/>
                    <a:lstStyle/>
                    <a:p>
                      <a:pPr indent="0" algn="ctr"/>
                      <a:r>
                        <a:rPr lang="ru" sz="800">
                          <a:latin typeface="Arial"/>
                        </a:rPr>
                        <a:t>2</a:t>
                      </a:r>
                    </a:p>
                  </a:txBody>
                  <a:tcPr marL="0" marR="0" marT="0" marB="0" anchor="b"/>
                </a:tc>
                <a:tc>
                  <a:txBody>
                    <a:bodyPr/>
                    <a:lstStyle/>
                    <a:p>
                      <a:pPr indent="0" algn="ctr"/>
                      <a:r>
                        <a:rPr lang="ru" sz="800">
                          <a:latin typeface="Arial"/>
                        </a:rPr>
                        <a:t>3</a:t>
                      </a:r>
                    </a:p>
                  </a:txBody>
                  <a:tcPr marL="0" marR="0" marT="0" marB="0" anchor="b"/>
                </a:tc>
                <a:tc>
                  <a:txBody>
                    <a:bodyPr/>
                    <a:lstStyle/>
                    <a:p>
                      <a:pPr indent="0" algn="ctr"/>
                      <a:r>
                        <a:rPr lang="ru" sz="800">
                          <a:latin typeface="Arial"/>
                        </a:rPr>
                        <a:t>4</a:t>
                      </a:r>
                    </a:p>
                  </a:txBody>
                  <a:tcPr marL="0" marR="0" marT="0" marB="0" anchor="b"/>
                </a:tc>
                <a:tc>
                  <a:txBody>
                    <a:bodyPr/>
                    <a:lstStyle/>
                    <a:p>
                      <a:pPr indent="0" algn="ctr"/>
                      <a:r>
                        <a:rPr lang="ru" sz="800">
                          <a:latin typeface="Arial"/>
                        </a:rPr>
                        <a:t>5</a:t>
                      </a:r>
                    </a:p>
                  </a:txBody>
                  <a:tcPr marL="0" marR="0" marT="0" marB="0" anchor="b"/>
                </a:tc>
              </a:tr>
              <a:tr h="124246">
                <a:tc>
                  <a:txBody>
                    <a:bodyPr/>
                    <a:lstStyle/>
                    <a:p>
                      <a:pPr indent="0"/>
                      <a:r>
                        <a:rPr lang="ru" sz="700" b="1" i="1">
                          <a:latin typeface="Arial"/>
                        </a:rPr>
                        <a:t>Поступления от инвестиционных операций</a:t>
                      </a:r>
                      <a:r>
                        <a:rPr lang="ru" sz="700">
                          <a:latin typeface="Arial"/>
                        </a:rPr>
                        <a:t> — </a:t>
                      </a:r>
                      <a:r>
                        <a:rPr lang="ru" sz="700" b="1" i="1">
                          <a:latin typeface="Arial"/>
                        </a:rPr>
                        <a:t>всего</a:t>
                      </a:r>
                    </a:p>
                  </a:txBody>
                  <a:tcPr marL="0" marR="0" marT="0" marB="0"/>
                </a:tc>
                <a:tc>
                  <a:txBody>
                    <a:bodyPr/>
                    <a:lstStyle/>
                    <a:p>
                      <a:pPr indent="0" algn="ctr"/>
                      <a:r>
                        <a:rPr lang="ru" sz="800">
                          <a:latin typeface="Arial"/>
                        </a:rPr>
                        <a:t>130</a:t>
                      </a:r>
                    </a:p>
                  </a:txBody>
                  <a:tcPr marL="0" marR="0" marT="0" marB="0"/>
                </a:tc>
                <a:tc>
                  <a:txBody>
                    <a:bodyPr/>
                    <a:lstStyle/>
                    <a:p>
                      <a:endParaRPr sz="600"/>
                    </a:p>
                  </a:txBody>
                  <a:tcPr marL="0" marR="0" marT="0" marB="0"/>
                </a:tc>
                <a:tc>
                  <a:txBody>
                    <a:bodyPr/>
                    <a:lstStyle/>
                    <a:p>
                      <a:pPr indent="0" algn="r"/>
                      <a:r>
                        <a:rPr lang="ru" sz="800">
                          <a:latin typeface="Arial"/>
                        </a:rPr>
                        <a:t>26 831.25</a:t>
                      </a:r>
                    </a:p>
                  </a:txBody>
                  <a:tcPr marL="0" marR="0" marT="0" marB="0"/>
                </a:tc>
                <a:tc>
                  <a:txBody>
                    <a:bodyPr/>
                    <a:lstStyle/>
                    <a:p>
                      <a:endParaRPr sz="600"/>
                    </a:p>
                  </a:txBody>
                  <a:tcPr marL="0" marR="0" marT="0" marB="0"/>
                </a:tc>
              </a:tr>
              <a:tr h="252093">
                <a:tc>
                  <a:txBody>
                    <a:bodyPr/>
                    <a:lstStyle/>
                    <a:p>
                      <a:pPr marL="139700" indent="0">
                        <a:spcAft>
                          <a:spcPts val="210"/>
                        </a:spcAft>
                      </a:pPr>
                      <a:r>
                        <a:rPr lang="ru" sz="700" b="1">
                          <a:latin typeface="Arial"/>
                        </a:rPr>
                        <a:t>В </a:t>
                      </a:r>
                      <a:r>
                        <a:rPr lang="ru" sz="800">
                          <a:latin typeface="Arial"/>
                        </a:rPr>
                        <a:t>том числе:</a:t>
                      </a:r>
                    </a:p>
                    <a:p>
                      <a:pPr marL="139700" indent="0"/>
                      <a:r>
                        <a:rPr lang="ru" sz="800">
                          <a:latin typeface="Arial"/>
                        </a:rPr>
                        <a:t>от реализации нефинансовых активов;</a:t>
                      </a:r>
                    </a:p>
                  </a:txBody>
                  <a:tcPr marL="0" marR="0" marT="0" marB="0"/>
                </a:tc>
                <a:tc>
                  <a:txBody>
                    <a:bodyPr/>
                    <a:lstStyle/>
                    <a:p>
                      <a:pPr indent="0" algn="ctr"/>
                      <a:r>
                        <a:rPr lang="ru" sz="800">
                          <a:latin typeface="Arial"/>
                        </a:rPr>
                        <a:t>140</a:t>
                      </a:r>
                    </a:p>
                  </a:txBody>
                  <a:tcPr marL="0" marR="0" marT="0" marB="0" anchor="b"/>
                </a:tc>
                <a:tc>
                  <a:txBody>
                    <a:bodyPr/>
                    <a:lstStyle/>
                    <a:p>
                      <a:pPr indent="0" algn="ctr"/>
                      <a:r>
                        <a:rPr lang="ru" sz="800">
                          <a:latin typeface="Arial"/>
                        </a:rPr>
                        <a:t>400</a:t>
                      </a:r>
                    </a:p>
                  </a:txBody>
                  <a:tcPr marL="0" marR="0" marT="0" marB="0" anchor="b"/>
                </a:tc>
                <a:tc>
                  <a:txBody>
                    <a:bodyPr/>
                    <a:lstStyle/>
                    <a:p>
                      <a:pPr indent="0" algn="r"/>
                      <a:r>
                        <a:rPr lang="ru" sz="800">
                          <a:latin typeface="Arial"/>
                        </a:rPr>
                        <a:t>26 831.25</a:t>
                      </a:r>
                    </a:p>
                  </a:txBody>
                  <a:tcPr marL="0" marR="0" marT="0" marB="0" anchor="b"/>
                </a:tc>
                <a:tc>
                  <a:txBody>
                    <a:bodyPr/>
                    <a:lstStyle/>
                    <a:p>
                      <a:endParaRPr sz="1200"/>
                    </a:p>
                  </a:txBody>
                  <a:tcPr marL="0" marR="0" marT="0" marB="0"/>
                </a:tc>
              </a:tr>
              <a:tr h="253894">
                <a:tc>
                  <a:txBody>
                    <a:bodyPr/>
                    <a:lstStyle/>
                    <a:p>
                      <a:pPr marL="241300" indent="0"/>
                      <a:r>
                        <a:rPr lang="ru" sz="700" i="1">
                          <a:latin typeface="Arial"/>
                        </a:rPr>
                        <a:t>из них:</a:t>
                      </a:r>
                    </a:p>
                    <a:p>
                      <a:pPr marL="241300" indent="0"/>
                      <a:r>
                        <a:rPr lang="ru" sz="700" i="1">
                          <a:latin typeface="Arial"/>
                        </a:rPr>
                        <a:t>основных средств</a:t>
                      </a:r>
                    </a:p>
                  </a:txBody>
                  <a:tcPr marL="0" marR="0" marT="0" marB="0"/>
                </a:tc>
                <a:tc>
                  <a:txBody>
                    <a:bodyPr/>
                    <a:lstStyle/>
                    <a:p>
                      <a:pPr indent="0" algn="ctr"/>
                      <a:r>
                        <a:rPr lang="ru" sz="800">
                          <a:latin typeface="Arial"/>
                        </a:rPr>
                        <a:t>141</a:t>
                      </a:r>
                    </a:p>
                  </a:txBody>
                  <a:tcPr marL="0" marR="0" marT="0" marB="0" anchor="b"/>
                </a:tc>
                <a:tc>
                  <a:txBody>
                    <a:bodyPr/>
                    <a:lstStyle/>
                    <a:p>
                      <a:pPr indent="0" algn="ctr"/>
                      <a:r>
                        <a:rPr lang="ru" sz="800">
                          <a:latin typeface="Arial"/>
                        </a:rPr>
                        <a:t>410</a:t>
                      </a:r>
                    </a:p>
                  </a:txBody>
                  <a:tcPr marL="0" marR="0" marT="0" marB="0" anchor="b"/>
                </a:tc>
                <a:tc>
                  <a:txBody>
                    <a:bodyPr/>
                    <a:lstStyle/>
                    <a:p>
                      <a:endParaRPr sz="1200"/>
                    </a:p>
                  </a:txBody>
                  <a:tcPr marL="0" marR="0" marT="0" marB="0"/>
                </a:tc>
                <a:tc>
                  <a:txBody>
                    <a:bodyPr/>
                    <a:lstStyle/>
                    <a:p>
                      <a:endParaRPr sz="1200"/>
                    </a:p>
                  </a:txBody>
                  <a:tcPr marL="0" marR="0" marT="0" marB="0"/>
                </a:tc>
              </a:tr>
              <a:tr h="124246">
                <a:tc>
                  <a:txBody>
                    <a:bodyPr/>
                    <a:lstStyle/>
                    <a:p>
                      <a:pPr marL="241300" indent="0"/>
                      <a:r>
                        <a:rPr lang="ru" sz="700" i="1">
                          <a:latin typeface="Arial"/>
                        </a:rPr>
                        <a:t>нематериальных активов</a:t>
                      </a:r>
                    </a:p>
                  </a:txBody>
                  <a:tcPr marL="0" marR="0" marT="0" marB="0"/>
                </a:tc>
                <a:tc>
                  <a:txBody>
                    <a:bodyPr/>
                    <a:lstStyle/>
                    <a:p>
                      <a:pPr indent="0" algn="ctr"/>
                      <a:r>
                        <a:rPr lang="ru" sz="800">
                          <a:latin typeface="Arial"/>
                        </a:rPr>
                        <a:t>142</a:t>
                      </a:r>
                    </a:p>
                  </a:txBody>
                  <a:tcPr marL="0" marR="0" marT="0" marB="0"/>
                </a:tc>
                <a:tc>
                  <a:txBody>
                    <a:bodyPr/>
                    <a:lstStyle/>
                    <a:p>
                      <a:pPr indent="0" algn="ctr"/>
                      <a:r>
                        <a:rPr lang="ru" sz="800">
                          <a:latin typeface="Arial"/>
                        </a:rPr>
                        <a:t>420</a:t>
                      </a:r>
                    </a:p>
                  </a:txBody>
                  <a:tcPr marL="0" marR="0" marT="0" marB="0"/>
                </a:tc>
                <a:tc>
                  <a:txBody>
                    <a:bodyPr/>
                    <a:lstStyle/>
                    <a:p>
                      <a:endParaRPr sz="600"/>
                    </a:p>
                  </a:txBody>
                  <a:tcPr marL="0" marR="0" marT="0" marB="0"/>
                </a:tc>
                <a:tc>
                  <a:txBody>
                    <a:bodyPr/>
                    <a:lstStyle/>
                    <a:p>
                      <a:endParaRPr sz="600"/>
                    </a:p>
                  </a:txBody>
                  <a:tcPr marL="0" marR="0" marT="0" marB="0"/>
                </a:tc>
              </a:tr>
              <a:tr h="126947">
                <a:tc>
                  <a:txBody>
                    <a:bodyPr/>
                    <a:lstStyle/>
                    <a:p>
                      <a:pPr marL="241300" indent="0"/>
                      <a:r>
                        <a:rPr lang="ru" sz="700" i="1">
                          <a:latin typeface="Arial"/>
                        </a:rPr>
                        <a:t>непроизведенных активов</a:t>
                      </a:r>
                    </a:p>
                  </a:txBody>
                  <a:tcPr marL="0" marR="0" marT="0" marB="0"/>
                </a:tc>
                <a:tc>
                  <a:txBody>
                    <a:bodyPr/>
                    <a:lstStyle/>
                    <a:p>
                      <a:pPr indent="0" algn="ctr"/>
                      <a:r>
                        <a:rPr lang="ru" sz="800">
                          <a:latin typeface="Arial"/>
                        </a:rPr>
                        <a:t>143</a:t>
                      </a:r>
                    </a:p>
                  </a:txBody>
                  <a:tcPr marL="0" marR="0" marT="0" marB="0"/>
                </a:tc>
                <a:tc>
                  <a:txBody>
                    <a:bodyPr/>
                    <a:lstStyle/>
                    <a:p>
                      <a:pPr indent="0" algn="ctr"/>
                      <a:r>
                        <a:rPr lang="ru" sz="800">
                          <a:latin typeface="Arial"/>
                        </a:rPr>
                        <a:t>430</a:t>
                      </a:r>
                    </a:p>
                  </a:txBody>
                  <a:tcPr marL="0" marR="0" marT="0" marB="0"/>
                </a:tc>
                <a:tc>
                  <a:txBody>
                    <a:bodyPr/>
                    <a:lstStyle/>
                    <a:p>
                      <a:endParaRPr sz="600"/>
                    </a:p>
                  </a:txBody>
                  <a:tcPr marL="0" marR="0" marT="0" marB="0"/>
                </a:tc>
                <a:tc>
                  <a:txBody>
                    <a:bodyPr/>
                    <a:lstStyle/>
                    <a:p>
                      <a:endParaRPr sz="600"/>
                    </a:p>
                  </a:txBody>
                  <a:tcPr marL="0" marR="0" marT="0" marB="0"/>
                </a:tc>
              </a:tr>
              <a:tr h="124246">
                <a:tc rowSpan="2">
                  <a:txBody>
                    <a:bodyPr/>
                    <a:lstStyle/>
                    <a:p>
                      <a:pPr marL="241300" indent="0">
                        <a:spcAft>
                          <a:spcPts val="210"/>
                        </a:spcAft>
                      </a:pPr>
                      <a:r>
                        <a:rPr lang="ru" sz="700" i="1">
                          <a:latin typeface="Arial"/>
                        </a:rPr>
                        <a:t>материальных запасов</a:t>
                      </a:r>
                    </a:p>
                    <a:p>
                      <a:pPr indent="0"/>
                      <a:r>
                        <a:rPr lang="ru" sz="700" b="1" i="1">
                          <a:latin typeface="Arial"/>
                        </a:rPr>
                        <a:t>Поступления от финансовых операций</a:t>
                      </a:r>
                      <a:r>
                        <a:rPr lang="ru" sz="700">
                          <a:latin typeface="Arial"/>
                        </a:rPr>
                        <a:t> — </a:t>
                      </a:r>
                      <a:r>
                        <a:rPr lang="ru" sz="700" b="1" i="1">
                          <a:latin typeface="Arial"/>
                        </a:rPr>
                        <a:t>всего</a:t>
                      </a:r>
                    </a:p>
                  </a:txBody>
                  <a:tcPr marL="0" marR="0" marT="0" marB="0"/>
                </a:tc>
                <a:tc>
                  <a:txBody>
                    <a:bodyPr/>
                    <a:lstStyle/>
                    <a:p>
                      <a:pPr indent="0" algn="ctr"/>
                      <a:r>
                        <a:rPr lang="ru" sz="800">
                          <a:latin typeface="Arial"/>
                        </a:rPr>
                        <a:t>144</a:t>
                      </a:r>
                    </a:p>
                  </a:txBody>
                  <a:tcPr marL="0" marR="0" marT="0" marB="0"/>
                </a:tc>
                <a:tc>
                  <a:txBody>
                    <a:bodyPr/>
                    <a:lstStyle/>
                    <a:p>
                      <a:pPr indent="0" algn="ctr"/>
                      <a:r>
                        <a:rPr lang="ru" sz="800">
                          <a:latin typeface="Arial"/>
                        </a:rPr>
                        <a:t>440</a:t>
                      </a:r>
                    </a:p>
                  </a:txBody>
                  <a:tcPr marL="0" marR="0" marT="0" marB="0"/>
                </a:tc>
                <a:tc>
                  <a:txBody>
                    <a:bodyPr/>
                    <a:lstStyle/>
                    <a:p>
                      <a:pPr indent="0" algn="r"/>
                      <a:r>
                        <a:rPr lang="ru" sz="800">
                          <a:latin typeface="Arial"/>
                        </a:rPr>
                        <a:t>26 831.25</a:t>
                      </a:r>
                    </a:p>
                  </a:txBody>
                  <a:tcPr marL="0" marR="0" marT="0" marB="0"/>
                </a:tc>
                <a:tc>
                  <a:txBody>
                    <a:bodyPr/>
                    <a:lstStyle/>
                    <a:p>
                      <a:endParaRPr sz="600"/>
                    </a:p>
                  </a:txBody>
                  <a:tcPr marL="0" marR="0" marT="0" marB="0"/>
                </a:tc>
              </a:tr>
              <a:tr h="124246">
                <a:tc vMerge="1">
                  <a:txBody>
                    <a:bodyPr/>
                    <a:lstStyle/>
                    <a:p>
                      <a:endParaRPr sz="700"/>
                    </a:p>
                  </a:txBody>
                  <a:tcPr marL="0" marR="0" marT="0" marB="0"/>
                </a:tc>
                <a:tc>
                  <a:txBody>
                    <a:bodyPr/>
                    <a:lstStyle/>
                    <a:p>
                      <a:pPr indent="0" algn="ctr"/>
                      <a:r>
                        <a:rPr lang="ru" sz="800">
                          <a:latin typeface="Arial"/>
                        </a:rPr>
                        <a:t>150</a:t>
                      </a:r>
                    </a:p>
                  </a:txBody>
                  <a:tcPr marL="0" marR="0" marT="0" marB="0"/>
                </a:tc>
                <a:tc>
                  <a:txBody>
                    <a:bodyPr/>
                    <a:lstStyle/>
                    <a:p>
                      <a:endParaRPr sz="600"/>
                    </a:p>
                  </a:txBody>
                  <a:tcPr marL="0" marR="0" marT="0" marB="0"/>
                </a:tc>
                <a:tc>
                  <a:txBody>
                    <a:bodyPr/>
                    <a:lstStyle/>
                    <a:p>
                      <a:endParaRPr sz="600"/>
                    </a:p>
                  </a:txBody>
                  <a:tcPr marL="0" marR="0" marT="0" marB="0"/>
                </a:tc>
                <a:tc>
                  <a:txBody>
                    <a:bodyPr/>
                    <a:lstStyle/>
                    <a:p>
                      <a:endParaRPr sz="600"/>
                    </a:p>
                  </a:txBody>
                  <a:tcPr marL="0" marR="0" marT="0" marB="0"/>
                </a:tc>
              </a:tr>
              <a:tr h="252093">
                <a:tc>
                  <a:txBody>
                    <a:bodyPr/>
                    <a:lstStyle/>
                    <a:p>
                      <a:pPr marL="139700" indent="0">
                        <a:spcAft>
                          <a:spcPts val="210"/>
                        </a:spcAft>
                      </a:pPr>
                      <a:r>
                        <a:rPr lang="ru" sz="800">
                          <a:latin typeface="Arial"/>
                        </a:rPr>
                        <a:t>в том числе:</a:t>
                      </a:r>
                    </a:p>
                    <a:p>
                      <a:pPr marL="139700" indent="0"/>
                      <a:r>
                        <a:rPr lang="ru" sz="800">
                          <a:latin typeface="Arial"/>
                        </a:rPr>
                        <a:t>с финансовыми активами:</a:t>
                      </a:r>
                    </a:p>
                  </a:txBody>
                  <a:tcPr marL="0" marR="0" marT="0" marB="0"/>
                </a:tc>
                <a:tc>
                  <a:txBody>
                    <a:bodyPr/>
                    <a:lstStyle/>
                    <a:p>
                      <a:pPr indent="0" algn="ctr"/>
                      <a:r>
                        <a:rPr lang="ru" sz="800">
                          <a:latin typeface="Arial"/>
                        </a:rPr>
                        <a:t>160</a:t>
                      </a:r>
                    </a:p>
                  </a:txBody>
                  <a:tcPr marL="0" marR="0" marT="0" marB="0" anchor="b"/>
                </a:tc>
                <a:tc>
                  <a:txBody>
                    <a:bodyPr/>
                    <a:lstStyle/>
                    <a:p>
                      <a:pPr indent="0" algn="ctr"/>
                      <a:r>
                        <a:rPr lang="ru" sz="800">
                          <a:latin typeface="Arial"/>
                        </a:rPr>
                        <a:t>600</a:t>
                      </a:r>
                    </a:p>
                  </a:txBody>
                  <a:tcPr marL="0" marR="0" marT="0" marB="0" anchor="b"/>
                </a:tc>
                <a:tc>
                  <a:txBody>
                    <a:bodyPr/>
                    <a:lstStyle/>
                    <a:p>
                      <a:endParaRPr sz="1200"/>
                    </a:p>
                  </a:txBody>
                  <a:tcPr marL="0" marR="0" marT="0" marB="0"/>
                </a:tc>
                <a:tc>
                  <a:txBody>
                    <a:bodyPr/>
                    <a:lstStyle/>
                    <a:p>
                      <a:endParaRPr sz="1200"/>
                    </a:p>
                  </a:txBody>
                  <a:tcPr marL="0" marR="0" marT="0" marB="0"/>
                </a:tc>
              </a:tr>
              <a:tr h="251193">
                <a:tc>
                  <a:txBody>
                    <a:bodyPr/>
                    <a:lstStyle/>
                    <a:p>
                      <a:pPr marL="241300" indent="0">
                        <a:spcAft>
                          <a:spcPts val="210"/>
                        </a:spcAft>
                      </a:pPr>
                      <a:r>
                        <a:rPr lang="ru" sz="700" i="1">
                          <a:latin typeface="Arial"/>
                        </a:rPr>
                        <a:t>из них:</a:t>
                      </a:r>
                    </a:p>
                    <a:p>
                      <a:pPr marL="241300" indent="0"/>
                      <a:r>
                        <a:rPr lang="ru" sz="700" i="1">
                          <a:latin typeface="Arial"/>
                        </a:rPr>
                        <a:t>от реализации ценных бумаг, кроме акций</a:t>
                      </a:r>
                    </a:p>
                  </a:txBody>
                  <a:tcPr marL="0" marR="0" marT="0" marB="0"/>
                </a:tc>
                <a:tc>
                  <a:txBody>
                    <a:bodyPr/>
                    <a:lstStyle/>
                    <a:p>
                      <a:pPr indent="0" algn="ctr"/>
                      <a:r>
                        <a:rPr lang="ru" sz="800">
                          <a:latin typeface="Arial"/>
                        </a:rPr>
                        <a:t>161</a:t>
                      </a:r>
                    </a:p>
                  </a:txBody>
                  <a:tcPr marL="0" marR="0" marT="0" marB="0" anchor="b"/>
                </a:tc>
                <a:tc>
                  <a:txBody>
                    <a:bodyPr/>
                    <a:lstStyle/>
                    <a:p>
                      <a:pPr indent="0" algn="ctr"/>
                      <a:r>
                        <a:rPr lang="ru" sz="800">
                          <a:latin typeface="Arial"/>
                        </a:rPr>
                        <a:t>620</a:t>
                      </a:r>
                    </a:p>
                  </a:txBody>
                  <a:tcPr marL="0" marR="0" marT="0" marB="0" anchor="b"/>
                </a:tc>
                <a:tc>
                  <a:txBody>
                    <a:bodyPr/>
                    <a:lstStyle/>
                    <a:p>
                      <a:endParaRPr sz="1200"/>
                    </a:p>
                  </a:txBody>
                  <a:tcPr marL="0" marR="0" marT="0" marB="0"/>
                </a:tc>
                <a:tc>
                  <a:txBody>
                    <a:bodyPr/>
                    <a:lstStyle/>
                    <a:p>
                      <a:endParaRPr sz="1200"/>
                    </a:p>
                  </a:txBody>
                  <a:tcPr marL="0" marR="0" marT="0" marB="0"/>
                </a:tc>
              </a:tr>
              <a:tr h="124246">
                <a:tc>
                  <a:txBody>
                    <a:bodyPr/>
                    <a:lstStyle/>
                    <a:p>
                      <a:pPr marL="241300" indent="0"/>
                      <a:r>
                        <a:rPr lang="ru" sz="700" i="1">
                          <a:latin typeface="Arial"/>
                        </a:rPr>
                        <a:t>от реализации акций и иных форм участия в капитале</a:t>
                      </a:r>
                    </a:p>
                  </a:txBody>
                  <a:tcPr marL="0" marR="0" marT="0" marB="0"/>
                </a:tc>
                <a:tc>
                  <a:txBody>
                    <a:bodyPr/>
                    <a:lstStyle/>
                    <a:p>
                      <a:pPr indent="0" algn="ctr"/>
                      <a:r>
                        <a:rPr lang="ru" sz="800">
                          <a:latin typeface="Arial"/>
                        </a:rPr>
                        <a:t>162</a:t>
                      </a:r>
                    </a:p>
                  </a:txBody>
                  <a:tcPr marL="0" marR="0" marT="0" marB="0" anchor="ctr"/>
                </a:tc>
                <a:tc>
                  <a:txBody>
                    <a:bodyPr/>
                    <a:lstStyle/>
                    <a:p>
                      <a:pPr indent="0" algn="ctr"/>
                      <a:r>
                        <a:rPr lang="ru" sz="800">
                          <a:latin typeface="Arial"/>
                        </a:rPr>
                        <a:t>630</a:t>
                      </a:r>
                    </a:p>
                  </a:txBody>
                  <a:tcPr marL="0" marR="0" marT="0" marB="0"/>
                </a:tc>
                <a:tc>
                  <a:txBody>
                    <a:bodyPr/>
                    <a:lstStyle/>
                    <a:p>
                      <a:endParaRPr sz="600"/>
                    </a:p>
                  </a:txBody>
                  <a:tcPr marL="0" marR="0" marT="0" marB="0"/>
                </a:tc>
                <a:tc>
                  <a:txBody>
                    <a:bodyPr/>
                    <a:lstStyle/>
                    <a:p>
                      <a:endParaRPr sz="600"/>
                    </a:p>
                  </a:txBody>
                  <a:tcPr marL="0" marR="0" marT="0" marB="0"/>
                </a:tc>
              </a:tr>
              <a:tr h="124246">
                <a:tc>
                  <a:txBody>
                    <a:bodyPr/>
                    <a:lstStyle/>
                    <a:p>
                      <a:pPr marL="241300" indent="0"/>
                      <a:r>
                        <a:rPr lang="ru" sz="700" i="1">
                          <a:latin typeface="Arial"/>
                        </a:rPr>
                        <a:t>от возврата ссуд и кредитов</a:t>
                      </a:r>
                    </a:p>
                  </a:txBody>
                  <a:tcPr marL="0" marR="0" marT="0" marB="0"/>
                </a:tc>
                <a:tc>
                  <a:txBody>
                    <a:bodyPr/>
                    <a:lstStyle/>
                    <a:p>
                      <a:pPr indent="0" algn="ctr"/>
                      <a:r>
                        <a:rPr lang="ru" sz="800">
                          <a:latin typeface="Arial"/>
                        </a:rPr>
                        <a:t>163</a:t>
                      </a:r>
                    </a:p>
                  </a:txBody>
                  <a:tcPr marL="0" marR="0" marT="0" marB="0"/>
                </a:tc>
                <a:tc>
                  <a:txBody>
                    <a:bodyPr/>
                    <a:lstStyle/>
                    <a:p>
                      <a:pPr indent="0" algn="ctr"/>
                      <a:r>
                        <a:rPr lang="ru" sz="800">
                          <a:latin typeface="Arial"/>
                        </a:rPr>
                        <a:t>640</a:t>
                      </a:r>
                    </a:p>
                  </a:txBody>
                  <a:tcPr marL="0" marR="0" marT="0" marB="0"/>
                </a:tc>
                <a:tc>
                  <a:txBody>
                    <a:bodyPr/>
                    <a:lstStyle/>
                    <a:p>
                      <a:endParaRPr sz="600"/>
                    </a:p>
                  </a:txBody>
                  <a:tcPr marL="0" marR="0" marT="0" marB="0"/>
                </a:tc>
                <a:tc>
                  <a:txBody>
                    <a:bodyPr/>
                    <a:lstStyle/>
                    <a:p>
                      <a:endParaRPr sz="600"/>
                    </a:p>
                  </a:txBody>
                  <a:tcPr marL="0" marR="0" marT="0" marB="0"/>
                </a:tc>
              </a:tr>
              <a:tr h="124246">
                <a:tc>
                  <a:txBody>
                    <a:bodyPr/>
                    <a:lstStyle/>
                    <a:p>
                      <a:pPr marL="241300" indent="0"/>
                      <a:r>
                        <a:rPr lang="ru" sz="800">
                          <a:latin typeface="Arial"/>
                        </a:rPr>
                        <a:t>с </a:t>
                      </a:r>
                      <a:r>
                        <a:rPr lang="ru" sz="700" i="1">
                          <a:latin typeface="Arial"/>
                        </a:rPr>
                        <a:t>иными финансовыми активами</a:t>
                      </a:r>
                    </a:p>
                  </a:txBody>
                  <a:tcPr marL="0" marR="0" marT="0" marB="0"/>
                </a:tc>
                <a:tc>
                  <a:txBody>
                    <a:bodyPr/>
                    <a:lstStyle/>
                    <a:p>
                      <a:pPr indent="0" algn="ctr"/>
                      <a:r>
                        <a:rPr lang="ru" sz="800">
                          <a:latin typeface="Arial"/>
                        </a:rPr>
                        <a:t>164</a:t>
                      </a:r>
                    </a:p>
                  </a:txBody>
                  <a:tcPr marL="0" marR="0" marT="0" marB="0"/>
                </a:tc>
                <a:tc>
                  <a:txBody>
                    <a:bodyPr/>
                    <a:lstStyle/>
                    <a:p>
                      <a:pPr indent="0" algn="ctr"/>
                      <a:r>
                        <a:rPr lang="ru" sz="800">
                          <a:latin typeface="Arial"/>
                        </a:rPr>
                        <a:t>650</a:t>
                      </a:r>
                    </a:p>
                  </a:txBody>
                  <a:tcPr marL="0" marR="0" marT="0" marB="0"/>
                </a:tc>
                <a:tc>
                  <a:txBody>
                    <a:bodyPr/>
                    <a:lstStyle/>
                    <a:p>
                      <a:endParaRPr sz="600"/>
                    </a:p>
                  </a:txBody>
                  <a:tcPr marL="0" marR="0" marT="0" marB="0"/>
                </a:tc>
                <a:tc>
                  <a:txBody>
                    <a:bodyPr/>
                    <a:lstStyle/>
                    <a:p>
                      <a:endParaRPr sz="600"/>
                    </a:p>
                  </a:txBody>
                  <a:tcPr marL="0" marR="0" marT="0" marB="0"/>
                </a:tc>
              </a:tr>
              <a:tr h="124246">
                <a:tc>
                  <a:txBody>
                    <a:bodyPr/>
                    <a:lstStyle/>
                    <a:p>
                      <a:endParaRPr sz="600"/>
                    </a:p>
                  </a:txBody>
                  <a:tcPr marL="0" marR="0" marT="0" marB="0"/>
                </a:tc>
                <a:tc>
                  <a:txBody>
                    <a:bodyPr/>
                    <a:lstStyle/>
                    <a:p>
                      <a:pPr indent="0" algn="ctr"/>
                      <a:r>
                        <a:rPr lang="ru" sz="800">
                          <a:latin typeface="Arial"/>
                        </a:rPr>
                        <a:t>165</a:t>
                      </a:r>
                    </a:p>
                  </a:txBody>
                  <a:tcPr marL="0" marR="0" marT="0" marB="0"/>
                </a:tc>
                <a:tc>
                  <a:txBody>
                    <a:bodyPr/>
                    <a:lstStyle/>
                    <a:p>
                      <a:endParaRPr sz="600"/>
                    </a:p>
                  </a:txBody>
                  <a:tcPr marL="0" marR="0" marT="0" marB="0"/>
                </a:tc>
                <a:tc>
                  <a:txBody>
                    <a:bodyPr/>
                    <a:lstStyle/>
                    <a:p>
                      <a:endParaRPr sz="600"/>
                    </a:p>
                  </a:txBody>
                  <a:tcPr marL="0" marR="0" marT="0" marB="0"/>
                </a:tc>
                <a:tc>
                  <a:txBody>
                    <a:bodyPr/>
                    <a:lstStyle/>
                    <a:p>
                      <a:endParaRPr sz="600"/>
                    </a:p>
                  </a:txBody>
                  <a:tcPr marL="0" marR="0" marT="0" marB="0"/>
                </a:tc>
              </a:tr>
              <a:tr h="126947">
                <a:tc>
                  <a:txBody>
                    <a:bodyPr/>
                    <a:lstStyle/>
                    <a:p>
                      <a:pPr marL="139700" indent="0"/>
                      <a:r>
                        <a:rPr lang="ru" sz="800">
                          <a:latin typeface="Arial"/>
                        </a:rPr>
                        <a:t>от осуществления заимствований</a:t>
                      </a:r>
                    </a:p>
                  </a:txBody>
                  <a:tcPr marL="0" marR="0" marT="0" marB="0"/>
                </a:tc>
                <a:tc>
                  <a:txBody>
                    <a:bodyPr/>
                    <a:lstStyle/>
                    <a:p>
                      <a:pPr indent="0" algn="ctr"/>
                      <a:r>
                        <a:rPr lang="ru" sz="800">
                          <a:latin typeface="Arial"/>
                        </a:rPr>
                        <a:t>180</a:t>
                      </a:r>
                    </a:p>
                  </a:txBody>
                  <a:tcPr marL="0" marR="0" marT="0" marB="0" anchor="ctr"/>
                </a:tc>
                <a:tc>
                  <a:txBody>
                    <a:bodyPr/>
                    <a:lstStyle/>
                    <a:p>
                      <a:pPr indent="0" algn="ctr"/>
                      <a:r>
                        <a:rPr lang="ru" sz="800">
                          <a:latin typeface="Arial"/>
                        </a:rPr>
                        <a:t>700</a:t>
                      </a:r>
                    </a:p>
                  </a:txBody>
                  <a:tcPr marL="0" marR="0" marT="0" marB="0"/>
                </a:tc>
                <a:tc>
                  <a:txBody>
                    <a:bodyPr/>
                    <a:lstStyle/>
                    <a:p>
                      <a:endParaRPr sz="600"/>
                    </a:p>
                  </a:txBody>
                  <a:tcPr marL="0" marR="0" marT="0" marB="0"/>
                </a:tc>
                <a:tc>
                  <a:txBody>
                    <a:bodyPr/>
                    <a:lstStyle/>
                    <a:p>
                      <a:endParaRPr sz="600"/>
                    </a:p>
                  </a:txBody>
                  <a:tcPr marL="0" marR="0" marT="0" marB="0"/>
                </a:tc>
              </a:tr>
              <a:tr h="245791">
                <a:tc>
                  <a:txBody>
                    <a:bodyPr/>
                    <a:lstStyle/>
                    <a:p>
                      <a:pPr marL="241300" indent="0">
                        <a:spcAft>
                          <a:spcPts val="210"/>
                        </a:spcAft>
                      </a:pPr>
                      <a:r>
                        <a:rPr lang="ru" sz="700" i="1">
                          <a:latin typeface="Arial"/>
                        </a:rPr>
                        <a:t>из них:</a:t>
                      </a:r>
                    </a:p>
                    <a:p>
                      <a:pPr marL="241300" indent="0"/>
                      <a:r>
                        <a:rPr lang="ru" sz="700" i="1">
                          <a:latin typeface="Arial"/>
                        </a:rPr>
                        <a:t>по привлечению заимствований в рублях</a:t>
                      </a:r>
                    </a:p>
                  </a:txBody>
                  <a:tcPr marL="0" marR="0" marT="0" marB="0"/>
                </a:tc>
                <a:tc>
                  <a:txBody>
                    <a:bodyPr/>
                    <a:lstStyle/>
                    <a:p>
                      <a:pPr indent="0" algn="ctr"/>
                      <a:r>
                        <a:rPr lang="ru" sz="800">
                          <a:latin typeface="Arial"/>
                        </a:rPr>
                        <a:t>181</a:t>
                      </a:r>
                    </a:p>
                  </a:txBody>
                  <a:tcPr marL="0" marR="0" marT="0" marB="0" anchor="b"/>
                </a:tc>
                <a:tc>
                  <a:txBody>
                    <a:bodyPr/>
                    <a:lstStyle/>
                    <a:p>
                      <a:pPr indent="0" algn="ctr"/>
                      <a:r>
                        <a:rPr lang="ru" sz="800">
                          <a:latin typeface="Arial"/>
                        </a:rPr>
                        <a:t>710</a:t>
                      </a:r>
                    </a:p>
                  </a:txBody>
                  <a:tcPr marL="0" marR="0" marT="0" marB="0" anchor="b"/>
                </a:tc>
                <a:tc>
                  <a:txBody>
                    <a:bodyPr/>
                    <a:lstStyle/>
                    <a:p>
                      <a:endParaRPr sz="1200"/>
                    </a:p>
                  </a:txBody>
                  <a:tcPr marL="0" marR="0" marT="0" marB="0"/>
                </a:tc>
                <a:tc>
                  <a:txBody>
                    <a:bodyPr/>
                    <a:lstStyle/>
                    <a:p>
                      <a:endParaRPr sz="1200"/>
                    </a:p>
                  </a:txBody>
                  <a:tcPr marL="0" marR="0" marT="0" marB="0"/>
                </a:tc>
              </a:tr>
              <a:tr h="140452">
                <a:tc>
                  <a:txBody>
                    <a:bodyPr/>
                    <a:lstStyle/>
                    <a:p>
                      <a:endParaRPr sz="700"/>
                    </a:p>
                  </a:txBody>
                  <a:tcPr marL="0" marR="0" marT="0" marB="0"/>
                </a:tc>
                <a:tc>
                  <a:txBody>
                    <a:bodyPr/>
                    <a:lstStyle/>
                    <a:p>
                      <a:pPr indent="0" algn="ctr"/>
                      <a:r>
                        <a:rPr lang="ru" sz="800">
                          <a:latin typeface="Arial"/>
                        </a:rPr>
                        <a:t>182</a:t>
                      </a:r>
                    </a:p>
                  </a:txBody>
                  <a:tcPr marL="0" marR="0" marT="0" marB="0" anchor="ctr"/>
                </a:tc>
                <a:tc>
                  <a:txBody>
                    <a:bodyPr/>
                    <a:lstStyle/>
                    <a:p>
                      <a:endParaRPr sz="700"/>
                    </a:p>
                  </a:txBody>
                  <a:tcPr marL="0" marR="0" marT="0" marB="0"/>
                </a:tc>
                <a:tc>
                  <a:txBody>
                    <a:bodyPr/>
                    <a:lstStyle/>
                    <a:p>
                      <a:endParaRPr sz="700"/>
                    </a:p>
                  </a:txBody>
                  <a:tcPr marL="0" marR="0" marT="0" marB="0"/>
                </a:tc>
                <a:tc>
                  <a:txBody>
                    <a:bodyPr/>
                    <a:lstStyle/>
                    <a:p>
                      <a:endParaRPr sz="700"/>
                    </a:p>
                  </a:txBody>
                  <a:tcPr marL="0" marR="0" marT="0" marB="0"/>
                </a:tc>
              </a:tr>
            </a:tbl>
          </a:graphicData>
        </a:graphic>
      </p:graphicFrame>
    </p:spTree>
    <p:extLst>
      <p:ext uri="{BB962C8B-B14F-4D97-AF65-F5344CB8AC3E}">
        <p14:creationId xmlns:p14="http://schemas.microsoft.com/office/powerpoint/2010/main" val="2782895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15891" y="853515"/>
            <a:ext cx="743724" cy="108040"/>
          </a:xfrm>
          <a:prstGeom prst="rect">
            <a:avLst/>
          </a:prstGeom>
        </p:spPr>
        <p:txBody>
          <a:bodyPr wrap="none" lIns="0" tIns="0" rIns="0" bIns="0">
            <a:noAutofit/>
          </a:bodyPr>
          <a:lstStyle/>
          <a:p>
            <a:r>
              <a:rPr lang="ru" sz="800" b="1">
                <a:latin typeface="Arial"/>
              </a:rPr>
              <a:t>2. ВЫБЫТИЯ</a:t>
            </a:r>
          </a:p>
        </p:txBody>
      </p:sp>
      <p:sp>
        <p:nvSpPr>
          <p:cNvPr id="3" name="Прямоугольник 2"/>
          <p:cNvSpPr/>
          <p:nvPr/>
        </p:nvSpPr>
        <p:spPr>
          <a:xfrm>
            <a:off x="7620628" y="961555"/>
            <a:ext cx="840510" cy="102638"/>
          </a:xfrm>
          <a:prstGeom prst="rect">
            <a:avLst/>
          </a:prstGeom>
        </p:spPr>
        <p:txBody>
          <a:bodyPr wrap="none" lIns="0" tIns="0" rIns="0" bIns="0">
            <a:noAutofit/>
          </a:bodyPr>
          <a:lstStyle/>
          <a:p>
            <a:r>
              <a:rPr lang="ru" sz="600">
                <a:latin typeface="Arial"/>
              </a:rPr>
              <a:t>Форма 0503723 с. 3</a:t>
            </a:r>
          </a:p>
        </p:txBody>
      </p:sp>
      <p:graphicFrame>
        <p:nvGraphicFramePr>
          <p:cNvPr id="4" name="Таблица 3"/>
          <p:cNvGraphicFramePr>
            <a:graphicFrameLocks noGrp="1"/>
          </p:cNvGraphicFramePr>
          <p:nvPr/>
        </p:nvGraphicFramePr>
        <p:xfrm>
          <a:off x="578169" y="1056090"/>
          <a:ext cx="7885516" cy="4285388"/>
        </p:xfrm>
        <a:graphic>
          <a:graphicData uri="http://schemas.openxmlformats.org/drawingml/2006/table">
            <a:tbl>
              <a:tblPr/>
              <a:tblGrid>
                <a:gridCol w="3996245"/>
                <a:gridCol w="517041"/>
                <a:gridCol w="517041"/>
                <a:gridCol w="1512919"/>
                <a:gridCol w="1342270"/>
              </a:tblGrid>
              <a:tr h="413253">
                <a:tc>
                  <a:txBody>
                    <a:bodyPr/>
                    <a:lstStyle/>
                    <a:p>
                      <a:pPr indent="0" algn="ctr"/>
                      <a:r>
                        <a:rPr lang="ru" sz="800">
                          <a:latin typeface="Arial"/>
                        </a:rPr>
                        <a:t>Наименование показателя</a:t>
                      </a:r>
                    </a:p>
                  </a:txBody>
                  <a:tcPr marL="0" marR="0" marT="0" marB="0" anchor="ctr"/>
                </a:tc>
                <a:tc>
                  <a:txBody>
                    <a:bodyPr/>
                    <a:lstStyle/>
                    <a:p>
                      <a:pPr indent="0" algn="ctr">
                        <a:spcAft>
                          <a:spcPts val="210"/>
                        </a:spcAft>
                      </a:pPr>
                      <a:r>
                        <a:rPr lang="ru" sz="800">
                          <a:latin typeface="Arial"/>
                        </a:rPr>
                        <a:t>Код</a:t>
                      </a:r>
                    </a:p>
                    <a:p>
                      <a:pPr marL="127000" indent="0"/>
                      <a:r>
                        <a:rPr lang="ru" sz="800">
                          <a:latin typeface="Arial"/>
                        </a:rPr>
                        <a:t>строки</a:t>
                      </a:r>
                    </a:p>
                  </a:txBody>
                  <a:tcPr marL="0" marR="0" marT="0" marB="0" anchor="ctr"/>
                </a:tc>
                <a:tc>
                  <a:txBody>
                    <a:bodyPr/>
                    <a:lstStyle/>
                    <a:p>
                      <a:pPr marL="114300" marR="114300" indent="0" algn="just">
                        <a:lnSpc>
                          <a:spcPts val="1200"/>
                        </a:lnSpc>
                      </a:pPr>
                      <a:r>
                        <a:rPr lang="ru" sz="800">
                          <a:latin typeface="Arial"/>
                        </a:rPr>
                        <a:t>Код по КОСГУ</a:t>
                      </a:r>
                    </a:p>
                  </a:txBody>
                  <a:tcPr marL="0" marR="0" marT="0" marB="0" anchor="ctr"/>
                </a:tc>
                <a:tc>
                  <a:txBody>
                    <a:bodyPr/>
                    <a:lstStyle/>
                    <a:p>
                      <a:pPr indent="0" algn="ctr"/>
                      <a:r>
                        <a:rPr lang="ru" sz="800">
                          <a:latin typeface="Arial"/>
                        </a:rPr>
                        <a:t>За отчетный период</a:t>
                      </a:r>
                    </a:p>
                  </a:txBody>
                  <a:tcPr marL="0" marR="0" marT="0" marB="0" anchor="ctr"/>
                </a:tc>
                <a:tc>
                  <a:txBody>
                    <a:bodyPr/>
                    <a:lstStyle/>
                    <a:p>
                      <a:pPr indent="0" algn="ctr">
                        <a:lnSpc>
                          <a:spcPts val="1200"/>
                        </a:lnSpc>
                      </a:pPr>
                      <a:r>
                        <a:rPr lang="ru" sz="800">
                          <a:latin typeface="Arial"/>
                        </a:rPr>
                        <a:t>За аналогичный период прошлого финансового года</a:t>
                      </a:r>
                    </a:p>
                  </a:txBody>
                  <a:tcPr marL="0" marR="0" marT="0" marB="0" anchor="b"/>
                </a:tc>
              </a:tr>
              <a:tr h="126947">
                <a:tc>
                  <a:txBody>
                    <a:bodyPr/>
                    <a:lstStyle/>
                    <a:p>
                      <a:pPr indent="0" algn="ctr"/>
                      <a:r>
                        <a:rPr lang="ru" sz="800">
                          <a:latin typeface="Arial"/>
                        </a:rPr>
                        <a:t>1</a:t>
                      </a:r>
                    </a:p>
                  </a:txBody>
                  <a:tcPr marL="0" marR="0" marT="0" marB="0" anchor="ctr"/>
                </a:tc>
                <a:tc>
                  <a:txBody>
                    <a:bodyPr/>
                    <a:lstStyle/>
                    <a:p>
                      <a:pPr indent="0" algn="ctr"/>
                      <a:r>
                        <a:rPr lang="ru" sz="800">
                          <a:latin typeface="Arial"/>
                        </a:rPr>
                        <a:t>2</a:t>
                      </a:r>
                    </a:p>
                  </a:txBody>
                  <a:tcPr marL="0" marR="0" marT="0" marB="0" anchor="ctr"/>
                </a:tc>
                <a:tc>
                  <a:txBody>
                    <a:bodyPr/>
                    <a:lstStyle/>
                    <a:p>
                      <a:pPr indent="0" algn="just"/>
                      <a:r>
                        <a:rPr lang="ru" sz="800">
                          <a:latin typeface="Arial"/>
                        </a:rPr>
                        <a:t>-5-</a:t>
                      </a:r>
                    </a:p>
                  </a:txBody>
                  <a:tcPr marL="0" marR="0" marT="0" marB="0"/>
                </a:tc>
                <a:tc>
                  <a:txBody>
                    <a:bodyPr/>
                    <a:lstStyle/>
                    <a:p>
                      <a:pPr indent="0" algn="ctr"/>
                      <a:r>
                        <a:rPr lang="ru" sz="800">
                          <a:latin typeface="Arial"/>
                        </a:rPr>
                        <a:t>4</a:t>
                      </a:r>
                    </a:p>
                  </a:txBody>
                  <a:tcPr marL="0" marR="0" marT="0" marB="0"/>
                </a:tc>
                <a:tc>
                  <a:txBody>
                    <a:bodyPr/>
                    <a:lstStyle/>
                    <a:p>
                      <a:pPr indent="0" algn="ctr"/>
                      <a:r>
                        <a:rPr lang="ru" sz="800">
                          <a:latin typeface="Arial"/>
                        </a:rPr>
                        <a:t>5</a:t>
                      </a:r>
                    </a:p>
                  </a:txBody>
                  <a:tcPr marL="0" marR="0" marT="0" marB="0"/>
                </a:tc>
              </a:tr>
              <a:tr h="121545">
                <a:tc>
                  <a:txBody>
                    <a:bodyPr/>
                    <a:lstStyle/>
                    <a:p>
                      <a:pPr indent="0" algn="ctr"/>
                      <a:r>
                        <a:rPr lang="ru" sz="800" b="1">
                          <a:latin typeface="Arial"/>
                        </a:rPr>
                        <a:t>ВЫБЫТИЯ</a:t>
                      </a:r>
                    </a:p>
                  </a:txBody>
                  <a:tcPr marL="0" marR="0" marT="0" marB="0"/>
                </a:tc>
                <a:tc>
                  <a:txBody>
                    <a:bodyPr/>
                    <a:lstStyle/>
                    <a:p>
                      <a:pPr indent="0" algn="ctr"/>
                      <a:r>
                        <a:rPr lang="ru" sz="800">
                          <a:latin typeface="Arial"/>
                        </a:rPr>
                        <a:t>210</a:t>
                      </a:r>
                    </a:p>
                  </a:txBody>
                  <a:tcPr marL="0" marR="0" marT="0" marB="0" anchor="ctr"/>
                </a:tc>
                <a:tc>
                  <a:txBody>
                    <a:bodyPr/>
                    <a:lstStyle/>
                    <a:p>
                      <a:endParaRPr sz="600"/>
                    </a:p>
                  </a:txBody>
                  <a:tcPr marL="0" marR="0" marT="0" marB="0"/>
                </a:tc>
                <a:tc>
                  <a:txBody>
                    <a:bodyPr/>
                    <a:lstStyle/>
                    <a:p>
                      <a:pPr indent="0" algn="r"/>
                      <a:r>
                        <a:rPr lang="ru" sz="800">
                          <a:latin typeface="Arial"/>
                        </a:rPr>
                        <a:t>102 092 671.81</a:t>
                      </a:r>
                    </a:p>
                  </a:txBody>
                  <a:tcPr marL="0" marR="0" marT="0" marB="0"/>
                </a:tc>
                <a:tc>
                  <a:txBody>
                    <a:bodyPr/>
                    <a:lstStyle/>
                    <a:p>
                      <a:endParaRPr sz="600"/>
                    </a:p>
                  </a:txBody>
                  <a:tcPr marL="0" marR="0" marT="0" marB="0"/>
                </a:tc>
              </a:tr>
              <a:tr h="126947">
                <a:tc>
                  <a:txBody>
                    <a:bodyPr/>
                    <a:lstStyle/>
                    <a:p>
                      <a:pPr indent="0"/>
                      <a:r>
                        <a:rPr lang="ru" sz="700" b="1" i="1">
                          <a:latin typeface="Arial"/>
                        </a:rPr>
                        <a:t>Выбытия по текущим операциям</a:t>
                      </a:r>
                      <a:r>
                        <a:rPr lang="ru" sz="700">
                          <a:latin typeface="Arial"/>
                        </a:rPr>
                        <a:t> — </a:t>
                      </a:r>
                      <a:r>
                        <a:rPr lang="ru" sz="700" b="1" i="1">
                          <a:latin typeface="Arial"/>
                        </a:rPr>
                        <a:t>всего</a:t>
                      </a:r>
                    </a:p>
                  </a:txBody>
                  <a:tcPr marL="0" marR="0" marT="0" marB="0"/>
                </a:tc>
                <a:tc>
                  <a:txBody>
                    <a:bodyPr/>
                    <a:lstStyle/>
                    <a:p>
                      <a:pPr indent="0" algn="ctr"/>
                      <a:r>
                        <a:rPr lang="ru" sz="800">
                          <a:latin typeface="Arial"/>
                        </a:rPr>
                        <a:t>220</a:t>
                      </a:r>
                    </a:p>
                  </a:txBody>
                  <a:tcPr marL="0" marR="0" marT="0" marB="0" anchor="b"/>
                </a:tc>
                <a:tc>
                  <a:txBody>
                    <a:bodyPr/>
                    <a:lstStyle/>
                    <a:p>
                      <a:pPr indent="0" algn="ctr"/>
                      <a:r>
                        <a:rPr lang="ru" sz="800">
                          <a:latin typeface="Arial"/>
                        </a:rPr>
                        <a:t>200</a:t>
                      </a:r>
                    </a:p>
                  </a:txBody>
                  <a:tcPr marL="0" marR="0" marT="0" marB="0" anchor="b"/>
                </a:tc>
                <a:tc>
                  <a:txBody>
                    <a:bodyPr/>
                    <a:lstStyle/>
                    <a:p>
                      <a:pPr indent="0" algn="r"/>
                      <a:r>
                        <a:rPr lang="ru" sz="800">
                          <a:latin typeface="Arial"/>
                        </a:rPr>
                        <a:t>96 796 939.69</a:t>
                      </a:r>
                    </a:p>
                  </a:txBody>
                  <a:tcPr marL="0" marR="0" marT="0" marB="0"/>
                </a:tc>
                <a:tc>
                  <a:txBody>
                    <a:bodyPr/>
                    <a:lstStyle/>
                    <a:p>
                      <a:endParaRPr sz="600"/>
                    </a:p>
                  </a:txBody>
                  <a:tcPr marL="0" marR="0" marT="0" marB="0"/>
                </a:tc>
              </a:tr>
              <a:tr h="253894">
                <a:tc>
                  <a:txBody>
                    <a:bodyPr/>
                    <a:lstStyle/>
                    <a:p>
                      <a:pPr marL="139700" indent="0">
                        <a:spcAft>
                          <a:spcPts val="210"/>
                        </a:spcAft>
                      </a:pPr>
                      <a:r>
                        <a:rPr lang="ru" sz="700" i="1">
                          <a:latin typeface="Arial"/>
                        </a:rPr>
                        <a:t>в том числе:</a:t>
                      </a:r>
                    </a:p>
                    <a:p>
                      <a:pPr marL="139700" indent="0"/>
                      <a:r>
                        <a:rPr lang="ru" sz="800">
                          <a:latin typeface="Arial"/>
                        </a:rPr>
                        <a:t>за счет оплаты труда и начислений на выплаты по оплате труда</a:t>
                      </a:r>
                    </a:p>
                  </a:txBody>
                  <a:tcPr marL="0" marR="0" marT="0" marB="0"/>
                </a:tc>
                <a:tc>
                  <a:txBody>
                    <a:bodyPr/>
                    <a:lstStyle/>
                    <a:p>
                      <a:pPr indent="0" algn="ctr"/>
                      <a:r>
                        <a:rPr lang="ru" sz="800">
                          <a:latin typeface="Arial"/>
                        </a:rPr>
                        <a:t>230</a:t>
                      </a:r>
                    </a:p>
                  </a:txBody>
                  <a:tcPr marL="0" marR="0" marT="0" marB="0" anchor="b"/>
                </a:tc>
                <a:tc>
                  <a:txBody>
                    <a:bodyPr/>
                    <a:lstStyle/>
                    <a:p>
                      <a:pPr indent="0" algn="ctr"/>
                      <a:r>
                        <a:rPr lang="ru" sz="800">
                          <a:latin typeface="Arial"/>
                        </a:rPr>
                        <a:t>210</a:t>
                      </a:r>
                    </a:p>
                  </a:txBody>
                  <a:tcPr marL="0" marR="0" marT="0" marB="0" anchor="b"/>
                </a:tc>
                <a:tc>
                  <a:txBody>
                    <a:bodyPr/>
                    <a:lstStyle/>
                    <a:p>
                      <a:pPr indent="0" algn="r"/>
                      <a:r>
                        <a:rPr lang="ru" sz="800">
                          <a:latin typeface="Arial"/>
                        </a:rPr>
                        <a:t>50 807 410.51</a:t>
                      </a:r>
                    </a:p>
                  </a:txBody>
                  <a:tcPr marL="0" marR="0" marT="0" marB="0" anchor="b"/>
                </a:tc>
                <a:tc>
                  <a:txBody>
                    <a:bodyPr/>
                    <a:lstStyle/>
                    <a:p>
                      <a:endParaRPr sz="1200"/>
                    </a:p>
                  </a:txBody>
                  <a:tcPr marL="0" marR="0" marT="0" marB="0"/>
                </a:tc>
              </a:tr>
              <a:tr h="248492">
                <a:tc>
                  <a:txBody>
                    <a:bodyPr/>
                    <a:lstStyle/>
                    <a:p>
                      <a:pPr marL="241300" indent="0">
                        <a:spcAft>
                          <a:spcPts val="210"/>
                        </a:spcAft>
                      </a:pPr>
                      <a:r>
                        <a:rPr lang="ru" sz="700" i="1">
                          <a:latin typeface="Arial"/>
                        </a:rPr>
                        <a:t>из них:</a:t>
                      </a:r>
                    </a:p>
                    <a:p>
                      <a:pPr marL="241300" indent="0"/>
                      <a:r>
                        <a:rPr lang="ru" sz="700" i="1">
                          <a:latin typeface="Arial"/>
                        </a:rPr>
                        <a:t>за счет заработной платы</a:t>
                      </a:r>
                    </a:p>
                  </a:txBody>
                  <a:tcPr marL="0" marR="0" marT="0" marB="0"/>
                </a:tc>
                <a:tc>
                  <a:txBody>
                    <a:bodyPr/>
                    <a:lstStyle/>
                    <a:p>
                      <a:pPr indent="0" algn="ctr"/>
                      <a:r>
                        <a:rPr lang="ru" sz="800">
                          <a:latin typeface="Arial"/>
                        </a:rPr>
                        <a:t>231</a:t>
                      </a:r>
                    </a:p>
                  </a:txBody>
                  <a:tcPr marL="0" marR="0" marT="0" marB="0" anchor="b"/>
                </a:tc>
                <a:tc>
                  <a:txBody>
                    <a:bodyPr/>
                    <a:lstStyle/>
                    <a:p>
                      <a:pPr indent="0" algn="ctr"/>
                      <a:r>
                        <a:rPr lang="ru" sz="800">
                          <a:latin typeface="Arial"/>
                        </a:rPr>
                        <a:t>211</a:t>
                      </a:r>
                    </a:p>
                  </a:txBody>
                  <a:tcPr marL="0" marR="0" marT="0" marB="0" anchor="b"/>
                </a:tc>
                <a:tc>
                  <a:txBody>
                    <a:bodyPr/>
                    <a:lstStyle/>
                    <a:p>
                      <a:pPr indent="0" algn="r"/>
                      <a:r>
                        <a:rPr lang="ru" sz="800">
                          <a:latin typeface="Arial"/>
                        </a:rPr>
                        <a:t>39 538 337.50</a:t>
                      </a:r>
                    </a:p>
                  </a:txBody>
                  <a:tcPr marL="0" marR="0" marT="0" marB="0" anchor="b"/>
                </a:tc>
                <a:tc>
                  <a:txBody>
                    <a:bodyPr/>
                    <a:lstStyle/>
                    <a:p>
                      <a:endParaRPr sz="1200"/>
                    </a:p>
                  </a:txBody>
                  <a:tcPr marL="0" marR="0" marT="0" marB="0"/>
                </a:tc>
              </a:tr>
              <a:tr h="126947">
                <a:tc>
                  <a:txBody>
                    <a:bodyPr/>
                    <a:lstStyle/>
                    <a:p>
                      <a:pPr marL="241300" indent="0"/>
                      <a:r>
                        <a:rPr lang="ru" sz="700" i="1">
                          <a:latin typeface="Arial"/>
                        </a:rPr>
                        <a:t>за счет прочих выплат</a:t>
                      </a:r>
                    </a:p>
                  </a:txBody>
                  <a:tcPr marL="0" marR="0" marT="0" marB="0"/>
                </a:tc>
                <a:tc>
                  <a:txBody>
                    <a:bodyPr/>
                    <a:lstStyle/>
                    <a:p>
                      <a:pPr indent="0" algn="ctr"/>
                      <a:r>
                        <a:rPr lang="ru" sz="800">
                          <a:latin typeface="Arial"/>
                        </a:rPr>
                        <a:t>232</a:t>
                      </a:r>
                    </a:p>
                  </a:txBody>
                  <a:tcPr marL="0" marR="0" marT="0" marB="0"/>
                </a:tc>
                <a:tc>
                  <a:txBody>
                    <a:bodyPr/>
                    <a:lstStyle/>
                    <a:p>
                      <a:pPr indent="0" algn="ctr"/>
                      <a:r>
                        <a:rPr lang="ru" sz="800">
                          <a:latin typeface="Arial"/>
                        </a:rPr>
                        <a:t>212</a:t>
                      </a:r>
                    </a:p>
                  </a:txBody>
                  <a:tcPr marL="0" marR="0" marT="0" marB="0" anchor="b"/>
                </a:tc>
                <a:tc>
                  <a:txBody>
                    <a:bodyPr/>
                    <a:lstStyle/>
                    <a:p>
                      <a:pPr indent="0" algn="r"/>
                      <a:r>
                        <a:rPr lang="ru" sz="800">
                          <a:latin typeface="Arial"/>
                        </a:rPr>
                        <a:t>890 619.29</a:t>
                      </a:r>
                    </a:p>
                  </a:txBody>
                  <a:tcPr marL="0" marR="0" marT="0" marB="0"/>
                </a:tc>
                <a:tc>
                  <a:txBody>
                    <a:bodyPr/>
                    <a:lstStyle/>
                    <a:p>
                      <a:endParaRPr sz="600"/>
                    </a:p>
                  </a:txBody>
                  <a:tcPr marL="0" marR="0" marT="0" marB="0"/>
                </a:tc>
              </a:tr>
              <a:tr h="124246">
                <a:tc>
                  <a:txBody>
                    <a:bodyPr/>
                    <a:lstStyle/>
                    <a:p>
                      <a:pPr marL="241300" indent="0"/>
                      <a:r>
                        <a:rPr lang="ru" sz="700" i="1">
                          <a:latin typeface="Arial"/>
                        </a:rPr>
                        <a:t>за счет начислений на выплаты по оплате труда</a:t>
                      </a:r>
                    </a:p>
                  </a:txBody>
                  <a:tcPr marL="0" marR="0" marT="0" marB="0"/>
                </a:tc>
                <a:tc>
                  <a:txBody>
                    <a:bodyPr/>
                    <a:lstStyle/>
                    <a:p>
                      <a:pPr indent="0" algn="ctr"/>
                      <a:r>
                        <a:rPr lang="ru" sz="800">
                          <a:latin typeface="Arial"/>
                        </a:rPr>
                        <a:t>233</a:t>
                      </a:r>
                    </a:p>
                  </a:txBody>
                  <a:tcPr marL="0" marR="0" marT="0" marB="0"/>
                </a:tc>
                <a:tc>
                  <a:txBody>
                    <a:bodyPr/>
                    <a:lstStyle/>
                    <a:p>
                      <a:pPr indent="0" algn="ctr"/>
                      <a:r>
                        <a:rPr lang="ru" sz="800">
                          <a:latin typeface="Arial"/>
                        </a:rPr>
                        <a:t>213</a:t>
                      </a:r>
                    </a:p>
                  </a:txBody>
                  <a:tcPr marL="0" marR="0" marT="0" marB="0"/>
                </a:tc>
                <a:tc>
                  <a:txBody>
                    <a:bodyPr/>
                    <a:lstStyle/>
                    <a:p>
                      <a:pPr indent="0" algn="r"/>
                      <a:r>
                        <a:rPr lang="ru" sz="800">
                          <a:latin typeface="Arial"/>
                        </a:rPr>
                        <a:t>10 378 453.72</a:t>
                      </a:r>
                    </a:p>
                  </a:txBody>
                  <a:tcPr marL="0" marR="0" marT="0" marB="0"/>
                </a:tc>
                <a:tc>
                  <a:txBody>
                    <a:bodyPr/>
                    <a:lstStyle/>
                    <a:p>
                      <a:endParaRPr sz="600"/>
                    </a:p>
                  </a:txBody>
                  <a:tcPr marL="0" marR="0" marT="0" marB="0"/>
                </a:tc>
              </a:tr>
              <a:tr h="126947">
                <a:tc>
                  <a:txBody>
                    <a:bodyPr/>
                    <a:lstStyle/>
                    <a:p>
                      <a:endParaRPr sz="600"/>
                    </a:p>
                  </a:txBody>
                  <a:tcPr marL="0" marR="0" marT="0" marB="0"/>
                </a:tc>
                <a:tc>
                  <a:txBody>
                    <a:bodyPr/>
                    <a:lstStyle/>
                    <a:p>
                      <a:pPr indent="0" algn="ctr"/>
                      <a:r>
                        <a:rPr lang="ru" sz="800">
                          <a:latin typeface="Arial"/>
                        </a:rPr>
                        <a:t>234</a:t>
                      </a:r>
                    </a:p>
                  </a:txBody>
                  <a:tcPr marL="0" marR="0" marT="0" marB="0"/>
                </a:tc>
                <a:tc>
                  <a:txBody>
                    <a:bodyPr/>
                    <a:lstStyle/>
                    <a:p>
                      <a:endParaRPr sz="600"/>
                    </a:p>
                  </a:txBody>
                  <a:tcPr marL="0" marR="0" marT="0" marB="0"/>
                </a:tc>
                <a:tc>
                  <a:txBody>
                    <a:bodyPr/>
                    <a:lstStyle/>
                    <a:p>
                      <a:endParaRPr sz="600"/>
                    </a:p>
                  </a:txBody>
                  <a:tcPr marL="0" marR="0" marT="0" marB="0"/>
                </a:tc>
                <a:tc>
                  <a:txBody>
                    <a:bodyPr/>
                    <a:lstStyle/>
                    <a:p>
                      <a:endParaRPr sz="600"/>
                    </a:p>
                  </a:txBody>
                  <a:tcPr marL="0" marR="0" marT="0" marB="0"/>
                </a:tc>
              </a:tr>
              <a:tr h="124246">
                <a:tc>
                  <a:txBody>
                    <a:bodyPr/>
                    <a:lstStyle/>
                    <a:p>
                      <a:pPr marL="139700" indent="0"/>
                      <a:r>
                        <a:rPr lang="ru" sz="800">
                          <a:latin typeface="Arial"/>
                        </a:rPr>
                        <a:t>за счет приобретения работ, услуг</a:t>
                      </a:r>
                    </a:p>
                  </a:txBody>
                  <a:tcPr marL="0" marR="0" marT="0" marB="0"/>
                </a:tc>
                <a:tc>
                  <a:txBody>
                    <a:bodyPr/>
                    <a:lstStyle/>
                    <a:p>
                      <a:pPr indent="0" algn="ctr"/>
                      <a:r>
                        <a:rPr lang="ru" sz="800">
                          <a:latin typeface="Arial"/>
                        </a:rPr>
                        <a:t>240</a:t>
                      </a:r>
                    </a:p>
                  </a:txBody>
                  <a:tcPr marL="0" marR="0" marT="0" marB="0"/>
                </a:tc>
                <a:tc>
                  <a:txBody>
                    <a:bodyPr/>
                    <a:lstStyle/>
                    <a:p>
                      <a:pPr indent="0" algn="ctr"/>
                      <a:r>
                        <a:rPr lang="ru" sz="800">
                          <a:latin typeface="Arial"/>
                        </a:rPr>
                        <a:t>220</a:t>
                      </a:r>
                    </a:p>
                  </a:txBody>
                  <a:tcPr marL="0" marR="0" marT="0" marB="0" anchor="b"/>
                </a:tc>
                <a:tc>
                  <a:txBody>
                    <a:bodyPr/>
                    <a:lstStyle/>
                    <a:p>
                      <a:pPr indent="0" algn="r"/>
                      <a:r>
                        <a:rPr lang="ru" sz="800">
                          <a:latin typeface="Arial"/>
                        </a:rPr>
                        <a:t>25 658 605.09</a:t>
                      </a:r>
                    </a:p>
                  </a:txBody>
                  <a:tcPr marL="0" marR="0" marT="0" marB="0"/>
                </a:tc>
                <a:tc>
                  <a:txBody>
                    <a:bodyPr/>
                    <a:lstStyle/>
                    <a:p>
                      <a:endParaRPr sz="600"/>
                    </a:p>
                  </a:txBody>
                  <a:tcPr marL="0" marR="0" marT="0" marB="0"/>
                </a:tc>
              </a:tr>
              <a:tr h="251193">
                <a:tc>
                  <a:txBody>
                    <a:bodyPr/>
                    <a:lstStyle/>
                    <a:p>
                      <a:pPr marL="241300" marR="622300" indent="0">
                        <a:lnSpc>
                          <a:spcPts val="1104"/>
                        </a:lnSpc>
                      </a:pPr>
                      <a:r>
                        <a:rPr lang="ru" sz="700" i="1">
                          <a:latin typeface="Arial"/>
                        </a:rPr>
                        <a:t>из них: услуг связи</a:t>
                      </a:r>
                    </a:p>
                  </a:txBody>
                  <a:tcPr marL="0" marR="0" marT="0" marB="0"/>
                </a:tc>
                <a:tc>
                  <a:txBody>
                    <a:bodyPr/>
                    <a:lstStyle/>
                    <a:p>
                      <a:pPr indent="0" algn="ctr"/>
                      <a:r>
                        <a:rPr lang="ru" sz="800">
                          <a:latin typeface="Arial"/>
                        </a:rPr>
                        <a:t>241</a:t>
                      </a:r>
                    </a:p>
                  </a:txBody>
                  <a:tcPr marL="0" marR="0" marT="0" marB="0" anchor="b"/>
                </a:tc>
                <a:tc>
                  <a:txBody>
                    <a:bodyPr/>
                    <a:lstStyle/>
                    <a:p>
                      <a:pPr indent="0" algn="ctr"/>
                      <a:r>
                        <a:rPr lang="ru" sz="800">
                          <a:latin typeface="Arial"/>
                        </a:rPr>
                        <a:t>221</a:t>
                      </a:r>
                    </a:p>
                  </a:txBody>
                  <a:tcPr marL="0" marR="0" marT="0" marB="0" anchor="b"/>
                </a:tc>
                <a:tc>
                  <a:txBody>
                    <a:bodyPr/>
                    <a:lstStyle/>
                    <a:p>
                      <a:pPr indent="0" algn="r"/>
                      <a:r>
                        <a:rPr lang="ru" sz="800">
                          <a:latin typeface="Arial"/>
                        </a:rPr>
                        <a:t>164 609.64</a:t>
                      </a:r>
                    </a:p>
                  </a:txBody>
                  <a:tcPr marL="0" marR="0" marT="0" marB="0" anchor="b"/>
                </a:tc>
                <a:tc>
                  <a:txBody>
                    <a:bodyPr/>
                    <a:lstStyle/>
                    <a:p>
                      <a:endParaRPr sz="1200"/>
                    </a:p>
                  </a:txBody>
                  <a:tcPr marL="0" marR="0" marT="0" marB="0"/>
                </a:tc>
              </a:tr>
              <a:tr h="124246">
                <a:tc>
                  <a:txBody>
                    <a:bodyPr/>
                    <a:lstStyle/>
                    <a:p>
                      <a:pPr marL="241300" indent="0"/>
                      <a:r>
                        <a:rPr lang="ru" sz="700" i="1">
                          <a:latin typeface="Arial"/>
                        </a:rPr>
                        <a:t>транспортных услуг</a:t>
                      </a:r>
                    </a:p>
                  </a:txBody>
                  <a:tcPr marL="0" marR="0" marT="0" marB="0"/>
                </a:tc>
                <a:tc>
                  <a:txBody>
                    <a:bodyPr/>
                    <a:lstStyle/>
                    <a:p>
                      <a:pPr indent="0" algn="ctr"/>
                      <a:r>
                        <a:rPr lang="ru" sz="800">
                          <a:latin typeface="Arial"/>
                        </a:rPr>
                        <a:t>242</a:t>
                      </a:r>
                    </a:p>
                  </a:txBody>
                  <a:tcPr marL="0" marR="0" marT="0" marB="0"/>
                </a:tc>
                <a:tc>
                  <a:txBody>
                    <a:bodyPr/>
                    <a:lstStyle/>
                    <a:p>
                      <a:pPr indent="0" algn="ctr"/>
                      <a:r>
                        <a:rPr lang="ru" sz="800">
                          <a:latin typeface="Arial"/>
                        </a:rPr>
                        <a:t>222</a:t>
                      </a:r>
                    </a:p>
                  </a:txBody>
                  <a:tcPr marL="0" marR="0" marT="0" marB="0" anchor="ctr"/>
                </a:tc>
                <a:tc>
                  <a:txBody>
                    <a:bodyPr/>
                    <a:lstStyle/>
                    <a:p>
                      <a:endParaRPr sz="600"/>
                    </a:p>
                  </a:txBody>
                  <a:tcPr marL="0" marR="0" marT="0" marB="0"/>
                </a:tc>
                <a:tc>
                  <a:txBody>
                    <a:bodyPr/>
                    <a:lstStyle/>
                    <a:p>
                      <a:endParaRPr sz="600"/>
                    </a:p>
                  </a:txBody>
                  <a:tcPr marL="0" marR="0" marT="0" marB="0"/>
                </a:tc>
              </a:tr>
              <a:tr h="124246">
                <a:tc>
                  <a:txBody>
                    <a:bodyPr/>
                    <a:lstStyle/>
                    <a:p>
                      <a:pPr marL="241300" indent="0"/>
                      <a:r>
                        <a:rPr lang="ru" sz="700" i="1">
                          <a:latin typeface="Arial"/>
                        </a:rPr>
                        <a:t>коммунальных услуг</a:t>
                      </a:r>
                    </a:p>
                  </a:txBody>
                  <a:tcPr marL="0" marR="0" marT="0" marB="0"/>
                </a:tc>
                <a:tc>
                  <a:txBody>
                    <a:bodyPr/>
                    <a:lstStyle/>
                    <a:p>
                      <a:pPr indent="0" algn="ctr"/>
                      <a:r>
                        <a:rPr lang="ru" sz="800">
                          <a:latin typeface="Arial"/>
                        </a:rPr>
                        <a:t>243</a:t>
                      </a:r>
                    </a:p>
                  </a:txBody>
                  <a:tcPr marL="0" marR="0" marT="0" marB="0"/>
                </a:tc>
                <a:tc>
                  <a:txBody>
                    <a:bodyPr/>
                    <a:lstStyle/>
                    <a:p>
                      <a:pPr indent="0" algn="ctr"/>
                      <a:r>
                        <a:rPr lang="ru" sz="800">
                          <a:latin typeface="Arial"/>
                        </a:rPr>
                        <a:t>223</a:t>
                      </a:r>
                    </a:p>
                  </a:txBody>
                  <a:tcPr marL="0" marR="0" marT="0" marB="0"/>
                </a:tc>
                <a:tc>
                  <a:txBody>
                    <a:bodyPr/>
                    <a:lstStyle/>
                    <a:p>
                      <a:pPr indent="0" algn="r"/>
                      <a:r>
                        <a:rPr lang="ru" sz="800">
                          <a:latin typeface="Arial"/>
                        </a:rPr>
                        <a:t>18 023 236.12</a:t>
                      </a:r>
                    </a:p>
                  </a:txBody>
                  <a:tcPr marL="0" marR="0" marT="0" marB="0"/>
                </a:tc>
                <a:tc>
                  <a:txBody>
                    <a:bodyPr/>
                    <a:lstStyle/>
                    <a:p>
                      <a:endParaRPr sz="600"/>
                    </a:p>
                  </a:txBody>
                  <a:tcPr marL="0" marR="0" marT="0" marB="0"/>
                </a:tc>
              </a:tr>
              <a:tr h="121545">
                <a:tc>
                  <a:txBody>
                    <a:bodyPr/>
                    <a:lstStyle/>
                    <a:p>
                      <a:pPr marL="241300" indent="0"/>
                      <a:r>
                        <a:rPr lang="ru" sz="700" i="1">
                          <a:latin typeface="Arial"/>
                        </a:rPr>
                        <a:t>арендной платы за пользование имуществом</a:t>
                      </a:r>
                    </a:p>
                  </a:txBody>
                  <a:tcPr marL="0" marR="0" marT="0" marB="0"/>
                </a:tc>
                <a:tc>
                  <a:txBody>
                    <a:bodyPr/>
                    <a:lstStyle/>
                    <a:p>
                      <a:pPr indent="0" algn="ctr"/>
                      <a:r>
                        <a:rPr lang="ru" sz="800">
                          <a:latin typeface="Arial"/>
                        </a:rPr>
                        <a:t>244</a:t>
                      </a:r>
                    </a:p>
                  </a:txBody>
                  <a:tcPr marL="0" marR="0" marT="0" marB="0"/>
                </a:tc>
                <a:tc>
                  <a:txBody>
                    <a:bodyPr/>
                    <a:lstStyle/>
                    <a:p>
                      <a:pPr indent="0" algn="ctr"/>
                      <a:r>
                        <a:rPr lang="ru" sz="800">
                          <a:latin typeface="Arial"/>
                        </a:rPr>
                        <a:t>224</a:t>
                      </a:r>
                    </a:p>
                  </a:txBody>
                  <a:tcPr marL="0" marR="0" marT="0" marB="0"/>
                </a:tc>
                <a:tc>
                  <a:txBody>
                    <a:bodyPr/>
                    <a:lstStyle/>
                    <a:p>
                      <a:pPr indent="0" algn="r"/>
                      <a:r>
                        <a:rPr lang="ru" sz="800">
                          <a:latin typeface="Arial"/>
                        </a:rPr>
                        <a:t>20 000.00</a:t>
                      </a:r>
                    </a:p>
                  </a:txBody>
                  <a:tcPr marL="0" marR="0" marT="0" marB="0" anchor="b"/>
                </a:tc>
                <a:tc>
                  <a:txBody>
                    <a:bodyPr/>
                    <a:lstStyle/>
                    <a:p>
                      <a:endParaRPr sz="600"/>
                    </a:p>
                  </a:txBody>
                  <a:tcPr marL="0" marR="0" marT="0" marB="0"/>
                </a:tc>
              </a:tr>
              <a:tr h="126947">
                <a:tc>
                  <a:txBody>
                    <a:bodyPr/>
                    <a:lstStyle/>
                    <a:p>
                      <a:pPr marL="241300" indent="0"/>
                      <a:r>
                        <a:rPr lang="ru" sz="700" i="1">
                          <a:latin typeface="Arial"/>
                        </a:rPr>
                        <a:t>работ, услуг по содержанию имущества</a:t>
                      </a:r>
                    </a:p>
                  </a:txBody>
                  <a:tcPr marL="0" marR="0" marT="0" marB="0"/>
                </a:tc>
                <a:tc>
                  <a:txBody>
                    <a:bodyPr/>
                    <a:lstStyle/>
                    <a:p>
                      <a:pPr indent="0" algn="ctr"/>
                      <a:r>
                        <a:rPr lang="ru" sz="800">
                          <a:latin typeface="Arial"/>
                        </a:rPr>
                        <a:t>245</a:t>
                      </a:r>
                    </a:p>
                  </a:txBody>
                  <a:tcPr marL="0" marR="0" marT="0" marB="0"/>
                </a:tc>
                <a:tc>
                  <a:txBody>
                    <a:bodyPr/>
                    <a:lstStyle/>
                    <a:p>
                      <a:pPr indent="0" algn="ctr"/>
                      <a:r>
                        <a:rPr lang="ru" sz="800">
                          <a:latin typeface="Arial"/>
                        </a:rPr>
                        <a:t>225</a:t>
                      </a:r>
                    </a:p>
                  </a:txBody>
                  <a:tcPr marL="0" marR="0" marT="0" marB="0"/>
                </a:tc>
                <a:tc>
                  <a:txBody>
                    <a:bodyPr/>
                    <a:lstStyle/>
                    <a:p>
                      <a:pPr indent="0" algn="r"/>
                      <a:r>
                        <a:rPr lang="ru" sz="800">
                          <a:latin typeface="Arial"/>
                        </a:rPr>
                        <a:t>3 316 022.51</a:t>
                      </a:r>
                    </a:p>
                  </a:txBody>
                  <a:tcPr marL="0" marR="0" marT="0" marB="0"/>
                </a:tc>
                <a:tc>
                  <a:txBody>
                    <a:bodyPr/>
                    <a:lstStyle/>
                    <a:p>
                      <a:endParaRPr sz="600"/>
                    </a:p>
                  </a:txBody>
                  <a:tcPr marL="0" marR="0" marT="0" marB="0"/>
                </a:tc>
              </a:tr>
              <a:tr h="126947">
                <a:tc>
                  <a:txBody>
                    <a:bodyPr/>
                    <a:lstStyle/>
                    <a:p>
                      <a:pPr marL="241300" indent="0"/>
                      <a:r>
                        <a:rPr lang="ru" sz="700" i="1">
                          <a:latin typeface="Arial"/>
                        </a:rPr>
                        <a:t>прочих работ, услуг</a:t>
                      </a:r>
                    </a:p>
                  </a:txBody>
                  <a:tcPr marL="0" marR="0" marT="0" marB="0"/>
                </a:tc>
                <a:tc>
                  <a:txBody>
                    <a:bodyPr/>
                    <a:lstStyle/>
                    <a:p>
                      <a:pPr indent="0" algn="ctr"/>
                      <a:r>
                        <a:rPr lang="ru" sz="800">
                          <a:latin typeface="Arial"/>
                        </a:rPr>
                        <a:t>246</a:t>
                      </a:r>
                    </a:p>
                  </a:txBody>
                  <a:tcPr marL="0" marR="0" marT="0" marB="0"/>
                </a:tc>
                <a:tc>
                  <a:txBody>
                    <a:bodyPr/>
                    <a:lstStyle/>
                    <a:p>
                      <a:pPr indent="0" algn="ctr"/>
                      <a:r>
                        <a:rPr lang="ru" sz="800">
                          <a:latin typeface="Arial"/>
                        </a:rPr>
                        <a:t>226</a:t>
                      </a:r>
                    </a:p>
                  </a:txBody>
                  <a:tcPr marL="0" marR="0" marT="0" marB="0" anchor="b"/>
                </a:tc>
                <a:tc>
                  <a:txBody>
                    <a:bodyPr/>
                    <a:lstStyle/>
                    <a:p>
                      <a:pPr indent="0" algn="r"/>
                      <a:r>
                        <a:rPr lang="ru" sz="800">
                          <a:latin typeface="Arial"/>
                        </a:rPr>
                        <a:t>4 214 736.82</a:t>
                      </a:r>
                    </a:p>
                  </a:txBody>
                  <a:tcPr marL="0" marR="0" marT="0" marB="0"/>
                </a:tc>
                <a:tc>
                  <a:txBody>
                    <a:bodyPr/>
                    <a:lstStyle/>
                    <a:p>
                      <a:endParaRPr sz="600"/>
                    </a:p>
                  </a:txBody>
                  <a:tcPr marL="0" marR="0" marT="0" marB="0"/>
                </a:tc>
              </a:tr>
              <a:tr h="121545">
                <a:tc>
                  <a:txBody>
                    <a:bodyPr/>
                    <a:lstStyle/>
                    <a:p>
                      <a:endParaRPr sz="600"/>
                    </a:p>
                  </a:txBody>
                  <a:tcPr marL="0" marR="0" marT="0" marB="0"/>
                </a:tc>
                <a:tc>
                  <a:txBody>
                    <a:bodyPr/>
                    <a:lstStyle/>
                    <a:p>
                      <a:pPr indent="0" algn="ctr"/>
                      <a:r>
                        <a:rPr lang="ru" sz="800">
                          <a:latin typeface="Arial"/>
                        </a:rPr>
                        <a:t>247</a:t>
                      </a:r>
                    </a:p>
                  </a:txBody>
                  <a:tcPr marL="0" marR="0" marT="0" marB="0"/>
                </a:tc>
                <a:tc>
                  <a:txBody>
                    <a:bodyPr/>
                    <a:lstStyle/>
                    <a:p>
                      <a:endParaRPr sz="600"/>
                    </a:p>
                  </a:txBody>
                  <a:tcPr marL="0" marR="0" marT="0" marB="0"/>
                </a:tc>
                <a:tc>
                  <a:txBody>
                    <a:bodyPr/>
                    <a:lstStyle/>
                    <a:p>
                      <a:endParaRPr sz="600"/>
                    </a:p>
                  </a:txBody>
                  <a:tcPr marL="0" marR="0" marT="0" marB="0"/>
                </a:tc>
                <a:tc>
                  <a:txBody>
                    <a:bodyPr/>
                    <a:lstStyle/>
                    <a:p>
                      <a:endParaRPr sz="600"/>
                    </a:p>
                  </a:txBody>
                  <a:tcPr marL="0" marR="0" marT="0" marB="0"/>
                </a:tc>
              </a:tr>
              <a:tr h="124246">
                <a:tc>
                  <a:txBody>
                    <a:bodyPr/>
                    <a:lstStyle/>
                    <a:p>
                      <a:pPr marL="139700" indent="0"/>
                      <a:r>
                        <a:rPr lang="ru" sz="800">
                          <a:latin typeface="Arial"/>
                        </a:rPr>
                        <a:t>за счёт обслуживания долговых обязательств</a:t>
                      </a:r>
                    </a:p>
                  </a:txBody>
                  <a:tcPr marL="0" marR="0" marT="0" marB="0"/>
                </a:tc>
                <a:tc>
                  <a:txBody>
                    <a:bodyPr/>
                    <a:lstStyle/>
                    <a:p>
                      <a:pPr indent="0" algn="ctr"/>
                      <a:r>
                        <a:rPr lang="ru" sz="800">
                          <a:latin typeface="Arial"/>
                        </a:rPr>
                        <a:t>250</a:t>
                      </a:r>
                    </a:p>
                  </a:txBody>
                  <a:tcPr marL="0" marR="0" marT="0" marB="0"/>
                </a:tc>
                <a:tc>
                  <a:txBody>
                    <a:bodyPr/>
                    <a:lstStyle/>
                    <a:p>
                      <a:pPr indent="0" algn="ctr"/>
                      <a:r>
                        <a:rPr lang="ru" sz="800">
                          <a:latin typeface="Arial"/>
                        </a:rPr>
                        <a:t>230</a:t>
                      </a:r>
                    </a:p>
                  </a:txBody>
                  <a:tcPr marL="0" marR="0" marT="0" marB="0"/>
                </a:tc>
                <a:tc>
                  <a:txBody>
                    <a:bodyPr/>
                    <a:lstStyle/>
                    <a:p>
                      <a:endParaRPr sz="600"/>
                    </a:p>
                  </a:txBody>
                  <a:tcPr marL="0" marR="0" marT="0" marB="0"/>
                </a:tc>
                <a:tc>
                  <a:txBody>
                    <a:bodyPr/>
                    <a:lstStyle/>
                    <a:p>
                      <a:endParaRPr sz="600"/>
                    </a:p>
                  </a:txBody>
                  <a:tcPr marL="0" marR="0" marT="0" marB="0"/>
                </a:tc>
              </a:tr>
              <a:tr h="251193">
                <a:tc>
                  <a:txBody>
                    <a:bodyPr/>
                    <a:lstStyle/>
                    <a:p>
                      <a:pPr marL="241300" indent="0">
                        <a:spcAft>
                          <a:spcPts val="210"/>
                        </a:spcAft>
                      </a:pPr>
                      <a:r>
                        <a:rPr lang="ru" sz="700" i="1">
                          <a:latin typeface="Arial"/>
                        </a:rPr>
                        <a:t>из них:</a:t>
                      </a:r>
                    </a:p>
                    <a:p>
                      <a:pPr marL="241300" indent="0"/>
                      <a:r>
                        <a:rPr lang="ru" sz="700" i="1">
                          <a:latin typeface="Arial"/>
                        </a:rPr>
                        <a:t>привлеченных заимствований в рублях</a:t>
                      </a:r>
                    </a:p>
                  </a:txBody>
                  <a:tcPr marL="0" marR="0" marT="0" marB="0"/>
                </a:tc>
                <a:tc>
                  <a:txBody>
                    <a:bodyPr/>
                    <a:lstStyle/>
                    <a:p>
                      <a:pPr indent="0" algn="ctr"/>
                      <a:r>
                        <a:rPr lang="ru" sz="800">
                          <a:latin typeface="Arial"/>
                        </a:rPr>
                        <a:t>251</a:t>
                      </a:r>
                    </a:p>
                  </a:txBody>
                  <a:tcPr marL="0" marR="0" marT="0" marB="0" anchor="b"/>
                </a:tc>
                <a:tc>
                  <a:txBody>
                    <a:bodyPr/>
                    <a:lstStyle/>
                    <a:p>
                      <a:pPr indent="0" algn="ctr"/>
                      <a:r>
                        <a:rPr lang="ru" sz="800">
                          <a:latin typeface="Arial"/>
                        </a:rPr>
                        <a:t>231</a:t>
                      </a:r>
                    </a:p>
                  </a:txBody>
                  <a:tcPr marL="0" marR="0" marT="0" marB="0" anchor="b"/>
                </a:tc>
                <a:tc>
                  <a:txBody>
                    <a:bodyPr/>
                    <a:lstStyle/>
                    <a:p>
                      <a:endParaRPr sz="1200"/>
                    </a:p>
                  </a:txBody>
                  <a:tcPr marL="0" marR="0" marT="0" marB="0"/>
                </a:tc>
                <a:tc>
                  <a:txBody>
                    <a:bodyPr/>
                    <a:lstStyle/>
                    <a:p>
                      <a:endParaRPr sz="1200"/>
                    </a:p>
                  </a:txBody>
                  <a:tcPr marL="0" marR="0" marT="0" marB="0"/>
                </a:tc>
              </a:tr>
              <a:tr h="124246">
                <a:tc>
                  <a:txBody>
                    <a:bodyPr/>
                    <a:lstStyle/>
                    <a:p>
                      <a:endParaRPr sz="600"/>
                    </a:p>
                  </a:txBody>
                  <a:tcPr marL="0" marR="0" marT="0" marB="0"/>
                </a:tc>
                <a:tc>
                  <a:txBody>
                    <a:bodyPr/>
                    <a:lstStyle/>
                    <a:p>
                      <a:pPr indent="0" algn="ctr"/>
                      <a:r>
                        <a:rPr lang="ru" sz="800">
                          <a:latin typeface="Arial"/>
                        </a:rPr>
                        <a:t>253</a:t>
                      </a:r>
                    </a:p>
                  </a:txBody>
                  <a:tcPr marL="0" marR="0" marT="0" marB="0"/>
                </a:tc>
                <a:tc>
                  <a:txBody>
                    <a:bodyPr/>
                    <a:lstStyle/>
                    <a:p>
                      <a:endParaRPr sz="600"/>
                    </a:p>
                  </a:txBody>
                  <a:tcPr marL="0" marR="0" marT="0" marB="0"/>
                </a:tc>
                <a:tc>
                  <a:txBody>
                    <a:bodyPr/>
                    <a:lstStyle/>
                    <a:p>
                      <a:endParaRPr sz="600"/>
                    </a:p>
                  </a:txBody>
                  <a:tcPr marL="0" marR="0" marT="0" marB="0"/>
                </a:tc>
                <a:tc>
                  <a:txBody>
                    <a:bodyPr/>
                    <a:lstStyle/>
                    <a:p>
                      <a:endParaRPr sz="600"/>
                    </a:p>
                  </a:txBody>
                  <a:tcPr marL="0" marR="0" marT="0" marB="0"/>
                </a:tc>
              </a:tr>
              <a:tr h="126947">
                <a:tc>
                  <a:txBody>
                    <a:bodyPr/>
                    <a:lstStyle/>
                    <a:p>
                      <a:pPr marL="139700" indent="0"/>
                      <a:r>
                        <a:rPr lang="ru" sz="800">
                          <a:latin typeface="Arial"/>
                        </a:rPr>
                        <a:t>за счёт безвозмездных перечислений организациям</a:t>
                      </a:r>
                    </a:p>
                  </a:txBody>
                  <a:tcPr marL="0" marR="0" marT="0" marB="0"/>
                </a:tc>
                <a:tc>
                  <a:txBody>
                    <a:bodyPr/>
                    <a:lstStyle/>
                    <a:p>
                      <a:pPr indent="0" algn="ctr"/>
                      <a:r>
                        <a:rPr lang="ru" sz="800">
                          <a:latin typeface="Arial"/>
                        </a:rPr>
                        <a:t>260</a:t>
                      </a:r>
                    </a:p>
                  </a:txBody>
                  <a:tcPr marL="0" marR="0" marT="0" marB="0" anchor="ctr"/>
                </a:tc>
                <a:tc>
                  <a:txBody>
                    <a:bodyPr/>
                    <a:lstStyle/>
                    <a:p>
                      <a:pPr indent="0" algn="ctr"/>
                      <a:r>
                        <a:rPr lang="ru" sz="800">
                          <a:latin typeface="Arial"/>
                        </a:rPr>
                        <a:t>240</a:t>
                      </a:r>
                    </a:p>
                  </a:txBody>
                  <a:tcPr marL="0" marR="0" marT="0" marB="0"/>
                </a:tc>
                <a:tc>
                  <a:txBody>
                    <a:bodyPr/>
                    <a:lstStyle/>
                    <a:p>
                      <a:endParaRPr sz="600"/>
                    </a:p>
                  </a:txBody>
                  <a:tcPr marL="0" marR="0" marT="0" marB="0"/>
                </a:tc>
                <a:tc>
                  <a:txBody>
                    <a:bodyPr/>
                    <a:lstStyle/>
                    <a:p>
                      <a:endParaRPr sz="600"/>
                    </a:p>
                  </a:txBody>
                  <a:tcPr marL="0" marR="0" marT="0" marB="0"/>
                </a:tc>
              </a:tr>
              <a:tr h="248492">
                <a:tc>
                  <a:txBody>
                    <a:bodyPr/>
                    <a:lstStyle/>
                    <a:p>
                      <a:pPr marL="241300" indent="0">
                        <a:spcAft>
                          <a:spcPts val="210"/>
                        </a:spcAft>
                      </a:pPr>
                      <a:r>
                        <a:rPr lang="ru" sz="700" i="1">
                          <a:latin typeface="Arial"/>
                        </a:rPr>
                        <a:t>из них:</a:t>
                      </a:r>
                    </a:p>
                    <a:p>
                      <a:pPr marL="241300" indent="0"/>
                      <a:r>
                        <a:rPr lang="ru" sz="700" i="1">
                          <a:latin typeface="Arial"/>
                        </a:rPr>
                        <a:t>за счет перечислений государственным и муниципальным организациям</a:t>
                      </a:r>
                    </a:p>
                  </a:txBody>
                  <a:tcPr marL="0" marR="0" marT="0" marB="0"/>
                </a:tc>
                <a:tc>
                  <a:txBody>
                    <a:bodyPr/>
                    <a:lstStyle/>
                    <a:p>
                      <a:pPr indent="0" algn="ctr"/>
                      <a:r>
                        <a:rPr lang="ru" sz="800">
                          <a:latin typeface="Arial"/>
                        </a:rPr>
                        <a:t>261</a:t>
                      </a:r>
                    </a:p>
                  </a:txBody>
                  <a:tcPr marL="0" marR="0" marT="0" marB="0" anchor="b"/>
                </a:tc>
                <a:tc>
                  <a:txBody>
                    <a:bodyPr/>
                    <a:lstStyle/>
                    <a:p>
                      <a:pPr indent="0" algn="ctr"/>
                      <a:r>
                        <a:rPr lang="ru" sz="800">
                          <a:latin typeface="Arial"/>
                        </a:rPr>
                        <a:t>241</a:t>
                      </a:r>
                    </a:p>
                  </a:txBody>
                  <a:tcPr marL="0" marR="0" marT="0" marB="0" anchor="b"/>
                </a:tc>
                <a:tc>
                  <a:txBody>
                    <a:bodyPr/>
                    <a:lstStyle/>
                    <a:p>
                      <a:endParaRPr sz="1200"/>
                    </a:p>
                  </a:txBody>
                  <a:tcPr marL="0" marR="0" marT="0" marB="0"/>
                </a:tc>
                <a:tc>
                  <a:txBody>
                    <a:bodyPr/>
                    <a:lstStyle/>
                    <a:p>
                      <a:endParaRPr sz="1200"/>
                    </a:p>
                  </a:txBody>
                  <a:tcPr marL="0" marR="0" marT="0" marB="0"/>
                </a:tc>
              </a:tr>
              <a:tr h="259296">
                <a:tc>
                  <a:txBody>
                    <a:bodyPr/>
                    <a:lstStyle/>
                    <a:p>
                      <a:pPr marL="241300" indent="0">
                        <a:lnSpc>
                          <a:spcPts val="1056"/>
                        </a:lnSpc>
                      </a:pPr>
                      <a:r>
                        <a:rPr lang="ru" sz="700" i="1">
                          <a:latin typeface="Arial"/>
                        </a:rPr>
                        <a:t>за счет перечислений организациям, за исключением государственных и муниципальных организаций</a:t>
                      </a:r>
                    </a:p>
                  </a:txBody>
                  <a:tcPr marL="0" marR="0" marT="0" marB="0"/>
                </a:tc>
                <a:tc>
                  <a:txBody>
                    <a:bodyPr/>
                    <a:lstStyle/>
                    <a:p>
                      <a:pPr indent="0" algn="ctr"/>
                      <a:r>
                        <a:rPr lang="ru" sz="800">
                          <a:latin typeface="Arial"/>
                        </a:rPr>
                        <a:t>262</a:t>
                      </a:r>
                    </a:p>
                  </a:txBody>
                  <a:tcPr marL="0" marR="0" marT="0" marB="0" anchor="b"/>
                </a:tc>
                <a:tc>
                  <a:txBody>
                    <a:bodyPr/>
                    <a:lstStyle/>
                    <a:p>
                      <a:pPr indent="0" algn="ctr"/>
                      <a:r>
                        <a:rPr lang="ru" sz="800">
                          <a:latin typeface="Arial"/>
                        </a:rPr>
                        <a:t>242</a:t>
                      </a:r>
                    </a:p>
                  </a:txBody>
                  <a:tcPr marL="0" marR="0" marT="0" marB="0" anchor="b"/>
                </a:tc>
                <a:tc>
                  <a:txBody>
                    <a:bodyPr/>
                    <a:lstStyle/>
                    <a:p>
                      <a:endParaRPr sz="1200"/>
                    </a:p>
                  </a:txBody>
                  <a:tcPr marL="0" marR="0" marT="0" marB="0"/>
                </a:tc>
                <a:tc>
                  <a:txBody>
                    <a:bodyPr/>
                    <a:lstStyle/>
                    <a:p>
                      <a:endParaRPr sz="1200"/>
                    </a:p>
                  </a:txBody>
                  <a:tcPr marL="0" marR="0" marT="0" marB="0"/>
                </a:tc>
              </a:tr>
              <a:tr h="143153">
                <a:tc>
                  <a:txBody>
                    <a:bodyPr/>
                    <a:lstStyle/>
                    <a:p>
                      <a:endParaRPr sz="700"/>
                    </a:p>
                  </a:txBody>
                  <a:tcPr marL="0" marR="0" marT="0" marB="0"/>
                </a:tc>
                <a:tc>
                  <a:txBody>
                    <a:bodyPr/>
                    <a:lstStyle/>
                    <a:p>
                      <a:pPr indent="0" algn="ctr"/>
                      <a:r>
                        <a:rPr lang="ru" sz="800">
                          <a:latin typeface="Arial"/>
                        </a:rPr>
                        <a:t>263</a:t>
                      </a:r>
                    </a:p>
                  </a:txBody>
                  <a:tcPr marL="0" marR="0" marT="0" marB="0"/>
                </a:tc>
                <a:tc>
                  <a:txBody>
                    <a:bodyPr/>
                    <a:lstStyle/>
                    <a:p>
                      <a:endParaRPr sz="700"/>
                    </a:p>
                  </a:txBody>
                  <a:tcPr marL="0" marR="0" marT="0" marB="0"/>
                </a:tc>
                <a:tc>
                  <a:txBody>
                    <a:bodyPr/>
                    <a:lstStyle/>
                    <a:p>
                      <a:endParaRPr sz="700"/>
                    </a:p>
                  </a:txBody>
                  <a:tcPr marL="0" marR="0" marT="0" marB="0"/>
                </a:tc>
                <a:tc>
                  <a:txBody>
                    <a:bodyPr/>
                    <a:lstStyle/>
                    <a:p>
                      <a:endParaRPr sz="700"/>
                    </a:p>
                  </a:txBody>
                  <a:tcPr marL="0" marR="0" marT="0" marB="0"/>
                </a:tc>
              </a:tr>
            </a:tbl>
          </a:graphicData>
        </a:graphic>
      </p:graphicFrame>
    </p:spTree>
    <p:extLst>
      <p:ext uri="{BB962C8B-B14F-4D97-AF65-F5344CB8AC3E}">
        <p14:creationId xmlns:p14="http://schemas.microsoft.com/office/powerpoint/2010/main" val="4066593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620628" y="707661"/>
            <a:ext cx="840510" cy="108040"/>
          </a:xfrm>
          <a:prstGeom prst="rect">
            <a:avLst/>
          </a:prstGeom>
        </p:spPr>
        <p:txBody>
          <a:bodyPr wrap="none" lIns="0" tIns="0" rIns="0" bIns="0">
            <a:noAutofit/>
          </a:bodyPr>
          <a:lstStyle/>
          <a:p>
            <a:r>
              <a:rPr lang="ru" sz="600">
                <a:latin typeface="Arial"/>
              </a:rPr>
              <a:t>Форма 0503723 с. 4</a:t>
            </a:r>
          </a:p>
        </p:txBody>
      </p:sp>
      <p:graphicFrame>
        <p:nvGraphicFramePr>
          <p:cNvPr id="3" name="Таблица 2"/>
          <p:cNvGraphicFramePr>
            <a:graphicFrameLocks noGrp="1"/>
          </p:cNvGraphicFramePr>
          <p:nvPr/>
        </p:nvGraphicFramePr>
        <p:xfrm>
          <a:off x="585810" y="813000"/>
          <a:ext cx="7875328" cy="4144455"/>
        </p:xfrm>
        <a:graphic>
          <a:graphicData uri="http://schemas.openxmlformats.org/drawingml/2006/table">
            <a:tbl>
              <a:tblPr/>
              <a:tblGrid>
                <a:gridCol w="3986057"/>
                <a:gridCol w="519588"/>
                <a:gridCol w="517041"/>
                <a:gridCol w="1507825"/>
                <a:gridCol w="1344817"/>
              </a:tblGrid>
              <a:tr h="405150">
                <a:tc>
                  <a:txBody>
                    <a:bodyPr/>
                    <a:lstStyle/>
                    <a:p>
                      <a:pPr indent="0" algn="ctr"/>
                      <a:r>
                        <a:rPr lang="ru" sz="800">
                          <a:latin typeface="Arial"/>
                        </a:rPr>
                        <a:t>Наименование показателя</a:t>
                      </a:r>
                    </a:p>
                  </a:txBody>
                  <a:tcPr marL="0" marR="0" marT="0" marB="0" anchor="ctr"/>
                </a:tc>
                <a:tc>
                  <a:txBody>
                    <a:bodyPr/>
                    <a:lstStyle/>
                    <a:p>
                      <a:pPr indent="0" algn="ctr">
                        <a:spcAft>
                          <a:spcPts val="210"/>
                        </a:spcAft>
                      </a:pPr>
                      <a:r>
                        <a:rPr lang="ru" sz="800">
                          <a:latin typeface="Arial"/>
                        </a:rPr>
                        <a:t>Код</a:t>
                      </a:r>
                    </a:p>
                    <a:p>
                      <a:pPr indent="0" algn="ctr"/>
                      <a:r>
                        <a:rPr lang="ru" sz="800">
                          <a:latin typeface="Arial"/>
                        </a:rPr>
                        <a:t>строки</a:t>
                      </a:r>
                    </a:p>
                  </a:txBody>
                  <a:tcPr marL="0" marR="0" marT="0" marB="0" anchor="ctr"/>
                </a:tc>
                <a:tc>
                  <a:txBody>
                    <a:bodyPr/>
                    <a:lstStyle/>
                    <a:p>
                      <a:pPr marL="114300" marR="114300" indent="0" algn="just">
                        <a:lnSpc>
                          <a:spcPts val="1176"/>
                        </a:lnSpc>
                      </a:pPr>
                      <a:r>
                        <a:rPr lang="ru" sz="800">
                          <a:latin typeface="Arial"/>
                        </a:rPr>
                        <a:t>Код ПО КОСГУ</a:t>
                      </a:r>
                    </a:p>
                  </a:txBody>
                  <a:tcPr marL="0" marR="0" marT="0" marB="0" anchor="ctr"/>
                </a:tc>
                <a:tc>
                  <a:txBody>
                    <a:bodyPr/>
                    <a:lstStyle/>
                    <a:p>
                      <a:pPr indent="0" algn="ctr"/>
                      <a:r>
                        <a:rPr lang="ru" sz="800">
                          <a:latin typeface="Arial"/>
                        </a:rPr>
                        <a:t>За отчетный период</a:t>
                      </a:r>
                    </a:p>
                  </a:txBody>
                  <a:tcPr marL="0" marR="0" marT="0" marB="0" anchor="ctr"/>
                </a:tc>
                <a:tc>
                  <a:txBody>
                    <a:bodyPr/>
                    <a:lstStyle/>
                    <a:p>
                      <a:pPr indent="0" algn="ctr">
                        <a:lnSpc>
                          <a:spcPts val="1176"/>
                        </a:lnSpc>
                      </a:pPr>
                      <a:r>
                        <a:rPr lang="ru" sz="800">
                          <a:latin typeface="Arial"/>
                        </a:rPr>
                        <a:t>За аналогичный период прошлого финансового года</a:t>
                      </a:r>
                    </a:p>
                  </a:txBody>
                  <a:tcPr marL="0" marR="0" marT="0" marB="0" anchor="b"/>
                </a:tc>
              </a:tr>
              <a:tr h="126947">
                <a:tc>
                  <a:txBody>
                    <a:bodyPr/>
                    <a:lstStyle/>
                    <a:p>
                      <a:pPr indent="0" algn="ctr"/>
                      <a:r>
                        <a:rPr lang="ru" sz="800">
                          <a:latin typeface="Arial"/>
                        </a:rPr>
                        <a:t>1</a:t>
                      </a:r>
                    </a:p>
                  </a:txBody>
                  <a:tcPr marL="0" marR="0" marT="0" marB="0" anchor="ctr"/>
                </a:tc>
                <a:tc>
                  <a:txBody>
                    <a:bodyPr/>
                    <a:lstStyle/>
                    <a:p>
                      <a:pPr indent="0" algn="ctr"/>
                      <a:r>
                        <a:rPr lang="ru" sz="800">
                          <a:latin typeface="Arial"/>
                        </a:rPr>
                        <a:t>2</a:t>
                      </a:r>
                    </a:p>
                  </a:txBody>
                  <a:tcPr marL="0" marR="0" marT="0" marB="0" anchor="ctr"/>
                </a:tc>
                <a:tc>
                  <a:txBody>
                    <a:bodyPr/>
                    <a:lstStyle/>
                    <a:p>
                      <a:pPr indent="0" algn="ctr"/>
                      <a:r>
                        <a:rPr lang="ru" sz="800">
                          <a:latin typeface="Arial"/>
                        </a:rPr>
                        <a:t>5</a:t>
                      </a:r>
                    </a:p>
                  </a:txBody>
                  <a:tcPr marL="0" marR="0" marT="0" marB="0"/>
                </a:tc>
                <a:tc>
                  <a:txBody>
                    <a:bodyPr/>
                    <a:lstStyle/>
                    <a:p>
                      <a:pPr indent="0" algn="ctr"/>
                      <a:r>
                        <a:rPr lang="ru" sz="800">
                          <a:latin typeface="Arial"/>
                        </a:rPr>
                        <a:t>4</a:t>
                      </a:r>
                    </a:p>
                  </a:txBody>
                  <a:tcPr marL="0" marR="0" marT="0" marB="0"/>
                </a:tc>
                <a:tc>
                  <a:txBody>
                    <a:bodyPr/>
                    <a:lstStyle/>
                    <a:p>
                      <a:pPr indent="0" algn="ctr"/>
                      <a:r>
                        <a:rPr lang="ru" sz="800">
                          <a:latin typeface="Arial"/>
                        </a:rPr>
                        <a:t>5</a:t>
                      </a:r>
                    </a:p>
                  </a:txBody>
                  <a:tcPr marL="0" marR="0" marT="0" marB="0"/>
                </a:tc>
              </a:tr>
              <a:tr h="156658">
                <a:tc>
                  <a:txBody>
                    <a:bodyPr/>
                    <a:lstStyle/>
                    <a:p>
                      <a:pPr marL="241300" indent="-101600"/>
                      <a:r>
                        <a:rPr lang="ru" sz="800">
                          <a:latin typeface="Arial"/>
                        </a:rPr>
                        <a:t>за счет безвозмездных перечислений бюджетам и международным организациям</a:t>
                      </a:r>
                    </a:p>
                  </a:txBody>
                  <a:tcPr marL="0" marR="0" marT="0" marB="0" anchor="b"/>
                </a:tc>
                <a:tc>
                  <a:txBody>
                    <a:bodyPr/>
                    <a:lstStyle/>
                    <a:p>
                      <a:pPr indent="0" algn="ctr"/>
                      <a:r>
                        <a:rPr lang="ru" sz="800">
                          <a:latin typeface="Arial"/>
                        </a:rPr>
                        <a:t>270</a:t>
                      </a:r>
                    </a:p>
                  </a:txBody>
                  <a:tcPr marL="0" marR="0" marT="0" marB="0" anchor="b"/>
                </a:tc>
                <a:tc>
                  <a:txBody>
                    <a:bodyPr/>
                    <a:lstStyle/>
                    <a:p>
                      <a:pPr indent="0" algn="ctr"/>
                      <a:r>
                        <a:rPr lang="ru" sz="800">
                          <a:latin typeface="Arial"/>
                        </a:rPr>
                        <a:t>250</a:t>
                      </a:r>
                    </a:p>
                  </a:txBody>
                  <a:tcPr marL="0" marR="0" marT="0" marB="0" anchor="b"/>
                </a:tc>
                <a:tc>
                  <a:txBody>
                    <a:bodyPr/>
                    <a:lstStyle/>
                    <a:p>
                      <a:endParaRPr sz="800"/>
                    </a:p>
                  </a:txBody>
                  <a:tcPr marL="0" marR="0" marT="0" marB="0"/>
                </a:tc>
                <a:tc>
                  <a:txBody>
                    <a:bodyPr/>
                    <a:lstStyle/>
                    <a:p>
                      <a:endParaRPr sz="800"/>
                    </a:p>
                  </a:txBody>
                  <a:tcPr marL="0" marR="0" marT="0" marB="0"/>
                </a:tc>
              </a:tr>
              <a:tr h="248492">
                <a:tc>
                  <a:txBody>
                    <a:bodyPr/>
                    <a:lstStyle/>
                    <a:p>
                      <a:pPr marL="241300" indent="0">
                        <a:spcAft>
                          <a:spcPts val="210"/>
                        </a:spcAft>
                      </a:pPr>
                      <a:r>
                        <a:rPr lang="ru" sz="700" i="1">
                          <a:latin typeface="Arial"/>
                        </a:rPr>
                        <a:t>из них;</a:t>
                      </a:r>
                    </a:p>
                    <a:p>
                      <a:pPr marL="241300" indent="0"/>
                      <a:r>
                        <a:rPr lang="ru" sz="700" i="1">
                          <a:latin typeface="Arial"/>
                        </a:rPr>
                        <a:t>за счет перечислений наднациональным организациям и правительствам</a:t>
                      </a:r>
                    </a:p>
                  </a:txBody>
                  <a:tcPr marL="0" marR="0" marT="0" marB="0"/>
                </a:tc>
                <a:tc>
                  <a:txBody>
                    <a:bodyPr/>
                    <a:lstStyle/>
                    <a:p>
                      <a:pPr indent="0" algn="ctr"/>
                      <a:r>
                        <a:rPr lang="ru" sz="800">
                          <a:latin typeface="Arial"/>
                        </a:rPr>
                        <a:t>272</a:t>
                      </a:r>
                    </a:p>
                  </a:txBody>
                  <a:tcPr marL="0" marR="0" marT="0" marB="0" anchor="b"/>
                </a:tc>
                <a:tc>
                  <a:txBody>
                    <a:bodyPr/>
                    <a:lstStyle/>
                    <a:p>
                      <a:pPr indent="0" algn="ctr"/>
                      <a:r>
                        <a:rPr lang="ru" sz="800">
                          <a:latin typeface="Arial"/>
                        </a:rPr>
                        <a:t>252</a:t>
                      </a:r>
                    </a:p>
                  </a:txBody>
                  <a:tcPr marL="0" marR="0" marT="0" marB="0" anchor="b"/>
                </a:tc>
                <a:tc>
                  <a:txBody>
                    <a:bodyPr/>
                    <a:lstStyle/>
                    <a:p>
                      <a:endParaRPr sz="1200"/>
                    </a:p>
                  </a:txBody>
                  <a:tcPr marL="0" marR="0" marT="0" marB="0"/>
                </a:tc>
                <a:tc>
                  <a:txBody>
                    <a:bodyPr/>
                    <a:lstStyle/>
                    <a:p>
                      <a:endParaRPr sz="1200"/>
                    </a:p>
                  </a:txBody>
                  <a:tcPr marL="0" marR="0" marT="0" marB="0"/>
                </a:tc>
              </a:tr>
              <a:tr h="126947">
                <a:tc>
                  <a:txBody>
                    <a:bodyPr/>
                    <a:lstStyle/>
                    <a:p>
                      <a:pPr marL="241300" indent="0"/>
                      <a:r>
                        <a:rPr lang="ru" sz="700" i="1">
                          <a:latin typeface="Arial"/>
                        </a:rPr>
                        <a:t>за счет перечислений международным организациям</a:t>
                      </a:r>
                    </a:p>
                  </a:txBody>
                  <a:tcPr marL="0" marR="0" marT="0" marB="0"/>
                </a:tc>
                <a:tc>
                  <a:txBody>
                    <a:bodyPr/>
                    <a:lstStyle/>
                    <a:p>
                      <a:pPr indent="0" algn="ctr"/>
                      <a:r>
                        <a:rPr lang="ru" sz="800">
                          <a:latin typeface="Arial"/>
                        </a:rPr>
                        <a:t>273</a:t>
                      </a:r>
                    </a:p>
                  </a:txBody>
                  <a:tcPr marL="0" marR="0" marT="0" marB="0"/>
                </a:tc>
                <a:tc>
                  <a:txBody>
                    <a:bodyPr/>
                    <a:lstStyle/>
                    <a:p>
                      <a:pPr indent="0" algn="ctr"/>
                      <a:r>
                        <a:rPr lang="ru" sz="800">
                          <a:latin typeface="Arial"/>
                        </a:rPr>
                        <a:t>253</a:t>
                      </a:r>
                    </a:p>
                  </a:txBody>
                  <a:tcPr marL="0" marR="0" marT="0" marB="0"/>
                </a:tc>
                <a:tc>
                  <a:txBody>
                    <a:bodyPr/>
                    <a:lstStyle/>
                    <a:p>
                      <a:endParaRPr sz="600"/>
                    </a:p>
                  </a:txBody>
                  <a:tcPr marL="0" marR="0" marT="0" marB="0"/>
                </a:tc>
                <a:tc>
                  <a:txBody>
                    <a:bodyPr/>
                    <a:lstStyle/>
                    <a:p>
                      <a:endParaRPr sz="600"/>
                    </a:p>
                  </a:txBody>
                  <a:tcPr marL="0" marR="0" marT="0" marB="0"/>
                </a:tc>
              </a:tr>
              <a:tr h="126947">
                <a:tc>
                  <a:txBody>
                    <a:bodyPr/>
                    <a:lstStyle/>
                    <a:p>
                      <a:pPr marL="241300" indent="-101600"/>
                      <a:r>
                        <a:rPr lang="ru" sz="800">
                          <a:latin typeface="Arial"/>
                        </a:rPr>
                        <a:t>за счет социального обеспечения</a:t>
                      </a:r>
                    </a:p>
                  </a:txBody>
                  <a:tcPr marL="0" marR="0" marT="0" marB="0"/>
                </a:tc>
                <a:tc>
                  <a:txBody>
                    <a:bodyPr/>
                    <a:lstStyle/>
                    <a:p>
                      <a:pPr indent="0" algn="ctr"/>
                      <a:r>
                        <a:rPr lang="ru" sz="800">
                          <a:latin typeface="Arial"/>
                        </a:rPr>
                        <a:t>280</a:t>
                      </a:r>
                    </a:p>
                  </a:txBody>
                  <a:tcPr marL="0" marR="0" marT="0" marB="0" anchor="b"/>
                </a:tc>
                <a:tc>
                  <a:txBody>
                    <a:bodyPr/>
                    <a:lstStyle/>
                    <a:p>
                      <a:pPr indent="0" algn="ctr"/>
                      <a:r>
                        <a:rPr lang="ru" sz="800">
                          <a:latin typeface="Arial"/>
                        </a:rPr>
                        <a:t>260</a:t>
                      </a:r>
                    </a:p>
                  </a:txBody>
                  <a:tcPr marL="0" marR="0" marT="0" marB="0" anchor="b"/>
                </a:tc>
                <a:tc>
                  <a:txBody>
                    <a:bodyPr/>
                    <a:lstStyle/>
                    <a:p>
                      <a:endParaRPr sz="600"/>
                    </a:p>
                  </a:txBody>
                  <a:tcPr marL="0" marR="0" marT="0" marB="0"/>
                </a:tc>
                <a:tc>
                  <a:txBody>
                    <a:bodyPr/>
                    <a:lstStyle/>
                    <a:p>
                      <a:endParaRPr sz="600"/>
                    </a:p>
                  </a:txBody>
                  <a:tcPr marL="0" marR="0" marT="0" marB="0"/>
                </a:tc>
              </a:tr>
              <a:tr h="248492">
                <a:tc>
                  <a:txBody>
                    <a:bodyPr/>
                    <a:lstStyle/>
                    <a:p>
                      <a:pPr marL="241300" indent="0">
                        <a:spcAft>
                          <a:spcPts val="210"/>
                        </a:spcAft>
                      </a:pPr>
                      <a:r>
                        <a:rPr lang="ru" sz="700" i="1">
                          <a:latin typeface="Arial"/>
                        </a:rPr>
                        <a:t>из них:</a:t>
                      </a:r>
                    </a:p>
                    <a:p>
                      <a:pPr marL="241300" indent="0"/>
                      <a:r>
                        <a:rPr lang="ru" sz="700" i="1">
                          <a:latin typeface="Arial"/>
                        </a:rPr>
                        <a:t>за счет пособий по социальной помощи населению</a:t>
                      </a:r>
                    </a:p>
                  </a:txBody>
                  <a:tcPr marL="0" marR="0" marT="0" marB="0"/>
                </a:tc>
                <a:tc>
                  <a:txBody>
                    <a:bodyPr/>
                    <a:lstStyle/>
                    <a:p>
                      <a:pPr indent="0" algn="ctr"/>
                      <a:r>
                        <a:rPr lang="ru" sz="800">
                          <a:latin typeface="Arial"/>
                        </a:rPr>
                        <a:t>282</a:t>
                      </a:r>
                    </a:p>
                  </a:txBody>
                  <a:tcPr marL="0" marR="0" marT="0" marB="0" anchor="b"/>
                </a:tc>
                <a:tc>
                  <a:txBody>
                    <a:bodyPr/>
                    <a:lstStyle/>
                    <a:p>
                      <a:pPr indent="0" algn="ctr"/>
                      <a:r>
                        <a:rPr lang="ru" sz="800">
                          <a:latin typeface="Arial"/>
                        </a:rPr>
                        <a:t>262</a:t>
                      </a:r>
                    </a:p>
                  </a:txBody>
                  <a:tcPr marL="0" marR="0" marT="0" marB="0" anchor="b"/>
                </a:tc>
                <a:tc>
                  <a:txBody>
                    <a:bodyPr/>
                    <a:lstStyle/>
                    <a:p>
                      <a:endParaRPr sz="1200"/>
                    </a:p>
                  </a:txBody>
                  <a:tcPr marL="0" marR="0" marT="0" marB="0"/>
                </a:tc>
                <a:tc>
                  <a:txBody>
                    <a:bodyPr/>
                    <a:lstStyle/>
                    <a:p>
                      <a:endParaRPr sz="1200"/>
                    </a:p>
                  </a:txBody>
                  <a:tcPr marL="0" marR="0" marT="0" marB="0"/>
                </a:tc>
              </a:tr>
              <a:tr h="278203">
                <a:tc>
                  <a:txBody>
                    <a:bodyPr/>
                    <a:lstStyle/>
                    <a:p>
                      <a:pPr marL="241300" marR="558800" indent="0">
                        <a:lnSpc>
                          <a:spcPts val="1104"/>
                        </a:lnSpc>
                      </a:pPr>
                      <a:r>
                        <a:rPr lang="ru" sz="700" i="1">
                          <a:latin typeface="Arial"/>
                        </a:rPr>
                        <a:t>за счет пенсий, пособий, выплачиваемых организациями сектора государственного управления</a:t>
                      </a:r>
                    </a:p>
                  </a:txBody>
                  <a:tcPr marL="0" marR="0" marT="0" marB="0" anchor="b"/>
                </a:tc>
                <a:tc>
                  <a:txBody>
                    <a:bodyPr/>
                    <a:lstStyle/>
                    <a:p>
                      <a:pPr indent="0" algn="ctr"/>
                      <a:r>
                        <a:rPr lang="ru" sz="800">
                          <a:latin typeface="Arial"/>
                        </a:rPr>
                        <a:t>283</a:t>
                      </a:r>
                    </a:p>
                  </a:txBody>
                  <a:tcPr marL="0" marR="0" marT="0" marB="0" anchor="b"/>
                </a:tc>
                <a:tc>
                  <a:txBody>
                    <a:bodyPr/>
                    <a:lstStyle/>
                    <a:p>
                      <a:pPr indent="0" algn="ctr"/>
                      <a:r>
                        <a:rPr lang="ru" sz="800">
                          <a:latin typeface="Arial"/>
                        </a:rPr>
                        <a:t>263</a:t>
                      </a:r>
                    </a:p>
                  </a:txBody>
                  <a:tcPr marL="0" marR="0" marT="0" marB="0" anchor="b"/>
                </a:tc>
                <a:tc>
                  <a:txBody>
                    <a:bodyPr/>
                    <a:lstStyle/>
                    <a:p>
                      <a:endParaRPr sz="1300"/>
                    </a:p>
                  </a:txBody>
                  <a:tcPr marL="0" marR="0" marT="0" marB="0"/>
                </a:tc>
                <a:tc>
                  <a:txBody>
                    <a:bodyPr/>
                    <a:lstStyle/>
                    <a:p>
                      <a:endParaRPr sz="1300"/>
                    </a:p>
                  </a:txBody>
                  <a:tcPr marL="0" marR="0" marT="0" marB="0"/>
                </a:tc>
              </a:tr>
              <a:tr h="124246">
                <a:tc>
                  <a:txBody>
                    <a:bodyPr/>
                    <a:lstStyle/>
                    <a:p>
                      <a:pPr marL="241300" indent="-101600"/>
                      <a:r>
                        <a:rPr lang="ru" sz="800">
                          <a:latin typeface="Arial"/>
                        </a:rPr>
                        <a:t>за счет операций с активами</a:t>
                      </a:r>
                    </a:p>
                  </a:txBody>
                  <a:tcPr marL="0" marR="0" marT="0" marB="0"/>
                </a:tc>
                <a:tc>
                  <a:txBody>
                    <a:bodyPr/>
                    <a:lstStyle/>
                    <a:p>
                      <a:pPr indent="0" algn="ctr"/>
                      <a:r>
                        <a:rPr lang="ru" sz="800">
                          <a:latin typeface="Arial"/>
                        </a:rPr>
                        <a:t>290</a:t>
                      </a:r>
                    </a:p>
                  </a:txBody>
                  <a:tcPr marL="0" marR="0" marT="0" marB="0"/>
                </a:tc>
                <a:tc>
                  <a:txBody>
                    <a:bodyPr/>
                    <a:lstStyle/>
                    <a:p>
                      <a:pPr indent="0" algn="ctr"/>
                      <a:r>
                        <a:rPr lang="ru" sz="800">
                          <a:latin typeface="Arial"/>
                        </a:rPr>
                        <a:t>270</a:t>
                      </a:r>
                    </a:p>
                  </a:txBody>
                  <a:tcPr marL="0" marR="0" marT="0" marB="0"/>
                </a:tc>
                <a:tc>
                  <a:txBody>
                    <a:bodyPr/>
                    <a:lstStyle/>
                    <a:p>
                      <a:endParaRPr sz="600"/>
                    </a:p>
                  </a:txBody>
                  <a:tcPr marL="0" marR="0" marT="0" marB="0"/>
                </a:tc>
                <a:tc>
                  <a:txBody>
                    <a:bodyPr/>
                    <a:lstStyle/>
                    <a:p>
                      <a:endParaRPr sz="600"/>
                    </a:p>
                  </a:txBody>
                  <a:tcPr marL="0" marR="0" marT="0" marB="0"/>
                </a:tc>
              </a:tr>
              <a:tr h="248492">
                <a:tc>
                  <a:txBody>
                    <a:bodyPr/>
                    <a:lstStyle/>
                    <a:p>
                      <a:pPr marL="241300" indent="0">
                        <a:spcAft>
                          <a:spcPts val="210"/>
                        </a:spcAft>
                      </a:pPr>
                      <a:r>
                        <a:rPr lang="ru" sz="700" i="1">
                          <a:latin typeface="Arial"/>
                        </a:rPr>
                        <a:t>из них:</a:t>
                      </a:r>
                    </a:p>
                    <a:p>
                      <a:pPr marL="241300" indent="0"/>
                      <a:r>
                        <a:rPr lang="ru" sz="700" i="1">
                          <a:latin typeface="Arial"/>
                        </a:rPr>
                        <a:t>за счет чрезвычайных расходов по операциям с активами</a:t>
                      </a:r>
                    </a:p>
                  </a:txBody>
                  <a:tcPr marL="0" marR="0" marT="0" marB="0"/>
                </a:tc>
                <a:tc>
                  <a:txBody>
                    <a:bodyPr/>
                    <a:lstStyle/>
                    <a:p>
                      <a:pPr indent="0" algn="ctr"/>
                      <a:r>
                        <a:rPr lang="ru" sz="800">
                          <a:latin typeface="Arial"/>
                        </a:rPr>
                        <a:t>291</a:t>
                      </a:r>
                    </a:p>
                  </a:txBody>
                  <a:tcPr marL="0" marR="0" marT="0" marB="0" anchor="b"/>
                </a:tc>
                <a:tc>
                  <a:txBody>
                    <a:bodyPr/>
                    <a:lstStyle/>
                    <a:p>
                      <a:pPr indent="0" algn="ctr"/>
                      <a:r>
                        <a:rPr lang="ru" sz="800">
                          <a:latin typeface="Arial"/>
                        </a:rPr>
                        <a:t>273</a:t>
                      </a:r>
                    </a:p>
                  </a:txBody>
                  <a:tcPr marL="0" marR="0" marT="0" marB="0" anchor="b"/>
                </a:tc>
                <a:tc>
                  <a:txBody>
                    <a:bodyPr/>
                    <a:lstStyle/>
                    <a:p>
                      <a:endParaRPr sz="1200"/>
                    </a:p>
                  </a:txBody>
                  <a:tcPr marL="0" marR="0" marT="0" marB="0"/>
                </a:tc>
                <a:tc>
                  <a:txBody>
                    <a:bodyPr/>
                    <a:lstStyle/>
                    <a:p>
                      <a:endParaRPr sz="1200"/>
                    </a:p>
                  </a:txBody>
                  <a:tcPr marL="0" marR="0" marT="0" marB="0"/>
                </a:tc>
              </a:tr>
              <a:tr h="126947">
                <a:tc>
                  <a:txBody>
                    <a:bodyPr/>
                    <a:lstStyle/>
                    <a:p>
                      <a:pPr marL="241300" indent="-101600"/>
                      <a:r>
                        <a:rPr lang="ru" sz="800">
                          <a:latin typeface="Arial"/>
                        </a:rPr>
                        <a:t>за счет прочих расходов</a:t>
                      </a:r>
                    </a:p>
                  </a:txBody>
                  <a:tcPr marL="0" marR="0" marT="0" marB="0"/>
                </a:tc>
                <a:tc>
                  <a:txBody>
                    <a:bodyPr/>
                    <a:lstStyle/>
                    <a:p>
                      <a:pPr indent="0" algn="ctr"/>
                      <a:r>
                        <a:rPr lang="ru" sz="800">
                          <a:latin typeface="Arial"/>
                        </a:rPr>
                        <a:t>300</a:t>
                      </a:r>
                    </a:p>
                  </a:txBody>
                  <a:tcPr marL="0" marR="0" marT="0" marB="0"/>
                </a:tc>
                <a:tc>
                  <a:txBody>
                    <a:bodyPr/>
                    <a:lstStyle/>
                    <a:p>
                      <a:pPr indent="0" algn="ctr"/>
                      <a:r>
                        <a:rPr lang="ru" sz="800">
                          <a:latin typeface="Arial"/>
                        </a:rPr>
                        <a:t>290</a:t>
                      </a:r>
                    </a:p>
                  </a:txBody>
                  <a:tcPr marL="0" marR="0" marT="0" marB="0"/>
                </a:tc>
                <a:tc>
                  <a:txBody>
                    <a:bodyPr/>
                    <a:lstStyle/>
                    <a:p>
                      <a:pPr indent="0" algn="r"/>
                      <a:r>
                        <a:rPr lang="ru" sz="800">
                          <a:latin typeface="Arial"/>
                        </a:rPr>
                        <a:t>20 330 924.09</a:t>
                      </a:r>
                    </a:p>
                  </a:txBody>
                  <a:tcPr marL="0" marR="0" marT="0" marB="0"/>
                </a:tc>
                <a:tc>
                  <a:txBody>
                    <a:bodyPr/>
                    <a:lstStyle/>
                    <a:p>
                      <a:endParaRPr sz="600"/>
                    </a:p>
                  </a:txBody>
                  <a:tcPr marL="0" marR="0" marT="0" marB="0"/>
                </a:tc>
              </a:tr>
              <a:tr h="248492">
                <a:tc>
                  <a:txBody>
                    <a:bodyPr/>
                    <a:lstStyle/>
                    <a:p>
                      <a:pPr marL="241300" indent="0">
                        <a:spcAft>
                          <a:spcPts val="210"/>
                        </a:spcAft>
                      </a:pPr>
                      <a:r>
                        <a:rPr lang="ru" sz="700" i="1">
                          <a:latin typeface="Arial"/>
                        </a:rPr>
                        <a:t>из них:</a:t>
                      </a:r>
                    </a:p>
                    <a:p>
                      <a:pPr marL="241300" indent="0"/>
                      <a:r>
                        <a:rPr lang="ru" sz="700" i="1">
                          <a:latin typeface="Arial"/>
                        </a:rPr>
                        <a:t>за счет уплаты налогов и сборов</a:t>
                      </a:r>
                    </a:p>
                  </a:txBody>
                  <a:tcPr marL="0" marR="0" marT="0" marB="0"/>
                </a:tc>
                <a:tc>
                  <a:txBody>
                    <a:bodyPr/>
                    <a:lstStyle/>
                    <a:p>
                      <a:pPr indent="0" algn="ctr"/>
                      <a:r>
                        <a:rPr lang="ru" sz="800">
                          <a:latin typeface="Arial"/>
                        </a:rPr>
                        <a:t>301</a:t>
                      </a:r>
                    </a:p>
                  </a:txBody>
                  <a:tcPr marL="0" marR="0" marT="0" marB="0" anchor="b"/>
                </a:tc>
                <a:tc>
                  <a:txBody>
                    <a:bodyPr/>
                    <a:lstStyle/>
                    <a:p>
                      <a:pPr indent="0" algn="ctr"/>
                      <a:r>
                        <a:rPr lang="ru" sz="800">
                          <a:latin typeface="Arial"/>
                        </a:rPr>
                        <a:t>290</a:t>
                      </a:r>
                    </a:p>
                  </a:txBody>
                  <a:tcPr marL="0" marR="0" marT="0" marB="0" anchor="b"/>
                </a:tc>
                <a:tc>
                  <a:txBody>
                    <a:bodyPr/>
                    <a:lstStyle/>
                    <a:p>
                      <a:pPr indent="0" algn="r"/>
                      <a:r>
                        <a:rPr lang="ru" sz="800">
                          <a:latin typeface="Arial"/>
                        </a:rPr>
                        <a:t>6 705 114.00</a:t>
                      </a:r>
                    </a:p>
                  </a:txBody>
                  <a:tcPr marL="0" marR="0" marT="0" marB="0" anchor="b"/>
                </a:tc>
                <a:tc>
                  <a:txBody>
                    <a:bodyPr/>
                    <a:lstStyle/>
                    <a:p>
                      <a:endParaRPr sz="1200"/>
                    </a:p>
                  </a:txBody>
                  <a:tcPr marL="0" marR="0" marT="0" marB="0"/>
                </a:tc>
              </a:tr>
              <a:tr h="124246">
                <a:tc>
                  <a:txBody>
                    <a:bodyPr/>
                    <a:lstStyle/>
                    <a:p>
                      <a:endParaRPr sz="600"/>
                    </a:p>
                  </a:txBody>
                  <a:tcPr marL="0" marR="0" marT="0" marB="0"/>
                </a:tc>
                <a:tc>
                  <a:txBody>
                    <a:bodyPr/>
                    <a:lstStyle/>
                    <a:p>
                      <a:pPr indent="0" algn="ctr"/>
                      <a:r>
                        <a:rPr lang="ru" sz="800">
                          <a:latin typeface="Arial"/>
                        </a:rPr>
                        <a:t>302</a:t>
                      </a:r>
                    </a:p>
                  </a:txBody>
                  <a:tcPr marL="0" marR="0" marT="0" marB="0"/>
                </a:tc>
                <a:tc>
                  <a:txBody>
                    <a:bodyPr/>
                    <a:lstStyle/>
                    <a:p>
                      <a:endParaRPr sz="600"/>
                    </a:p>
                  </a:txBody>
                  <a:tcPr marL="0" marR="0" marT="0" marB="0"/>
                </a:tc>
                <a:tc>
                  <a:txBody>
                    <a:bodyPr/>
                    <a:lstStyle/>
                    <a:p>
                      <a:endParaRPr sz="600"/>
                    </a:p>
                  </a:txBody>
                  <a:tcPr marL="0" marR="0" marT="0" marB="0"/>
                </a:tc>
                <a:tc>
                  <a:txBody>
                    <a:bodyPr/>
                    <a:lstStyle/>
                    <a:p>
                      <a:endParaRPr sz="600"/>
                    </a:p>
                  </a:txBody>
                  <a:tcPr marL="0" marR="0" marT="0" marB="0"/>
                </a:tc>
              </a:tr>
              <a:tr h="124246">
                <a:tc>
                  <a:txBody>
                    <a:bodyPr/>
                    <a:lstStyle/>
                    <a:p>
                      <a:endParaRPr sz="600"/>
                    </a:p>
                  </a:txBody>
                  <a:tcPr marL="0" marR="0" marT="0" marB="0"/>
                </a:tc>
                <a:tc>
                  <a:txBody>
                    <a:bodyPr/>
                    <a:lstStyle/>
                    <a:p>
                      <a:pPr indent="0" algn="ctr"/>
                      <a:r>
                        <a:rPr lang="ru" sz="800">
                          <a:latin typeface="Arial"/>
                        </a:rPr>
                        <a:t>303</a:t>
                      </a:r>
                    </a:p>
                  </a:txBody>
                  <a:tcPr marL="0" marR="0" marT="0" marB="0" anchor="b"/>
                </a:tc>
                <a:tc>
                  <a:txBody>
                    <a:bodyPr/>
                    <a:lstStyle/>
                    <a:p>
                      <a:endParaRPr sz="600"/>
                    </a:p>
                  </a:txBody>
                  <a:tcPr marL="0" marR="0" marT="0" marB="0"/>
                </a:tc>
                <a:tc>
                  <a:txBody>
                    <a:bodyPr/>
                    <a:lstStyle/>
                    <a:p>
                      <a:endParaRPr sz="600"/>
                    </a:p>
                  </a:txBody>
                  <a:tcPr marL="0" marR="0" marT="0" marB="0"/>
                </a:tc>
                <a:tc>
                  <a:txBody>
                    <a:bodyPr/>
                    <a:lstStyle/>
                    <a:p>
                      <a:endParaRPr sz="600"/>
                    </a:p>
                  </a:txBody>
                  <a:tcPr marL="0" marR="0" marT="0" marB="0"/>
                </a:tc>
              </a:tr>
              <a:tr h="124246">
                <a:tc>
                  <a:txBody>
                    <a:bodyPr/>
                    <a:lstStyle/>
                    <a:p>
                      <a:endParaRPr sz="600"/>
                    </a:p>
                  </a:txBody>
                  <a:tcPr marL="0" marR="0" marT="0" marB="0"/>
                </a:tc>
                <a:tc>
                  <a:txBody>
                    <a:bodyPr/>
                    <a:lstStyle/>
                    <a:p>
                      <a:pPr indent="0" algn="ctr"/>
                      <a:r>
                        <a:rPr lang="ru" sz="800">
                          <a:latin typeface="Arial"/>
                        </a:rPr>
                        <a:t>304</a:t>
                      </a:r>
                    </a:p>
                  </a:txBody>
                  <a:tcPr marL="0" marR="0" marT="0" marB="0"/>
                </a:tc>
                <a:tc>
                  <a:txBody>
                    <a:bodyPr/>
                    <a:lstStyle/>
                    <a:p>
                      <a:endParaRPr sz="600"/>
                    </a:p>
                  </a:txBody>
                  <a:tcPr marL="0" marR="0" marT="0" marB="0"/>
                </a:tc>
                <a:tc>
                  <a:txBody>
                    <a:bodyPr/>
                    <a:lstStyle/>
                    <a:p>
                      <a:endParaRPr sz="600"/>
                    </a:p>
                  </a:txBody>
                  <a:tcPr marL="0" marR="0" marT="0" marB="0"/>
                </a:tc>
                <a:tc>
                  <a:txBody>
                    <a:bodyPr/>
                    <a:lstStyle/>
                    <a:p>
                      <a:endParaRPr sz="600"/>
                    </a:p>
                  </a:txBody>
                  <a:tcPr marL="0" marR="0" marT="0" marB="0"/>
                </a:tc>
              </a:tr>
              <a:tr h="124246">
                <a:tc>
                  <a:txBody>
                    <a:bodyPr/>
                    <a:lstStyle/>
                    <a:p>
                      <a:pPr indent="0"/>
                      <a:r>
                        <a:rPr lang="ru" sz="700" b="1" i="1">
                          <a:latin typeface="Arial"/>
                        </a:rPr>
                        <a:t>Выбытия по инвестиционным операциям</a:t>
                      </a:r>
                      <a:r>
                        <a:rPr lang="ru" sz="800">
                          <a:latin typeface="Arial"/>
                        </a:rPr>
                        <a:t> — </a:t>
                      </a:r>
                      <a:r>
                        <a:rPr lang="ru" sz="700" b="1" i="1">
                          <a:latin typeface="Arial"/>
                        </a:rPr>
                        <a:t>всего</a:t>
                      </a:r>
                    </a:p>
                  </a:txBody>
                  <a:tcPr marL="0" marR="0" marT="0" marB="0"/>
                </a:tc>
                <a:tc>
                  <a:txBody>
                    <a:bodyPr/>
                    <a:lstStyle/>
                    <a:p>
                      <a:pPr indent="0" algn="ctr"/>
                      <a:r>
                        <a:rPr lang="ru" sz="800">
                          <a:latin typeface="Arial"/>
                        </a:rPr>
                        <a:t>310</a:t>
                      </a:r>
                    </a:p>
                  </a:txBody>
                  <a:tcPr marL="0" marR="0" marT="0" marB="0"/>
                </a:tc>
                <a:tc>
                  <a:txBody>
                    <a:bodyPr/>
                    <a:lstStyle/>
                    <a:p>
                      <a:endParaRPr sz="600"/>
                    </a:p>
                  </a:txBody>
                  <a:tcPr marL="0" marR="0" marT="0" marB="0"/>
                </a:tc>
                <a:tc>
                  <a:txBody>
                    <a:bodyPr/>
                    <a:lstStyle/>
                    <a:p>
                      <a:pPr indent="0" algn="r"/>
                      <a:r>
                        <a:rPr lang="ru" sz="800">
                          <a:latin typeface="Arial"/>
                        </a:rPr>
                        <a:t>5 295 732.12</a:t>
                      </a:r>
                    </a:p>
                  </a:txBody>
                  <a:tcPr marL="0" marR="0" marT="0" marB="0"/>
                </a:tc>
                <a:tc>
                  <a:txBody>
                    <a:bodyPr/>
                    <a:lstStyle/>
                    <a:p>
                      <a:endParaRPr sz="600"/>
                    </a:p>
                  </a:txBody>
                  <a:tcPr marL="0" marR="0" marT="0" marB="0"/>
                </a:tc>
              </a:tr>
              <a:tr h="251193">
                <a:tc rowSpan="3">
                  <a:txBody>
                    <a:bodyPr/>
                    <a:lstStyle/>
                    <a:p>
                      <a:pPr marL="241300" indent="-101600">
                        <a:lnSpc>
                          <a:spcPts val="1104"/>
                        </a:lnSpc>
                      </a:pPr>
                      <a:r>
                        <a:rPr lang="ru" sz="800">
                          <a:latin typeface="Arial"/>
                        </a:rPr>
                        <a:t>в том числе:</a:t>
                      </a:r>
                    </a:p>
                    <a:p>
                      <a:pPr marL="241300" marR="368300" indent="-101600">
                        <a:lnSpc>
                          <a:spcPts val="1104"/>
                        </a:lnSpc>
                      </a:pPr>
                      <a:r>
                        <a:rPr lang="ru" sz="800">
                          <a:latin typeface="Arial"/>
                        </a:rPr>
                        <a:t>на приобретение нефинансовых активов: </a:t>
                      </a:r>
                      <a:r>
                        <a:rPr lang="ru" sz="700" i="1">
                          <a:latin typeface="Arial"/>
                        </a:rPr>
                        <a:t>из них:</a:t>
                      </a:r>
                    </a:p>
                    <a:p>
                      <a:pPr marL="241300" marR="558800" indent="0">
                        <a:lnSpc>
                          <a:spcPts val="1104"/>
                        </a:lnSpc>
                      </a:pPr>
                      <a:r>
                        <a:rPr lang="ru" sz="700" i="1">
                          <a:latin typeface="Arial"/>
                        </a:rPr>
                        <a:t>основных средств нёмагпёриальных активов</a:t>
                      </a:r>
                      <a:r>
                        <a:rPr lang="ru" sz="700" b="1">
                          <a:latin typeface="Arial"/>
                        </a:rPr>
                        <a:t> -</a:t>
                      </a:r>
                    </a:p>
                  </a:txBody>
                  <a:tcPr marL="0" marR="0" marT="0" marB="0"/>
                </a:tc>
                <a:tc>
                  <a:txBody>
                    <a:bodyPr/>
                    <a:lstStyle/>
                    <a:p>
                      <a:pPr indent="0" algn="ctr"/>
                      <a:r>
                        <a:rPr lang="ru" sz="800">
                          <a:latin typeface="Arial"/>
                        </a:rPr>
                        <a:t>320</a:t>
                      </a:r>
                    </a:p>
                  </a:txBody>
                  <a:tcPr marL="0" marR="0" marT="0" marB="0" anchor="b"/>
                </a:tc>
                <a:tc>
                  <a:txBody>
                    <a:bodyPr/>
                    <a:lstStyle/>
                    <a:p>
                      <a:pPr indent="0" algn="ctr"/>
                      <a:r>
                        <a:rPr lang="ru" sz="800">
                          <a:latin typeface="Arial"/>
                        </a:rPr>
                        <a:t>300</a:t>
                      </a:r>
                    </a:p>
                  </a:txBody>
                  <a:tcPr marL="0" marR="0" marT="0" marB="0" anchor="b"/>
                </a:tc>
                <a:tc>
                  <a:txBody>
                    <a:bodyPr/>
                    <a:lstStyle/>
                    <a:p>
                      <a:pPr indent="0" algn="r"/>
                      <a:r>
                        <a:rPr lang="ru" sz="800">
                          <a:latin typeface="Arial"/>
                        </a:rPr>
                        <a:t>5295732.12</a:t>
                      </a:r>
                    </a:p>
                  </a:txBody>
                  <a:tcPr marL="0" marR="0" marT="0" marB="0" anchor="b"/>
                </a:tc>
                <a:tc>
                  <a:txBody>
                    <a:bodyPr/>
                    <a:lstStyle/>
                    <a:p>
                      <a:endParaRPr sz="1200"/>
                    </a:p>
                  </a:txBody>
                  <a:tcPr marL="0" marR="0" marT="0" marB="0"/>
                </a:tc>
              </a:tr>
              <a:tr h="251193">
                <a:tc vMerge="1">
                  <a:txBody>
                    <a:bodyPr/>
                    <a:lstStyle/>
                    <a:p>
                      <a:endParaRPr sz="1400"/>
                    </a:p>
                  </a:txBody>
                  <a:tcPr marL="0" marR="0" marT="0" marB="0"/>
                </a:tc>
                <a:tc>
                  <a:txBody>
                    <a:bodyPr/>
                    <a:lstStyle/>
                    <a:p>
                      <a:pPr indent="0" algn="ctr"/>
                      <a:r>
                        <a:rPr lang="ru" sz="800">
                          <a:latin typeface="Arial"/>
                        </a:rPr>
                        <a:t>321</a:t>
                      </a:r>
                    </a:p>
                  </a:txBody>
                  <a:tcPr marL="0" marR="0" marT="0" marB="0" anchor="b"/>
                </a:tc>
                <a:tc>
                  <a:txBody>
                    <a:bodyPr/>
                    <a:lstStyle/>
                    <a:p>
                      <a:pPr indent="0" algn="ctr"/>
                      <a:r>
                        <a:rPr lang="ru" sz="800">
                          <a:latin typeface="Arial"/>
                        </a:rPr>
                        <a:t>310</a:t>
                      </a:r>
                    </a:p>
                  </a:txBody>
                  <a:tcPr marL="0" marR="0" marT="0" marB="0" anchor="b"/>
                </a:tc>
                <a:tc>
                  <a:txBody>
                    <a:bodyPr/>
                    <a:lstStyle/>
                    <a:p>
                      <a:pPr indent="0" algn="r"/>
                      <a:r>
                        <a:rPr lang="ru" sz="800">
                          <a:latin typeface="Arial"/>
                        </a:rPr>
                        <a:t>2134957.15</a:t>
                      </a:r>
                    </a:p>
                  </a:txBody>
                  <a:tcPr marL="0" marR="0" marT="0" marB="0" anchor="b"/>
                </a:tc>
                <a:tc>
                  <a:txBody>
                    <a:bodyPr/>
                    <a:lstStyle/>
                    <a:p>
                      <a:endParaRPr sz="1200"/>
                    </a:p>
                  </a:txBody>
                  <a:tcPr marL="0" marR="0" marT="0" marB="0"/>
                </a:tc>
              </a:tr>
              <a:tr h="124246">
                <a:tc vMerge="1">
                  <a:txBody>
                    <a:bodyPr/>
                    <a:lstStyle/>
                    <a:p>
                      <a:endParaRPr sz="700"/>
                    </a:p>
                  </a:txBody>
                  <a:tcPr marL="0" marR="0" marT="0" marB="0"/>
                </a:tc>
                <a:tc>
                  <a:txBody>
                    <a:bodyPr/>
                    <a:lstStyle/>
                    <a:p>
                      <a:pPr indent="0" algn="ctr"/>
                      <a:r>
                        <a:rPr lang="ru" sz="800">
                          <a:latin typeface="Arial"/>
                        </a:rPr>
                        <a:t>322</a:t>
                      </a:r>
                    </a:p>
                  </a:txBody>
                  <a:tcPr marL="0" marR="0" marT="0" marB="0"/>
                </a:tc>
                <a:tc>
                  <a:txBody>
                    <a:bodyPr/>
                    <a:lstStyle/>
                    <a:p>
                      <a:pPr indent="0" algn="ctr"/>
                      <a:r>
                        <a:rPr lang="ru" sz="800">
                          <a:latin typeface="Arial"/>
                        </a:rPr>
                        <a:t>320</a:t>
                      </a:r>
                    </a:p>
                  </a:txBody>
                  <a:tcPr marL="0" marR="0" marT="0" marB="0"/>
                </a:tc>
                <a:tc>
                  <a:txBody>
                    <a:bodyPr/>
                    <a:lstStyle/>
                    <a:p>
                      <a:endParaRPr sz="600"/>
                    </a:p>
                  </a:txBody>
                  <a:tcPr marL="0" marR="0" marT="0" marB="0"/>
                </a:tc>
                <a:tc>
                  <a:txBody>
                    <a:bodyPr/>
                    <a:lstStyle/>
                    <a:p>
                      <a:endParaRPr sz="600"/>
                    </a:p>
                  </a:txBody>
                  <a:tcPr marL="0" marR="0" marT="0" marB="0"/>
                </a:tc>
              </a:tr>
              <a:tr h="126947">
                <a:tc>
                  <a:txBody>
                    <a:bodyPr/>
                    <a:lstStyle/>
                    <a:p>
                      <a:pPr marL="241300" indent="0"/>
                      <a:r>
                        <a:rPr lang="ru" sz="700" i="1">
                          <a:latin typeface="Arial"/>
                        </a:rPr>
                        <a:t>нёпроизведенных активов</a:t>
                      </a:r>
                    </a:p>
                  </a:txBody>
                  <a:tcPr marL="0" marR="0" marT="0" marB="0"/>
                </a:tc>
                <a:tc>
                  <a:txBody>
                    <a:bodyPr/>
                    <a:lstStyle/>
                    <a:p>
                      <a:pPr indent="0" algn="ctr"/>
                      <a:r>
                        <a:rPr lang="ru" sz="800">
                          <a:latin typeface="Arial"/>
                        </a:rPr>
                        <a:t>323</a:t>
                      </a:r>
                    </a:p>
                  </a:txBody>
                  <a:tcPr marL="0" marR="0" marT="0" marB="0"/>
                </a:tc>
                <a:tc>
                  <a:txBody>
                    <a:bodyPr/>
                    <a:lstStyle/>
                    <a:p>
                      <a:pPr indent="0" algn="ctr"/>
                      <a:r>
                        <a:rPr lang="ru" sz="800">
                          <a:latin typeface="Arial"/>
                        </a:rPr>
                        <a:t>330</a:t>
                      </a:r>
                    </a:p>
                  </a:txBody>
                  <a:tcPr marL="0" marR="0" marT="0" marB="0"/>
                </a:tc>
                <a:tc>
                  <a:txBody>
                    <a:bodyPr/>
                    <a:lstStyle/>
                    <a:p>
                      <a:endParaRPr sz="600"/>
                    </a:p>
                  </a:txBody>
                  <a:tcPr marL="0" marR="0" marT="0" marB="0"/>
                </a:tc>
                <a:tc>
                  <a:txBody>
                    <a:bodyPr/>
                    <a:lstStyle/>
                    <a:p>
                      <a:endParaRPr sz="600"/>
                    </a:p>
                  </a:txBody>
                  <a:tcPr marL="0" marR="0" marT="0" marB="0"/>
                </a:tc>
              </a:tr>
              <a:tr h="135050">
                <a:tc>
                  <a:txBody>
                    <a:bodyPr/>
                    <a:lstStyle/>
                    <a:p>
                      <a:pPr marL="241300" indent="0"/>
                      <a:r>
                        <a:rPr lang="ru" sz="700" i="1">
                          <a:latin typeface="Arial"/>
                        </a:rPr>
                        <a:t>материальных запасов</a:t>
                      </a:r>
                    </a:p>
                  </a:txBody>
                  <a:tcPr marL="0" marR="0" marT="0" marB="0"/>
                </a:tc>
                <a:tc>
                  <a:txBody>
                    <a:bodyPr/>
                    <a:lstStyle/>
                    <a:p>
                      <a:pPr indent="0" algn="ctr"/>
                      <a:r>
                        <a:rPr lang="ru" sz="800">
                          <a:latin typeface="Arial"/>
                        </a:rPr>
                        <a:t>324</a:t>
                      </a:r>
                    </a:p>
                  </a:txBody>
                  <a:tcPr marL="0" marR="0" marT="0" marB="0"/>
                </a:tc>
                <a:tc>
                  <a:txBody>
                    <a:bodyPr/>
                    <a:lstStyle/>
                    <a:p>
                      <a:pPr indent="0" algn="ctr"/>
                      <a:r>
                        <a:rPr lang="ru" sz="800">
                          <a:latin typeface="Arial"/>
                        </a:rPr>
                        <a:t>340</a:t>
                      </a:r>
                    </a:p>
                  </a:txBody>
                  <a:tcPr marL="0" marR="0" marT="0" marB="0"/>
                </a:tc>
                <a:tc>
                  <a:txBody>
                    <a:bodyPr/>
                    <a:lstStyle/>
                    <a:p>
                      <a:pPr indent="0" algn="r"/>
                      <a:r>
                        <a:rPr lang="ru" sz="800">
                          <a:latin typeface="Arial"/>
                        </a:rPr>
                        <a:t>3 160 774.97</a:t>
                      </a:r>
                    </a:p>
                  </a:txBody>
                  <a:tcPr marL="0" marR="0" marT="0" marB="0"/>
                </a:tc>
                <a:tc>
                  <a:txBody>
                    <a:bodyPr/>
                    <a:lstStyle/>
                    <a:p>
                      <a:endParaRPr sz="700"/>
                    </a:p>
                  </a:txBody>
                  <a:tcPr marL="0" marR="0" marT="0" marB="0"/>
                </a:tc>
              </a:tr>
            </a:tbl>
          </a:graphicData>
        </a:graphic>
      </p:graphicFrame>
    </p:spTree>
    <p:extLst>
      <p:ext uri="{BB962C8B-B14F-4D97-AF65-F5344CB8AC3E}">
        <p14:creationId xmlns:p14="http://schemas.microsoft.com/office/powerpoint/2010/main" val="17126678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631656" y="742774"/>
          <a:ext cx="7875328" cy="3677121"/>
        </p:xfrm>
        <a:graphic>
          <a:graphicData uri="http://schemas.openxmlformats.org/drawingml/2006/table">
            <a:tbl>
              <a:tblPr/>
              <a:tblGrid>
                <a:gridCol w="3991151"/>
                <a:gridCol w="514494"/>
                <a:gridCol w="517041"/>
                <a:gridCol w="1510372"/>
                <a:gridCol w="1342270"/>
              </a:tblGrid>
              <a:tr h="413253">
                <a:tc>
                  <a:txBody>
                    <a:bodyPr/>
                    <a:lstStyle/>
                    <a:p>
                      <a:pPr indent="0" algn="ctr"/>
                      <a:r>
                        <a:rPr lang="ru" sz="800">
                          <a:latin typeface="Arial"/>
                        </a:rPr>
                        <a:t>Наименование показателя</a:t>
                      </a:r>
                    </a:p>
                  </a:txBody>
                  <a:tcPr marL="0" marR="0" marT="0" marB="0" anchor="ctr"/>
                </a:tc>
                <a:tc>
                  <a:txBody>
                    <a:bodyPr/>
                    <a:lstStyle/>
                    <a:p>
                      <a:pPr indent="0" algn="ctr">
                        <a:spcAft>
                          <a:spcPts val="210"/>
                        </a:spcAft>
                      </a:pPr>
                      <a:r>
                        <a:rPr lang="ru" sz="800">
                          <a:latin typeface="Arial"/>
                        </a:rPr>
                        <a:t>Код</a:t>
                      </a:r>
                    </a:p>
                    <a:p>
                      <a:pPr indent="0" algn="ctr"/>
                      <a:r>
                        <a:rPr lang="ru" sz="800">
                          <a:latin typeface="Arial"/>
                        </a:rPr>
                        <a:t>строки</a:t>
                      </a:r>
                    </a:p>
                  </a:txBody>
                  <a:tcPr marL="0" marR="0" marT="0" marB="0" anchor="ctr"/>
                </a:tc>
                <a:tc>
                  <a:txBody>
                    <a:bodyPr/>
                    <a:lstStyle/>
                    <a:p>
                      <a:pPr marL="114300" marR="114300" indent="0" algn="just">
                        <a:lnSpc>
                          <a:spcPts val="1200"/>
                        </a:lnSpc>
                      </a:pPr>
                      <a:r>
                        <a:rPr lang="ru" sz="800">
                          <a:latin typeface="Arial"/>
                        </a:rPr>
                        <a:t>Код по КОСГУ</a:t>
                      </a:r>
                    </a:p>
                  </a:txBody>
                  <a:tcPr marL="0" marR="0" marT="0" marB="0" anchor="ctr"/>
                </a:tc>
                <a:tc>
                  <a:txBody>
                    <a:bodyPr/>
                    <a:lstStyle/>
                    <a:p>
                      <a:pPr indent="0" algn="ctr"/>
                      <a:r>
                        <a:rPr lang="ru" sz="800">
                          <a:latin typeface="Arial"/>
                        </a:rPr>
                        <a:t>За отчетный период</a:t>
                      </a:r>
                    </a:p>
                  </a:txBody>
                  <a:tcPr marL="0" marR="0" marT="0" marB="0" anchor="ctr"/>
                </a:tc>
                <a:tc>
                  <a:txBody>
                    <a:bodyPr/>
                    <a:lstStyle/>
                    <a:p>
                      <a:pPr indent="0" algn="ctr">
                        <a:lnSpc>
                          <a:spcPts val="1176"/>
                        </a:lnSpc>
                      </a:pPr>
                      <a:r>
                        <a:rPr lang="ru" sz="800">
                          <a:latin typeface="Arial"/>
                        </a:rPr>
                        <a:t>За аналогичный период прошлого финансового года</a:t>
                      </a:r>
                    </a:p>
                  </a:txBody>
                  <a:tcPr marL="0" marR="0" marT="0" marB="0" anchor="b"/>
                </a:tc>
              </a:tr>
              <a:tr h="124246">
                <a:tc>
                  <a:txBody>
                    <a:bodyPr/>
                    <a:lstStyle/>
                    <a:p>
                      <a:pPr indent="0" algn="ctr"/>
                      <a:r>
                        <a:rPr lang="ru" sz="800">
                          <a:latin typeface="Arial"/>
                        </a:rPr>
                        <a:t>1</a:t>
                      </a:r>
                    </a:p>
                  </a:txBody>
                  <a:tcPr marL="0" marR="0" marT="0" marB="0" anchor="ctr"/>
                </a:tc>
                <a:tc>
                  <a:txBody>
                    <a:bodyPr/>
                    <a:lstStyle/>
                    <a:p>
                      <a:pPr indent="0" algn="ctr"/>
                      <a:r>
                        <a:rPr lang="ru" sz="800">
                          <a:latin typeface="Arial"/>
                        </a:rPr>
                        <a:t>2</a:t>
                      </a:r>
                    </a:p>
                  </a:txBody>
                  <a:tcPr marL="0" marR="0" marT="0" marB="0" anchor="ctr"/>
                </a:tc>
                <a:tc>
                  <a:txBody>
                    <a:bodyPr/>
                    <a:lstStyle/>
                    <a:p>
                      <a:pPr indent="0" algn="ctr"/>
                      <a:r>
                        <a:rPr lang="ru" sz="800">
                          <a:latin typeface="Arial"/>
                        </a:rPr>
                        <a:t>3</a:t>
                      </a:r>
                    </a:p>
                  </a:txBody>
                  <a:tcPr marL="0" marR="0" marT="0" marB="0"/>
                </a:tc>
                <a:tc>
                  <a:txBody>
                    <a:bodyPr/>
                    <a:lstStyle/>
                    <a:p>
                      <a:pPr indent="0" algn="ctr"/>
                      <a:r>
                        <a:rPr lang="ru" sz="800">
                          <a:latin typeface="Arial"/>
                        </a:rPr>
                        <a:t>4</a:t>
                      </a:r>
                    </a:p>
                  </a:txBody>
                  <a:tcPr marL="0" marR="0" marT="0" marB="0"/>
                </a:tc>
                <a:tc>
                  <a:txBody>
                    <a:bodyPr/>
                    <a:lstStyle/>
                    <a:p>
                      <a:pPr indent="0" algn="ctr"/>
                      <a:r>
                        <a:rPr lang="ru" sz="800">
                          <a:latin typeface="Arial"/>
                        </a:rPr>
                        <a:t>5</a:t>
                      </a:r>
                    </a:p>
                  </a:txBody>
                  <a:tcPr marL="0" marR="0" marT="0" marB="0"/>
                </a:tc>
              </a:tr>
              <a:tr h="121545">
                <a:tc>
                  <a:txBody>
                    <a:bodyPr/>
                    <a:lstStyle/>
                    <a:p>
                      <a:pPr indent="0" algn="just"/>
                      <a:r>
                        <a:rPr lang="ru" sz="700" b="1" i="1">
                          <a:latin typeface="Arial"/>
                        </a:rPr>
                        <a:t>Выбытия по финансовым операциям</a:t>
                      </a:r>
                      <a:r>
                        <a:rPr lang="ru" sz="700">
                          <a:latin typeface="Arial"/>
                        </a:rPr>
                        <a:t> — </a:t>
                      </a:r>
                      <a:r>
                        <a:rPr lang="ru" sz="700" b="1" i="1">
                          <a:latin typeface="Arial"/>
                        </a:rPr>
                        <a:t>всего</a:t>
                      </a:r>
                    </a:p>
                  </a:txBody>
                  <a:tcPr marL="0" marR="0" marT="0" marB="0"/>
                </a:tc>
                <a:tc>
                  <a:txBody>
                    <a:bodyPr/>
                    <a:lstStyle/>
                    <a:p>
                      <a:pPr indent="0" algn="ctr"/>
                      <a:r>
                        <a:rPr lang="ru" sz="800">
                          <a:latin typeface="Arial"/>
                        </a:rPr>
                        <a:t>330</a:t>
                      </a:r>
                    </a:p>
                  </a:txBody>
                  <a:tcPr marL="0" marR="0" marT="0" marB="0"/>
                </a:tc>
                <a:tc>
                  <a:txBody>
                    <a:bodyPr/>
                    <a:lstStyle/>
                    <a:p>
                      <a:endParaRPr sz="600"/>
                    </a:p>
                  </a:txBody>
                  <a:tcPr marL="0" marR="0" marT="0" marB="0"/>
                </a:tc>
                <a:tc>
                  <a:txBody>
                    <a:bodyPr/>
                    <a:lstStyle/>
                    <a:p>
                      <a:endParaRPr sz="600"/>
                    </a:p>
                  </a:txBody>
                  <a:tcPr marL="0" marR="0" marT="0" marB="0"/>
                </a:tc>
                <a:tc>
                  <a:txBody>
                    <a:bodyPr/>
                    <a:lstStyle/>
                    <a:p>
                      <a:endParaRPr sz="600"/>
                    </a:p>
                  </a:txBody>
                  <a:tcPr marL="0" marR="0" marT="0" marB="0"/>
                </a:tc>
              </a:tr>
              <a:tr h="253894">
                <a:tc rowSpan="3">
                  <a:txBody>
                    <a:bodyPr/>
                    <a:lstStyle/>
                    <a:p>
                      <a:pPr marL="241300" indent="-101600">
                        <a:lnSpc>
                          <a:spcPts val="1104"/>
                        </a:lnSpc>
                      </a:pPr>
                      <a:r>
                        <a:rPr lang="ru" sz="700" i="1">
                          <a:latin typeface="Arial"/>
                        </a:rPr>
                        <a:t>в том</a:t>
                      </a:r>
                      <a:r>
                        <a:rPr lang="ru" sz="700" b="1">
                          <a:latin typeface="Arial"/>
                        </a:rPr>
                        <a:t> </a:t>
                      </a:r>
                      <a:r>
                        <a:rPr lang="ru" sz="800">
                          <a:latin typeface="Arial"/>
                        </a:rPr>
                        <a:t>числе:</a:t>
                      </a:r>
                    </a:p>
                    <a:p>
                      <a:pPr marL="241300" marR="3276600" indent="-101600">
                        <a:lnSpc>
                          <a:spcPts val="1104"/>
                        </a:lnSpc>
                        <a:spcAft>
                          <a:spcPts val="210"/>
                        </a:spcAft>
                      </a:pPr>
                      <a:r>
                        <a:rPr lang="ru" sz="800">
                          <a:latin typeface="Arial"/>
                        </a:rPr>
                        <a:t>с финансовыми активами: </a:t>
                      </a:r>
                      <a:r>
                        <a:rPr lang="ru" sz="700" i="1">
                          <a:latin typeface="Arial"/>
                        </a:rPr>
                        <a:t>из них:</a:t>
                      </a:r>
                    </a:p>
                    <a:p>
                      <a:pPr marL="241300" marR="304800" indent="0">
                        <a:lnSpc>
                          <a:spcPts val="1008"/>
                        </a:lnSpc>
                      </a:pPr>
                      <a:r>
                        <a:rPr lang="ru" sz="700" i="1">
                          <a:latin typeface="Arial"/>
                        </a:rPr>
                        <a:t>по приобретению ценных бумаг, кроме акций и иных форм участия в капитале по приобретению акций и иных форм участия в капитале</a:t>
                      </a:r>
                    </a:p>
                  </a:txBody>
                  <a:tcPr marL="0" marR="0" marT="0" marB="0"/>
                </a:tc>
                <a:tc>
                  <a:txBody>
                    <a:bodyPr/>
                    <a:lstStyle/>
                    <a:p>
                      <a:pPr indent="0" algn="ctr"/>
                      <a:r>
                        <a:rPr lang="ru" sz="800">
                          <a:latin typeface="Arial"/>
                        </a:rPr>
                        <a:t>340</a:t>
                      </a:r>
                    </a:p>
                  </a:txBody>
                  <a:tcPr marL="0" marR="0" marT="0" marB="0" anchor="b"/>
                </a:tc>
                <a:tc>
                  <a:txBody>
                    <a:bodyPr/>
                    <a:lstStyle/>
                    <a:p>
                      <a:pPr indent="0" algn="ctr"/>
                      <a:r>
                        <a:rPr lang="ru" sz="800">
                          <a:latin typeface="Arial"/>
                        </a:rPr>
                        <a:t>500</a:t>
                      </a:r>
                    </a:p>
                  </a:txBody>
                  <a:tcPr marL="0" marR="0" marT="0" marB="0" anchor="b"/>
                </a:tc>
                <a:tc>
                  <a:txBody>
                    <a:bodyPr/>
                    <a:lstStyle/>
                    <a:p>
                      <a:endParaRPr sz="1200"/>
                    </a:p>
                  </a:txBody>
                  <a:tcPr marL="0" marR="0" marT="0" marB="0"/>
                </a:tc>
                <a:tc>
                  <a:txBody>
                    <a:bodyPr/>
                    <a:lstStyle/>
                    <a:p>
                      <a:endParaRPr sz="1200"/>
                    </a:p>
                  </a:txBody>
                  <a:tcPr marL="0" marR="0" marT="0" marB="0"/>
                </a:tc>
              </a:tr>
              <a:tr h="283605">
                <a:tc vMerge="1">
                  <a:txBody>
                    <a:bodyPr/>
                    <a:lstStyle/>
                    <a:p>
                      <a:endParaRPr sz="1600"/>
                    </a:p>
                  </a:txBody>
                  <a:tcPr marL="0" marR="0" marT="0" marB="0"/>
                </a:tc>
                <a:tc>
                  <a:txBody>
                    <a:bodyPr/>
                    <a:lstStyle/>
                    <a:p>
                      <a:pPr indent="0" algn="ctr"/>
                      <a:r>
                        <a:rPr lang="ru" sz="800">
                          <a:latin typeface="Arial"/>
                        </a:rPr>
                        <a:t>341</a:t>
                      </a:r>
                    </a:p>
                  </a:txBody>
                  <a:tcPr marL="0" marR="0" marT="0" marB="0" anchor="b"/>
                </a:tc>
                <a:tc>
                  <a:txBody>
                    <a:bodyPr/>
                    <a:lstStyle/>
                    <a:p>
                      <a:pPr indent="0" algn="ctr"/>
                      <a:r>
                        <a:rPr lang="ru" sz="800">
                          <a:latin typeface="Arial"/>
                        </a:rPr>
                        <a:t>520</a:t>
                      </a:r>
                    </a:p>
                  </a:txBody>
                  <a:tcPr marL="0" marR="0" marT="0" marB="0" anchor="b"/>
                </a:tc>
                <a:tc>
                  <a:txBody>
                    <a:bodyPr/>
                    <a:lstStyle/>
                    <a:p>
                      <a:endParaRPr sz="1400"/>
                    </a:p>
                  </a:txBody>
                  <a:tcPr marL="0" marR="0" marT="0" marB="0"/>
                </a:tc>
                <a:tc>
                  <a:txBody>
                    <a:bodyPr/>
                    <a:lstStyle/>
                    <a:p>
                      <a:endParaRPr sz="1400"/>
                    </a:p>
                  </a:txBody>
                  <a:tcPr marL="0" marR="0" marT="0" marB="0"/>
                </a:tc>
              </a:tr>
              <a:tr h="124246">
                <a:tc vMerge="1">
                  <a:txBody>
                    <a:bodyPr/>
                    <a:lstStyle/>
                    <a:p>
                      <a:endParaRPr sz="700"/>
                    </a:p>
                  </a:txBody>
                  <a:tcPr marL="0" marR="0" marT="0" marB="0"/>
                </a:tc>
                <a:tc>
                  <a:txBody>
                    <a:bodyPr/>
                    <a:lstStyle/>
                    <a:p>
                      <a:pPr indent="0" algn="ctr"/>
                      <a:r>
                        <a:rPr lang="ru" sz="800">
                          <a:latin typeface="Arial"/>
                        </a:rPr>
                        <a:t>342</a:t>
                      </a:r>
                    </a:p>
                  </a:txBody>
                  <a:tcPr marL="0" marR="0" marT="0" marB="0"/>
                </a:tc>
                <a:tc>
                  <a:txBody>
                    <a:bodyPr/>
                    <a:lstStyle/>
                    <a:p>
                      <a:pPr indent="0" algn="ctr"/>
                      <a:r>
                        <a:rPr lang="ru" sz="800">
                          <a:latin typeface="Arial"/>
                        </a:rPr>
                        <a:t>530</a:t>
                      </a:r>
                    </a:p>
                  </a:txBody>
                  <a:tcPr marL="0" marR="0" marT="0" marB="0"/>
                </a:tc>
                <a:tc>
                  <a:txBody>
                    <a:bodyPr/>
                    <a:lstStyle/>
                    <a:p>
                      <a:endParaRPr sz="600"/>
                    </a:p>
                  </a:txBody>
                  <a:tcPr marL="0" marR="0" marT="0" marB="0"/>
                </a:tc>
                <a:tc>
                  <a:txBody>
                    <a:bodyPr/>
                    <a:lstStyle/>
                    <a:p>
                      <a:endParaRPr sz="600"/>
                    </a:p>
                  </a:txBody>
                  <a:tcPr marL="0" marR="0" marT="0" marB="0"/>
                </a:tc>
              </a:tr>
              <a:tr h="129648">
                <a:tc rowSpan="4">
                  <a:txBody>
                    <a:bodyPr/>
                    <a:lstStyle/>
                    <a:p>
                      <a:pPr indent="241300">
                        <a:spcAft>
                          <a:spcPts val="210"/>
                        </a:spcAft>
                      </a:pPr>
                      <a:r>
                        <a:rPr lang="ru" sz="700" i="1">
                          <a:latin typeface="Arial"/>
                        </a:rPr>
                        <a:t>по предоставлению заимствований</a:t>
                      </a:r>
                    </a:p>
                    <a:p>
                      <a:pPr indent="241300">
                        <a:lnSpc>
                          <a:spcPts val="2208"/>
                        </a:lnSpc>
                      </a:pPr>
                      <a:r>
                        <a:rPr lang="ru" sz="700" i="1">
                          <a:latin typeface="Arial"/>
                        </a:rPr>
                        <a:t>с Ънымй фиШнсовышФктиват</a:t>
                      </a:r>
                      <a:r>
                        <a:rPr lang="ru" sz="700" b="1">
                          <a:latin typeface="Arial"/>
                        </a:rPr>
                        <a:t> </a:t>
                      </a:r>
                      <a:r>
                        <a:rPr lang="ru" sz="800">
                          <a:latin typeface="Arial"/>
                        </a:rPr>
                        <a:t>^ ^ ^ ^ “на гюгашенйеТосударственТГого (муниц^г^льного) долга““ “</a:t>
                      </a:r>
                    </a:p>
                  </a:txBody>
                  <a:tcPr marL="0" marR="0" marT="0" marB="0"/>
                </a:tc>
                <a:tc>
                  <a:txBody>
                    <a:bodyPr/>
                    <a:lstStyle/>
                    <a:p>
                      <a:pPr indent="0" algn="ctr"/>
                      <a:r>
                        <a:rPr lang="ru" sz="800">
                          <a:latin typeface="Arial"/>
                        </a:rPr>
                        <a:t>343</a:t>
                      </a:r>
                    </a:p>
                  </a:txBody>
                  <a:tcPr marL="0" marR="0" marT="0" marB="0"/>
                </a:tc>
                <a:tc>
                  <a:txBody>
                    <a:bodyPr/>
                    <a:lstStyle/>
                    <a:p>
                      <a:pPr indent="0" algn="ctr"/>
                      <a:r>
                        <a:rPr lang="ru" sz="800">
                          <a:latin typeface="Arial"/>
                        </a:rPr>
                        <a:t>540</a:t>
                      </a:r>
                    </a:p>
                  </a:txBody>
                  <a:tcPr marL="0" marR="0" marT="0" marB="0"/>
                </a:tc>
                <a:tc>
                  <a:txBody>
                    <a:bodyPr/>
                    <a:lstStyle/>
                    <a:p>
                      <a:endParaRPr sz="600"/>
                    </a:p>
                  </a:txBody>
                  <a:tcPr marL="0" marR="0" marT="0" marB="0"/>
                </a:tc>
                <a:tc>
                  <a:txBody>
                    <a:bodyPr/>
                    <a:lstStyle/>
                    <a:p>
                      <a:endParaRPr sz="600"/>
                    </a:p>
                  </a:txBody>
                  <a:tcPr marL="0" marR="0" marT="0" marB="0"/>
                </a:tc>
              </a:tr>
              <a:tr h="121545">
                <a:tc vMerge="1">
                  <a:txBody>
                    <a:bodyPr/>
                    <a:lstStyle/>
                    <a:p>
                      <a:endParaRPr sz="700"/>
                    </a:p>
                  </a:txBody>
                  <a:tcPr marL="0" marR="0" marT="0" marB="0"/>
                </a:tc>
                <a:tc>
                  <a:txBody>
                    <a:bodyPr/>
                    <a:lstStyle/>
                    <a:p>
                      <a:pPr indent="0" algn="ctr"/>
                      <a:r>
                        <a:rPr lang="ru" sz="800">
                          <a:latin typeface="Arial"/>
                        </a:rPr>
                        <a:t>344</a:t>
                      </a:r>
                    </a:p>
                  </a:txBody>
                  <a:tcPr marL="0" marR="0" marT="0" marB="0"/>
                </a:tc>
                <a:tc>
                  <a:txBody>
                    <a:bodyPr/>
                    <a:lstStyle/>
                    <a:p>
                      <a:pPr indent="0" algn="ctr"/>
                      <a:r>
                        <a:rPr lang="ru" sz="800">
                          <a:latin typeface="Arial"/>
                        </a:rPr>
                        <a:t>550</a:t>
                      </a:r>
                    </a:p>
                  </a:txBody>
                  <a:tcPr marL="0" marR="0" marT="0" marB="0"/>
                </a:tc>
                <a:tc>
                  <a:txBody>
                    <a:bodyPr/>
                    <a:lstStyle/>
                    <a:p>
                      <a:endParaRPr sz="600"/>
                    </a:p>
                  </a:txBody>
                  <a:tcPr marL="0" marR="0" marT="0" marB="0"/>
                </a:tc>
                <a:tc>
                  <a:txBody>
                    <a:bodyPr/>
                    <a:lstStyle/>
                    <a:p>
                      <a:endParaRPr sz="600"/>
                    </a:p>
                  </a:txBody>
                  <a:tcPr marL="0" marR="0" marT="0" marB="0"/>
                </a:tc>
              </a:tr>
              <a:tr h="126947">
                <a:tc vMerge="1">
                  <a:txBody>
                    <a:bodyPr/>
                    <a:lstStyle/>
                    <a:p>
                      <a:endParaRPr sz="700"/>
                    </a:p>
                  </a:txBody>
                  <a:tcPr marL="0" marR="0" marT="0" marB="0"/>
                </a:tc>
                <a:tc>
                  <a:txBody>
                    <a:bodyPr/>
                    <a:lstStyle/>
                    <a:p>
                      <a:pPr indent="0" algn="ctr"/>
                      <a:r>
                        <a:rPr lang="ru" sz="800">
                          <a:latin typeface="Arial"/>
                        </a:rPr>
                        <a:t>345</a:t>
                      </a:r>
                    </a:p>
                  </a:txBody>
                  <a:tcPr marL="0" marR="0" marT="0" marB="0"/>
                </a:tc>
                <a:tc>
                  <a:txBody>
                    <a:bodyPr/>
                    <a:lstStyle/>
                    <a:p>
                      <a:endParaRPr sz="600"/>
                    </a:p>
                  </a:txBody>
                  <a:tcPr marL="0" marR="0" marT="0" marB="0"/>
                </a:tc>
                <a:tc>
                  <a:txBody>
                    <a:bodyPr/>
                    <a:lstStyle/>
                    <a:p>
                      <a:endParaRPr sz="600"/>
                    </a:p>
                  </a:txBody>
                  <a:tcPr marL="0" marR="0" marT="0" marB="0"/>
                </a:tc>
                <a:tc>
                  <a:txBody>
                    <a:bodyPr/>
                    <a:lstStyle/>
                    <a:p>
                      <a:endParaRPr sz="600"/>
                    </a:p>
                  </a:txBody>
                  <a:tcPr marL="0" marR="0" marT="0" marB="0"/>
                </a:tc>
              </a:tr>
              <a:tr h="247591">
                <a:tc vMerge="1">
                  <a:txBody>
                    <a:bodyPr/>
                    <a:lstStyle/>
                    <a:p>
                      <a:endParaRPr sz="700"/>
                    </a:p>
                  </a:txBody>
                  <a:tcPr marL="0" marR="0" marT="0" marB="0"/>
                </a:tc>
                <a:tc>
                  <a:txBody>
                    <a:bodyPr/>
                    <a:lstStyle/>
                    <a:p>
                      <a:pPr indent="0" algn="ctr"/>
                      <a:r>
                        <a:rPr lang="ru" sz="800">
                          <a:latin typeface="Arial"/>
                        </a:rPr>
                        <a:t>350</a:t>
                      </a:r>
                    </a:p>
                  </a:txBody>
                  <a:tcPr marL="0" marR="0" marT="0" marB="0"/>
                </a:tc>
                <a:tc>
                  <a:txBody>
                    <a:bodyPr/>
                    <a:lstStyle/>
                    <a:p>
                      <a:pPr indent="0" algn="ctr"/>
                      <a:r>
                        <a:rPr lang="ru" sz="800">
                          <a:latin typeface="Arial"/>
                        </a:rPr>
                        <a:t>800</a:t>
                      </a:r>
                    </a:p>
                  </a:txBody>
                  <a:tcPr marL="0" marR="0" marT="0" marB="0" anchor="b"/>
                </a:tc>
                <a:tc>
                  <a:txBody>
                    <a:bodyPr/>
                    <a:lstStyle/>
                    <a:p>
                      <a:endParaRPr sz="600"/>
                    </a:p>
                  </a:txBody>
                  <a:tcPr marL="0" marR="0" marT="0" marB="0"/>
                </a:tc>
                <a:tc>
                  <a:txBody>
                    <a:bodyPr/>
                    <a:lstStyle/>
                    <a:p>
                      <a:endParaRPr sz="600"/>
                    </a:p>
                  </a:txBody>
                  <a:tcPr marL="0" marR="0" marT="0" marB="0"/>
                </a:tc>
              </a:tr>
              <a:tr h="251193">
                <a:tc>
                  <a:txBody>
                    <a:bodyPr/>
                    <a:lstStyle/>
                    <a:p>
                      <a:pPr indent="241300">
                        <a:spcAft>
                          <a:spcPts val="210"/>
                        </a:spcAft>
                      </a:pPr>
                      <a:r>
                        <a:rPr lang="ru" sz="700" i="1">
                          <a:latin typeface="Arial"/>
                        </a:rPr>
                        <a:t>из них:</a:t>
                      </a:r>
                    </a:p>
                    <a:p>
                      <a:pPr indent="241300"/>
                      <a:r>
                        <a:rPr lang="ru" sz="700" i="1">
                          <a:latin typeface="Arial"/>
                        </a:rPr>
                        <a:t>на погашение заимствований в рублях</a:t>
                      </a:r>
                    </a:p>
                  </a:txBody>
                  <a:tcPr marL="0" marR="0" marT="0" marB="0"/>
                </a:tc>
                <a:tc>
                  <a:txBody>
                    <a:bodyPr/>
                    <a:lstStyle/>
                    <a:p>
                      <a:pPr indent="0" algn="ctr"/>
                      <a:r>
                        <a:rPr lang="ru" sz="800">
                          <a:latin typeface="Arial"/>
                        </a:rPr>
                        <a:t>351</a:t>
                      </a:r>
                    </a:p>
                  </a:txBody>
                  <a:tcPr marL="0" marR="0" marT="0" marB="0" anchor="b"/>
                </a:tc>
                <a:tc>
                  <a:txBody>
                    <a:bodyPr/>
                    <a:lstStyle/>
                    <a:p>
                      <a:pPr indent="0" algn="ctr"/>
                      <a:r>
                        <a:rPr lang="ru" sz="800">
                          <a:latin typeface="Arial"/>
                        </a:rPr>
                        <a:t>810</a:t>
                      </a:r>
                    </a:p>
                  </a:txBody>
                  <a:tcPr marL="0" marR="0" marT="0" marB="0" anchor="b"/>
                </a:tc>
                <a:tc>
                  <a:txBody>
                    <a:bodyPr/>
                    <a:lstStyle/>
                    <a:p>
                      <a:endParaRPr sz="1200"/>
                    </a:p>
                  </a:txBody>
                  <a:tcPr marL="0" marR="0" marT="0" marB="0"/>
                </a:tc>
                <a:tc>
                  <a:txBody>
                    <a:bodyPr/>
                    <a:lstStyle/>
                    <a:p>
                      <a:endParaRPr sz="1200"/>
                    </a:p>
                  </a:txBody>
                  <a:tcPr marL="0" marR="0" marT="0" marB="0"/>
                </a:tc>
              </a:tr>
              <a:tr h="124246">
                <a:tc>
                  <a:txBody>
                    <a:bodyPr/>
                    <a:lstStyle/>
                    <a:p>
                      <a:endParaRPr sz="600"/>
                    </a:p>
                  </a:txBody>
                  <a:tcPr marL="0" marR="0" marT="0" marB="0"/>
                </a:tc>
                <a:tc>
                  <a:txBody>
                    <a:bodyPr/>
                    <a:lstStyle/>
                    <a:p>
                      <a:pPr indent="0" algn="ctr"/>
                      <a:r>
                        <a:rPr lang="ru" sz="800">
                          <a:latin typeface="Arial"/>
                        </a:rPr>
                        <a:t>352</a:t>
                      </a:r>
                    </a:p>
                  </a:txBody>
                  <a:tcPr marL="0" marR="0" marT="0" marB="0"/>
                </a:tc>
                <a:tc>
                  <a:txBody>
                    <a:bodyPr/>
                    <a:lstStyle/>
                    <a:p>
                      <a:endParaRPr sz="600"/>
                    </a:p>
                  </a:txBody>
                  <a:tcPr marL="0" marR="0" marT="0" marB="0"/>
                </a:tc>
                <a:tc>
                  <a:txBody>
                    <a:bodyPr/>
                    <a:lstStyle/>
                    <a:p>
                      <a:endParaRPr sz="600"/>
                    </a:p>
                  </a:txBody>
                  <a:tcPr marL="0" marR="0" marT="0" marB="0"/>
                </a:tc>
                <a:tc>
                  <a:txBody>
                    <a:bodyPr/>
                    <a:lstStyle/>
                    <a:p>
                      <a:endParaRPr sz="600"/>
                    </a:p>
                  </a:txBody>
                  <a:tcPr marL="0" marR="0" marT="0" marB="0"/>
                </a:tc>
              </a:tr>
              <a:tr h="124246">
                <a:tc>
                  <a:txBody>
                    <a:bodyPr/>
                    <a:lstStyle/>
                    <a:p>
                      <a:pPr indent="0" algn="just"/>
                      <a:r>
                        <a:rPr lang="ru" sz="700" b="1" i="1">
                          <a:latin typeface="Arial"/>
                        </a:rPr>
                        <a:t>Иные выбытия - всего</a:t>
                      </a:r>
                    </a:p>
                  </a:txBody>
                  <a:tcPr marL="0" marR="0" marT="0" marB="0"/>
                </a:tc>
                <a:tc>
                  <a:txBody>
                    <a:bodyPr/>
                    <a:lstStyle/>
                    <a:p>
                      <a:pPr indent="0" algn="ctr"/>
                      <a:r>
                        <a:rPr lang="ru" sz="800">
                          <a:latin typeface="Arial"/>
                        </a:rPr>
                        <a:t>360</a:t>
                      </a:r>
                    </a:p>
                  </a:txBody>
                  <a:tcPr marL="0" marR="0" marT="0" marB="0"/>
                </a:tc>
                <a:tc>
                  <a:txBody>
                    <a:bodyPr/>
                    <a:lstStyle/>
                    <a:p>
                      <a:endParaRPr sz="600"/>
                    </a:p>
                  </a:txBody>
                  <a:tcPr marL="0" marR="0" marT="0" marB="0"/>
                </a:tc>
                <a:tc>
                  <a:txBody>
                    <a:bodyPr/>
                    <a:lstStyle/>
                    <a:p>
                      <a:endParaRPr sz="600"/>
                    </a:p>
                  </a:txBody>
                  <a:tcPr marL="0" marR="0" marT="0" marB="0"/>
                </a:tc>
                <a:tc>
                  <a:txBody>
                    <a:bodyPr/>
                    <a:lstStyle/>
                    <a:p>
                      <a:endParaRPr sz="600"/>
                    </a:p>
                  </a:txBody>
                  <a:tcPr marL="0" marR="0" marT="0" marB="0"/>
                </a:tc>
              </a:tr>
              <a:tr h="251193">
                <a:tc>
                  <a:txBody>
                    <a:bodyPr/>
                    <a:lstStyle/>
                    <a:p>
                      <a:pPr indent="241300"/>
                      <a:r>
                        <a:rPr lang="ru" sz="700" i="1">
                          <a:latin typeface="Arial"/>
                        </a:rPr>
                        <a:t>из них:</a:t>
                      </a:r>
                    </a:p>
                  </a:txBody>
                  <a:tcPr marL="0" marR="0" marT="0" marB="0"/>
                </a:tc>
                <a:tc>
                  <a:txBody>
                    <a:bodyPr/>
                    <a:lstStyle/>
                    <a:p>
                      <a:pPr indent="0" algn="ctr"/>
                      <a:r>
                        <a:rPr lang="ru" sz="800">
                          <a:latin typeface="Arial"/>
                        </a:rPr>
                        <a:t>361</a:t>
                      </a:r>
                    </a:p>
                  </a:txBody>
                  <a:tcPr marL="0" marR="0" marT="0" marB="0" anchor="b"/>
                </a:tc>
                <a:tc>
                  <a:txBody>
                    <a:bodyPr/>
                    <a:lstStyle/>
                    <a:p>
                      <a:endParaRPr sz="1200"/>
                    </a:p>
                  </a:txBody>
                  <a:tcPr marL="0" marR="0" marT="0" marB="0"/>
                </a:tc>
                <a:tc>
                  <a:txBody>
                    <a:bodyPr/>
                    <a:lstStyle/>
                    <a:p>
                      <a:endParaRPr sz="1200"/>
                    </a:p>
                  </a:txBody>
                  <a:tcPr marL="0" marR="0" marT="0" marB="0"/>
                </a:tc>
                <a:tc>
                  <a:txBody>
                    <a:bodyPr/>
                    <a:lstStyle/>
                    <a:p>
                      <a:endParaRPr sz="1200"/>
                    </a:p>
                  </a:txBody>
                  <a:tcPr marL="0" marR="0" marT="0" marB="0"/>
                </a:tc>
              </a:tr>
              <a:tr h="124246">
                <a:tc rowSpan="2">
                  <a:txBody>
                    <a:bodyPr/>
                    <a:lstStyle/>
                    <a:p>
                      <a:pPr indent="0" algn="just"/>
                      <a:r>
                        <a:rPr lang="ru" sz="800">
                          <a:latin typeface="Arial"/>
                        </a:rPr>
                        <a:t>-------------- - - -------------------------------------------------------</a:t>
                      </a:r>
                    </a:p>
                  </a:txBody>
                  <a:tcPr marL="0" marR="0" marT="0" marB="0" anchor="ctr"/>
                </a:tc>
                <a:tc>
                  <a:txBody>
                    <a:bodyPr/>
                    <a:lstStyle/>
                    <a:p>
                      <a:pPr indent="0" algn="ctr"/>
                      <a:r>
                        <a:rPr lang="ru" sz="800">
                          <a:latin typeface="Arial"/>
                        </a:rPr>
                        <a:t>362</a:t>
                      </a:r>
                    </a:p>
                  </a:txBody>
                  <a:tcPr marL="0" marR="0" marT="0" marB="0"/>
                </a:tc>
                <a:tc>
                  <a:txBody>
                    <a:bodyPr/>
                    <a:lstStyle/>
                    <a:p>
                      <a:endParaRPr sz="600"/>
                    </a:p>
                  </a:txBody>
                  <a:tcPr marL="0" marR="0" marT="0" marB="0"/>
                </a:tc>
                <a:tc>
                  <a:txBody>
                    <a:bodyPr/>
                    <a:lstStyle/>
                    <a:p>
                      <a:endParaRPr sz="600"/>
                    </a:p>
                  </a:txBody>
                  <a:tcPr marL="0" marR="0" marT="0" marB="0"/>
                </a:tc>
                <a:tc>
                  <a:txBody>
                    <a:bodyPr/>
                    <a:lstStyle/>
                    <a:p>
                      <a:endParaRPr sz="600"/>
                    </a:p>
                  </a:txBody>
                  <a:tcPr marL="0" marR="0" marT="0" marB="0"/>
                </a:tc>
              </a:tr>
              <a:tr h="137751">
                <a:tc vMerge="1">
                  <a:txBody>
                    <a:bodyPr/>
                    <a:lstStyle/>
                    <a:p>
                      <a:endParaRPr sz="800"/>
                    </a:p>
                  </a:txBody>
                  <a:tcPr marL="0" marR="0" marT="0" marB="0"/>
                </a:tc>
                <a:tc>
                  <a:txBody>
                    <a:bodyPr/>
                    <a:lstStyle/>
                    <a:p>
                      <a:pPr indent="0" algn="ctr"/>
                      <a:r>
                        <a:rPr lang="ru" sz="800">
                          <a:latin typeface="Arial"/>
                        </a:rPr>
                        <a:t>363</a:t>
                      </a:r>
                    </a:p>
                  </a:txBody>
                  <a:tcPr marL="0" marR="0" marT="0" marB="0"/>
                </a:tc>
                <a:tc>
                  <a:txBody>
                    <a:bodyPr/>
                    <a:lstStyle/>
                    <a:p>
                      <a:endParaRPr sz="700"/>
                    </a:p>
                  </a:txBody>
                  <a:tcPr marL="0" marR="0" marT="0" marB="0"/>
                </a:tc>
                <a:tc>
                  <a:txBody>
                    <a:bodyPr/>
                    <a:lstStyle/>
                    <a:p>
                      <a:endParaRPr sz="700"/>
                    </a:p>
                  </a:txBody>
                  <a:tcPr marL="0" marR="0" marT="0" marB="0"/>
                </a:tc>
                <a:tc>
                  <a:txBody>
                    <a:bodyPr/>
                    <a:lstStyle/>
                    <a:p>
                      <a:endParaRPr sz="700"/>
                    </a:p>
                  </a:txBody>
                  <a:tcPr marL="0" marR="0" marT="0" marB="0"/>
                </a:tc>
              </a:tr>
            </a:tbl>
          </a:graphicData>
        </a:graphic>
      </p:graphicFrame>
    </p:spTree>
    <p:extLst>
      <p:ext uri="{BB962C8B-B14F-4D97-AF65-F5344CB8AC3E}">
        <p14:creationId xmlns:p14="http://schemas.microsoft.com/office/powerpoint/2010/main" val="26371979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81021" y="767083"/>
            <a:ext cx="1782901" cy="118844"/>
          </a:xfrm>
          <a:prstGeom prst="rect">
            <a:avLst/>
          </a:prstGeom>
        </p:spPr>
        <p:txBody>
          <a:bodyPr wrap="none" lIns="0" tIns="0" rIns="0" bIns="0">
            <a:noAutofit/>
          </a:bodyPr>
          <a:lstStyle/>
          <a:p>
            <a:r>
              <a:rPr lang="ru" sz="700" b="1">
                <a:latin typeface="Arial"/>
              </a:rPr>
              <a:t>3. ИЗМЕНЕНИЕ ОСТАТКОВ СРЕДСТВ</a:t>
            </a:r>
          </a:p>
        </p:txBody>
      </p:sp>
      <p:sp>
        <p:nvSpPr>
          <p:cNvPr id="3" name="Прямоугольник 2"/>
          <p:cNvSpPr/>
          <p:nvPr/>
        </p:nvSpPr>
        <p:spPr>
          <a:xfrm>
            <a:off x="7605346" y="826505"/>
            <a:ext cx="840510" cy="108040"/>
          </a:xfrm>
          <a:prstGeom prst="rect">
            <a:avLst/>
          </a:prstGeom>
        </p:spPr>
        <p:txBody>
          <a:bodyPr wrap="none" lIns="0" tIns="0" rIns="0" bIns="0">
            <a:noAutofit/>
          </a:bodyPr>
          <a:lstStyle/>
          <a:p>
            <a:r>
              <a:rPr lang="ru" sz="600">
                <a:latin typeface="Arial"/>
              </a:rPr>
              <a:t>Форма 0503723 с. 6</a:t>
            </a:r>
          </a:p>
        </p:txBody>
      </p:sp>
      <p:graphicFrame>
        <p:nvGraphicFramePr>
          <p:cNvPr id="4" name="Таблица 3"/>
          <p:cNvGraphicFramePr>
            <a:graphicFrameLocks noGrp="1"/>
          </p:cNvGraphicFramePr>
          <p:nvPr/>
        </p:nvGraphicFramePr>
        <p:xfrm>
          <a:off x="573075" y="937246"/>
          <a:ext cx="7882969" cy="4770818"/>
        </p:xfrm>
        <a:graphic>
          <a:graphicData uri="http://schemas.openxmlformats.org/drawingml/2006/table">
            <a:tbl>
              <a:tblPr/>
              <a:tblGrid>
                <a:gridCol w="3991151"/>
                <a:gridCol w="519588"/>
                <a:gridCol w="514494"/>
                <a:gridCol w="1507825"/>
                <a:gridCol w="1349911"/>
              </a:tblGrid>
              <a:tr h="407851">
                <a:tc>
                  <a:txBody>
                    <a:bodyPr/>
                    <a:lstStyle/>
                    <a:p>
                      <a:pPr indent="0" algn="ctr"/>
                      <a:r>
                        <a:rPr lang="ru" sz="800">
                          <a:latin typeface="Arial"/>
                        </a:rPr>
                        <a:t>Наименование показателя</a:t>
                      </a:r>
                    </a:p>
                  </a:txBody>
                  <a:tcPr marL="0" marR="0" marT="0" marB="0" anchor="ctr"/>
                </a:tc>
                <a:tc>
                  <a:txBody>
                    <a:bodyPr/>
                    <a:lstStyle/>
                    <a:p>
                      <a:pPr indent="0" algn="ctr">
                        <a:spcAft>
                          <a:spcPts val="210"/>
                        </a:spcAft>
                      </a:pPr>
                      <a:r>
                        <a:rPr lang="ru" sz="800">
                          <a:latin typeface="Arial"/>
                        </a:rPr>
                        <a:t>Код</a:t>
                      </a:r>
                    </a:p>
                    <a:p>
                      <a:pPr indent="0" algn="ctr"/>
                      <a:r>
                        <a:rPr lang="ru" sz="800">
                          <a:latin typeface="Arial"/>
                        </a:rPr>
                        <a:t>строки</a:t>
                      </a:r>
                    </a:p>
                  </a:txBody>
                  <a:tcPr marL="0" marR="0" marT="0" marB="0" anchor="ctr"/>
                </a:tc>
                <a:tc>
                  <a:txBody>
                    <a:bodyPr/>
                    <a:lstStyle/>
                    <a:p>
                      <a:pPr marL="114300" marR="127000" indent="0" algn="just">
                        <a:lnSpc>
                          <a:spcPts val="1200"/>
                        </a:lnSpc>
                      </a:pPr>
                      <a:r>
                        <a:rPr lang="ru" sz="800">
                          <a:latin typeface="Arial"/>
                        </a:rPr>
                        <a:t>Код по КОСГУ</a:t>
                      </a:r>
                    </a:p>
                  </a:txBody>
                  <a:tcPr marL="0" marR="0" marT="0" marB="0" anchor="ctr"/>
                </a:tc>
                <a:tc>
                  <a:txBody>
                    <a:bodyPr/>
                    <a:lstStyle/>
                    <a:p>
                      <a:pPr indent="0" algn="ctr"/>
                      <a:r>
                        <a:rPr lang="ru" sz="800">
                          <a:latin typeface="Arial"/>
                        </a:rPr>
                        <a:t>За отчетный период</a:t>
                      </a:r>
                    </a:p>
                  </a:txBody>
                  <a:tcPr marL="0" marR="0" marT="0" marB="0" anchor="ctr"/>
                </a:tc>
                <a:tc>
                  <a:txBody>
                    <a:bodyPr/>
                    <a:lstStyle/>
                    <a:p>
                      <a:pPr indent="0" algn="ctr">
                        <a:lnSpc>
                          <a:spcPts val="1176"/>
                        </a:lnSpc>
                      </a:pPr>
                      <a:r>
                        <a:rPr lang="ru" sz="800">
                          <a:latin typeface="Arial"/>
                        </a:rPr>
                        <a:t>За аналогичный период прошлого финансового года</a:t>
                      </a:r>
                    </a:p>
                  </a:txBody>
                  <a:tcPr marL="0" marR="0" marT="0" marB="0" anchor="b"/>
                </a:tc>
              </a:tr>
              <a:tr h="124246">
                <a:tc>
                  <a:txBody>
                    <a:bodyPr/>
                    <a:lstStyle/>
                    <a:p>
                      <a:pPr indent="0" algn="ctr"/>
                      <a:r>
                        <a:rPr lang="ru" sz="800">
                          <a:latin typeface="Arial"/>
                        </a:rPr>
                        <a:t>1</a:t>
                      </a:r>
                    </a:p>
                  </a:txBody>
                  <a:tcPr marL="0" marR="0" marT="0" marB="0" anchor="ctr"/>
                </a:tc>
                <a:tc>
                  <a:txBody>
                    <a:bodyPr/>
                    <a:lstStyle/>
                    <a:p>
                      <a:pPr indent="0" algn="ctr"/>
                      <a:r>
                        <a:rPr lang="ru" sz="700" b="1" i="1">
                          <a:latin typeface="Arial"/>
                        </a:rPr>
                        <a:t>2</a:t>
                      </a:r>
                    </a:p>
                  </a:txBody>
                  <a:tcPr marL="0" marR="0" marT="0" marB="0" anchor="ctr"/>
                </a:tc>
                <a:tc>
                  <a:txBody>
                    <a:bodyPr/>
                    <a:lstStyle/>
                    <a:p>
                      <a:pPr indent="0" algn="ctr"/>
                      <a:r>
                        <a:rPr lang="ru" sz="800">
                          <a:latin typeface="Arial"/>
                        </a:rPr>
                        <a:t>5</a:t>
                      </a:r>
                    </a:p>
                  </a:txBody>
                  <a:tcPr marL="0" marR="0" marT="0" marB="0"/>
                </a:tc>
                <a:tc>
                  <a:txBody>
                    <a:bodyPr/>
                    <a:lstStyle/>
                    <a:p>
                      <a:pPr indent="0" algn="ctr"/>
                      <a:r>
                        <a:rPr lang="ru" sz="800">
                          <a:latin typeface="Arial"/>
                        </a:rPr>
                        <a:t>4</a:t>
                      </a:r>
                    </a:p>
                  </a:txBody>
                  <a:tcPr marL="0" marR="0" marT="0" marB="0"/>
                </a:tc>
                <a:tc>
                  <a:txBody>
                    <a:bodyPr/>
                    <a:lstStyle/>
                    <a:p>
                      <a:pPr indent="0" algn="ctr"/>
                      <a:r>
                        <a:rPr lang="ru" sz="800">
                          <a:latin typeface="Arial"/>
                        </a:rPr>
                        <a:t>5</a:t>
                      </a:r>
                    </a:p>
                  </a:txBody>
                  <a:tcPr marL="0" marR="0" marT="0" marB="0"/>
                </a:tc>
              </a:tr>
              <a:tr h="124246">
                <a:tc>
                  <a:txBody>
                    <a:bodyPr/>
                    <a:lstStyle/>
                    <a:p>
                      <a:pPr indent="0" algn="ctr"/>
                      <a:r>
                        <a:rPr lang="ru" sz="800" b="1">
                          <a:latin typeface="Arial"/>
                        </a:rPr>
                        <a:t>ИЗМЕНЕНИЕ ОСТАТКОВ СРЕДСТВ</a:t>
                      </a:r>
                    </a:p>
                  </a:txBody>
                  <a:tcPr marL="0" marR="0" marT="0" marB="0"/>
                </a:tc>
                <a:tc>
                  <a:txBody>
                    <a:bodyPr/>
                    <a:lstStyle/>
                    <a:p>
                      <a:pPr indent="0" algn="ctr"/>
                      <a:r>
                        <a:rPr lang="ru" sz="700" i="1">
                          <a:latin typeface="Arial"/>
                        </a:rPr>
                        <a:t>400</a:t>
                      </a:r>
                    </a:p>
                  </a:txBody>
                  <a:tcPr marL="0" marR="0" marT="0" marB="0"/>
                </a:tc>
                <a:tc>
                  <a:txBody>
                    <a:bodyPr/>
                    <a:lstStyle/>
                    <a:p>
                      <a:endParaRPr sz="600"/>
                    </a:p>
                  </a:txBody>
                  <a:tcPr marL="0" marR="0" marT="0" marB="0"/>
                </a:tc>
                <a:tc>
                  <a:txBody>
                    <a:bodyPr/>
                    <a:lstStyle/>
                    <a:p>
                      <a:pPr indent="0" algn="r"/>
                      <a:r>
                        <a:rPr lang="ru" sz="800">
                          <a:latin typeface="Arial"/>
                        </a:rPr>
                        <a:t>-40 289 152.50</a:t>
                      </a:r>
                    </a:p>
                  </a:txBody>
                  <a:tcPr marL="0" marR="0" marT="0" marB="0"/>
                </a:tc>
                <a:tc>
                  <a:txBody>
                    <a:bodyPr/>
                    <a:lstStyle/>
                    <a:p>
                      <a:endParaRPr sz="600"/>
                    </a:p>
                  </a:txBody>
                  <a:tcPr marL="0" marR="0" marT="0" marB="0"/>
                </a:tc>
              </a:tr>
              <a:tr h="159359">
                <a:tc>
                  <a:txBody>
                    <a:bodyPr/>
                    <a:lstStyle/>
                    <a:p>
                      <a:pPr indent="0"/>
                      <a:r>
                        <a:rPr lang="ru" sz="700" b="1" i="1">
                          <a:latin typeface="Arial"/>
                        </a:rPr>
                        <a:t>выбытиям</a:t>
                      </a:r>
                    </a:p>
                  </a:txBody>
                  <a:tcPr marL="0" marR="0" marT="0" marB="0" anchor="b"/>
                </a:tc>
                <a:tc>
                  <a:txBody>
                    <a:bodyPr/>
                    <a:lstStyle/>
                    <a:p>
                      <a:pPr indent="0" algn="ctr"/>
                      <a:r>
                        <a:rPr lang="ru" sz="700" i="1">
                          <a:latin typeface="Arial"/>
                        </a:rPr>
                        <a:t>410</a:t>
                      </a:r>
                    </a:p>
                  </a:txBody>
                  <a:tcPr marL="0" marR="0" marT="0" marB="0" anchor="b"/>
                </a:tc>
                <a:tc>
                  <a:txBody>
                    <a:bodyPr/>
                    <a:lstStyle/>
                    <a:p>
                      <a:endParaRPr sz="800"/>
                    </a:p>
                  </a:txBody>
                  <a:tcPr marL="0" marR="0" marT="0" marB="0"/>
                </a:tc>
                <a:tc>
                  <a:txBody>
                    <a:bodyPr/>
                    <a:lstStyle/>
                    <a:p>
                      <a:pPr indent="0" algn="r"/>
                      <a:r>
                        <a:rPr lang="ru" sz="800">
                          <a:latin typeface="Arial"/>
                        </a:rPr>
                        <a:t>12 513,12</a:t>
                      </a:r>
                    </a:p>
                  </a:txBody>
                  <a:tcPr marL="0" marR="0" marT="0" marB="0" anchor="b"/>
                </a:tc>
                <a:tc>
                  <a:txBody>
                    <a:bodyPr/>
                    <a:lstStyle/>
                    <a:p>
                      <a:endParaRPr sz="800"/>
                    </a:p>
                  </a:txBody>
                  <a:tcPr marL="0" marR="0" marT="0" marB="0"/>
                </a:tc>
              </a:tr>
              <a:tr h="291708">
                <a:tc>
                  <a:txBody>
                    <a:bodyPr/>
                    <a:lstStyle/>
                    <a:p>
                      <a:pPr marL="139700" indent="0">
                        <a:spcAft>
                          <a:spcPts val="420"/>
                        </a:spcAft>
                      </a:pPr>
                      <a:r>
                        <a:rPr lang="ru" sz="700">
                          <a:latin typeface="Arial"/>
                        </a:rPr>
                        <a:t>в том числе:</a:t>
                      </a:r>
                    </a:p>
                    <a:p>
                      <a:pPr marL="139700" indent="0"/>
                      <a:r>
                        <a:rPr lang="ru" sz="700">
                          <a:latin typeface="Arial"/>
                        </a:rPr>
                        <a:t>по возрату дебиторской задолженности прошлых лет</a:t>
                      </a:r>
                    </a:p>
                  </a:txBody>
                  <a:tcPr marL="0" marR="0" marT="0" marB="0"/>
                </a:tc>
                <a:tc>
                  <a:txBody>
                    <a:bodyPr/>
                    <a:lstStyle/>
                    <a:p>
                      <a:pPr indent="0" algn="ctr"/>
                      <a:r>
                        <a:rPr lang="ru" sz="700" i="1">
                          <a:latin typeface="Arial"/>
                        </a:rPr>
                        <a:t>420</a:t>
                      </a:r>
                    </a:p>
                  </a:txBody>
                  <a:tcPr marL="0" marR="0" marT="0" marB="0" anchor="b"/>
                </a:tc>
                <a:tc>
                  <a:txBody>
                    <a:bodyPr/>
                    <a:lstStyle/>
                    <a:p>
                      <a:endParaRPr sz="1400"/>
                    </a:p>
                  </a:txBody>
                  <a:tcPr marL="0" marR="0" marT="0" marB="0"/>
                </a:tc>
                <a:tc>
                  <a:txBody>
                    <a:bodyPr/>
                    <a:lstStyle/>
                    <a:p>
                      <a:endParaRPr sz="1400"/>
                    </a:p>
                  </a:txBody>
                  <a:tcPr marL="0" marR="0" marT="0" marB="0"/>
                </a:tc>
                <a:tc>
                  <a:txBody>
                    <a:bodyPr/>
                    <a:lstStyle/>
                    <a:p>
                      <a:endParaRPr sz="1400"/>
                    </a:p>
                  </a:txBody>
                  <a:tcPr marL="0" marR="0" marT="0" marB="0"/>
                </a:tc>
              </a:tr>
              <a:tr h="316017">
                <a:tc>
                  <a:txBody>
                    <a:bodyPr/>
                    <a:lstStyle/>
                    <a:p>
                      <a:pPr indent="241300">
                        <a:spcAft>
                          <a:spcPts val="210"/>
                        </a:spcAft>
                      </a:pPr>
                      <a:r>
                        <a:rPr lang="ru" sz="700" i="1">
                          <a:latin typeface="Arial"/>
                        </a:rPr>
                        <a:t>в том числе:</a:t>
                      </a:r>
                    </a:p>
                    <a:p>
                      <a:pPr indent="241300"/>
                      <a:r>
                        <a:rPr lang="ru" sz="700" i="1">
                          <a:latin typeface="Arial"/>
                        </a:rPr>
                        <a:t>по возрату дебиторской задолженности прошлых лет</a:t>
                      </a:r>
                    </a:p>
                  </a:txBody>
                  <a:tcPr marL="0" marR="0" marT="0" marB="0" anchor="b"/>
                </a:tc>
                <a:tc>
                  <a:txBody>
                    <a:bodyPr/>
                    <a:lstStyle/>
                    <a:p>
                      <a:pPr indent="0" algn="ctr"/>
                      <a:r>
                        <a:rPr lang="ru" sz="800">
                          <a:latin typeface="Arial"/>
                        </a:rPr>
                        <a:t>421</a:t>
                      </a:r>
                    </a:p>
                  </a:txBody>
                  <a:tcPr marL="0" marR="0" marT="0" marB="0" anchor="b"/>
                </a:tc>
                <a:tc>
                  <a:txBody>
                    <a:bodyPr/>
                    <a:lstStyle/>
                    <a:p>
                      <a:pPr indent="0" algn="ctr"/>
                      <a:r>
                        <a:rPr lang="ru" sz="800">
                          <a:latin typeface="Arial"/>
                        </a:rPr>
                        <a:t>510</a:t>
                      </a:r>
                    </a:p>
                  </a:txBody>
                  <a:tcPr marL="0" marR="0" marT="0" marB="0" anchor="b"/>
                </a:tc>
                <a:tc>
                  <a:txBody>
                    <a:bodyPr/>
                    <a:lstStyle/>
                    <a:p>
                      <a:endParaRPr sz="1500"/>
                    </a:p>
                  </a:txBody>
                  <a:tcPr marL="0" marR="0" marT="0" marB="0"/>
                </a:tc>
                <a:tc>
                  <a:txBody>
                    <a:bodyPr/>
                    <a:lstStyle/>
                    <a:p>
                      <a:endParaRPr sz="1500"/>
                    </a:p>
                  </a:txBody>
                  <a:tcPr marL="0" marR="0" marT="0" marB="0"/>
                </a:tc>
              </a:tr>
              <a:tr h="156658">
                <a:tc>
                  <a:txBody>
                    <a:bodyPr/>
                    <a:lstStyle/>
                    <a:p>
                      <a:pPr indent="241300"/>
                      <a:r>
                        <a:rPr lang="ru" sz="700" i="1">
                          <a:latin typeface="Arial"/>
                        </a:rPr>
                        <a:t>по возврату остатков субсидий прошлых лет</a:t>
                      </a:r>
                    </a:p>
                  </a:txBody>
                  <a:tcPr marL="0" marR="0" marT="0" marB="0" anchor="b"/>
                </a:tc>
                <a:tc>
                  <a:txBody>
                    <a:bodyPr/>
                    <a:lstStyle/>
                    <a:p>
                      <a:pPr indent="0" algn="ctr"/>
                      <a:r>
                        <a:rPr lang="ru" sz="800">
                          <a:latin typeface="Arial"/>
                        </a:rPr>
                        <a:t>422</a:t>
                      </a:r>
                    </a:p>
                  </a:txBody>
                  <a:tcPr marL="0" marR="0" marT="0" marB="0" anchor="b"/>
                </a:tc>
                <a:tc>
                  <a:txBody>
                    <a:bodyPr/>
                    <a:lstStyle/>
                    <a:p>
                      <a:pPr indent="0" algn="ctr"/>
                      <a:r>
                        <a:rPr lang="ru" sz="800">
                          <a:latin typeface="Arial"/>
                        </a:rPr>
                        <a:t>610</a:t>
                      </a:r>
                    </a:p>
                  </a:txBody>
                  <a:tcPr marL="0" marR="0" marT="0" marB="0" anchor="b"/>
                </a:tc>
                <a:tc>
                  <a:txBody>
                    <a:bodyPr/>
                    <a:lstStyle/>
                    <a:p>
                      <a:endParaRPr sz="800"/>
                    </a:p>
                  </a:txBody>
                  <a:tcPr marL="0" marR="0" marT="0" marB="0"/>
                </a:tc>
                <a:tc>
                  <a:txBody>
                    <a:bodyPr/>
                    <a:lstStyle/>
                    <a:p>
                      <a:endParaRPr sz="800"/>
                    </a:p>
                  </a:txBody>
                  <a:tcPr marL="0" marR="0" marT="0" marB="0"/>
                </a:tc>
              </a:tr>
              <a:tr h="156658">
                <a:tc>
                  <a:txBody>
                    <a:bodyPr/>
                    <a:lstStyle/>
                    <a:p>
                      <a:pPr marL="139700" indent="0"/>
                      <a:r>
                        <a:rPr lang="ru" sz="700">
                          <a:latin typeface="Arial"/>
                        </a:rPr>
                        <a:t>по операциям с денежными обеспечениями</a:t>
                      </a:r>
                    </a:p>
                  </a:txBody>
                  <a:tcPr marL="0" marR="0" marT="0" marB="0" anchor="b"/>
                </a:tc>
                <a:tc>
                  <a:txBody>
                    <a:bodyPr/>
                    <a:lstStyle/>
                    <a:p>
                      <a:pPr indent="0" algn="ctr"/>
                      <a:r>
                        <a:rPr lang="ru" sz="800">
                          <a:latin typeface="Arial"/>
                        </a:rPr>
                        <a:t>430</a:t>
                      </a:r>
                    </a:p>
                  </a:txBody>
                  <a:tcPr marL="0" marR="0" marT="0" marB="0" anchor="b"/>
                </a:tc>
                <a:tc>
                  <a:txBody>
                    <a:bodyPr/>
                    <a:lstStyle/>
                    <a:p>
                      <a:endParaRPr sz="800"/>
                    </a:p>
                  </a:txBody>
                  <a:tcPr marL="0" marR="0" marT="0" marB="0"/>
                </a:tc>
                <a:tc>
                  <a:txBody>
                    <a:bodyPr/>
                    <a:lstStyle/>
                    <a:p>
                      <a:endParaRPr sz="800"/>
                    </a:p>
                  </a:txBody>
                  <a:tcPr marL="0" marR="0" marT="0" marB="0"/>
                </a:tc>
                <a:tc>
                  <a:txBody>
                    <a:bodyPr/>
                    <a:lstStyle/>
                    <a:p>
                      <a:endParaRPr sz="800"/>
                    </a:p>
                  </a:txBody>
                  <a:tcPr marL="0" marR="0" marT="0" marB="0"/>
                </a:tc>
              </a:tr>
              <a:tr h="283605">
                <a:tc>
                  <a:txBody>
                    <a:bodyPr/>
                    <a:lstStyle/>
                    <a:p>
                      <a:pPr indent="241300">
                        <a:spcAft>
                          <a:spcPts val="210"/>
                        </a:spcAft>
                      </a:pPr>
                      <a:r>
                        <a:rPr lang="ru" sz="700" i="1">
                          <a:latin typeface="Arial"/>
                        </a:rPr>
                        <a:t>в том числе:</a:t>
                      </a:r>
                    </a:p>
                    <a:p>
                      <a:pPr indent="241300"/>
                      <a:r>
                        <a:rPr lang="ru" sz="700" i="1">
                          <a:latin typeface="Arial"/>
                        </a:rPr>
                        <a:t>возврат средств, перечисленных в виде денежных обеспечений</a:t>
                      </a:r>
                    </a:p>
                  </a:txBody>
                  <a:tcPr marL="0" marR="0" marT="0" marB="0" anchor="b"/>
                </a:tc>
                <a:tc>
                  <a:txBody>
                    <a:bodyPr/>
                    <a:lstStyle/>
                    <a:p>
                      <a:pPr indent="0" algn="ctr"/>
                      <a:r>
                        <a:rPr lang="ru" sz="800">
                          <a:latin typeface="Arial"/>
                        </a:rPr>
                        <a:t>431</a:t>
                      </a:r>
                    </a:p>
                  </a:txBody>
                  <a:tcPr marL="0" marR="0" marT="0" marB="0" anchor="b"/>
                </a:tc>
                <a:tc>
                  <a:txBody>
                    <a:bodyPr/>
                    <a:lstStyle/>
                    <a:p>
                      <a:pPr indent="0" algn="ctr"/>
                      <a:r>
                        <a:rPr lang="ru" sz="800">
                          <a:latin typeface="Arial"/>
                        </a:rPr>
                        <a:t>510</a:t>
                      </a:r>
                    </a:p>
                  </a:txBody>
                  <a:tcPr marL="0" marR="0" marT="0" marB="0" anchor="b"/>
                </a:tc>
                <a:tc>
                  <a:txBody>
                    <a:bodyPr/>
                    <a:lstStyle/>
                    <a:p>
                      <a:endParaRPr sz="1400"/>
                    </a:p>
                  </a:txBody>
                  <a:tcPr marL="0" marR="0" marT="0" marB="0"/>
                </a:tc>
                <a:tc>
                  <a:txBody>
                    <a:bodyPr/>
                    <a:lstStyle/>
                    <a:p>
                      <a:endParaRPr sz="1400"/>
                    </a:p>
                  </a:txBody>
                  <a:tcPr marL="0" marR="0" marT="0" marB="0"/>
                </a:tc>
              </a:tr>
              <a:tr h="121545">
                <a:tc>
                  <a:txBody>
                    <a:bodyPr/>
                    <a:lstStyle/>
                    <a:p>
                      <a:pPr indent="241300"/>
                      <a:r>
                        <a:rPr lang="ru" sz="700" i="1">
                          <a:latin typeface="Arial"/>
                        </a:rPr>
                        <a:t>перечисление денежных обеспечений</a:t>
                      </a:r>
                    </a:p>
                  </a:txBody>
                  <a:tcPr marL="0" marR="0" marT="0" marB="0"/>
                </a:tc>
                <a:tc>
                  <a:txBody>
                    <a:bodyPr/>
                    <a:lstStyle/>
                    <a:p>
                      <a:pPr indent="0" algn="ctr"/>
                      <a:r>
                        <a:rPr lang="ru" sz="800">
                          <a:latin typeface="Arial"/>
                        </a:rPr>
                        <a:t>432</a:t>
                      </a:r>
                    </a:p>
                  </a:txBody>
                  <a:tcPr marL="0" marR="0" marT="0" marB="0"/>
                </a:tc>
                <a:tc>
                  <a:txBody>
                    <a:bodyPr/>
                    <a:lstStyle/>
                    <a:p>
                      <a:pPr indent="0" algn="ctr"/>
                      <a:r>
                        <a:rPr lang="ru" sz="800">
                          <a:latin typeface="Arial"/>
                        </a:rPr>
                        <a:t>610</a:t>
                      </a:r>
                    </a:p>
                  </a:txBody>
                  <a:tcPr marL="0" marR="0" marT="0" marB="0" anchor="b"/>
                </a:tc>
                <a:tc>
                  <a:txBody>
                    <a:bodyPr/>
                    <a:lstStyle/>
                    <a:p>
                      <a:endParaRPr sz="600"/>
                    </a:p>
                  </a:txBody>
                  <a:tcPr marL="0" marR="0" marT="0" marB="0"/>
                </a:tc>
                <a:tc>
                  <a:txBody>
                    <a:bodyPr/>
                    <a:lstStyle/>
                    <a:p>
                      <a:endParaRPr sz="600"/>
                    </a:p>
                  </a:txBody>
                  <a:tcPr marL="0" marR="0" marT="0" marB="0"/>
                </a:tc>
              </a:tr>
              <a:tr h="126947">
                <a:tc>
                  <a:txBody>
                    <a:bodyPr/>
                    <a:lstStyle/>
                    <a:p>
                      <a:pPr marL="139700" indent="0"/>
                      <a:r>
                        <a:rPr lang="ru" sz="700">
                          <a:latin typeface="Arial"/>
                        </a:rPr>
                        <a:t>СО средствами во временном рапоряжении</a:t>
                      </a:r>
                    </a:p>
                  </a:txBody>
                  <a:tcPr marL="0" marR="0" marT="0" marB="0"/>
                </a:tc>
                <a:tc>
                  <a:txBody>
                    <a:bodyPr/>
                    <a:lstStyle/>
                    <a:p>
                      <a:pPr indent="0" algn="ctr"/>
                      <a:r>
                        <a:rPr lang="ru" sz="800">
                          <a:latin typeface="Arial"/>
                        </a:rPr>
                        <a:t>440</a:t>
                      </a:r>
                    </a:p>
                  </a:txBody>
                  <a:tcPr marL="0" marR="0" marT="0" marB="0"/>
                </a:tc>
                <a:tc>
                  <a:txBody>
                    <a:bodyPr/>
                    <a:lstStyle/>
                    <a:p>
                      <a:endParaRPr sz="600"/>
                    </a:p>
                  </a:txBody>
                  <a:tcPr marL="0" marR="0" marT="0" marB="0"/>
                </a:tc>
                <a:tc>
                  <a:txBody>
                    <a:bodyPr/>
                    <a:lstStyle/>
                    <a:p>
                      <a:pPr indent="0" algn="r"/>
                      <a:r>
                        <a:rPr lang="ru" sz="800">
                          <a:latin typeface="Arial"/>
                        </a:rPr>
                        <a:t>-189 133.00</a:t>
                      </a:r>
                    </a:p>
                  </a:txBody>
                  <a:tcPr marL="0" marR="0" marT="0" marB="0"/>
                </a:tc>
                <a:tc>
                  <a:txBody>
                    <a:bodyPr/>
                    <a:lstStyle/>
                    <a:p>
                      <a:endParaRPr sz="600"/>
                    </a:p>
                  </a:txBody>
                  <a:tcPr marL="0" marR="0" marT="0" marB="0"/>
                </a:tc>
              </a:tr>
              <a:tr h="245791">
                <a:tc>
                  <a:txBody>
                    <a:bodyPr/>
                    <a:lstStyle/>
                    <a:p>
                      <a:pPr indent="241300">
                        <a:spcAft>
                          <a:spcPts val="210"/>
                        </a:spcAft>
                      </a:pPr>
                      <a:r>
                        <a:rPr lang="ru" sz="800">
                          <a:latin typeface="Arial"/>
                        </a:rPr>
                        <a:t>в </a:t>
                      </a:r>
                      <a:r>
                        <a:rPr lang="ru" sz="700" i="1">
                          <a:latin typeface="Arial"/>
                        </a:rPr>
                        <a:t>том числе:</a:t>
                      </a:r>
                    </a:p>
                    <a:p>
                      <a:pPr indent="241300"/>
                      <a:r>
                        <a:rPr lang="ru" sz="700" i="1">
                          <a:latin typeface="Arial"/>
                        </a:rPr>
                        <a:t>поступление денежных средств во временное распоряжение</a:t>
                      </a:r>
                    </a:p>
                  </a:txBody>
                  <a:tcPr marL="0" marR="0" marT="0" marB="0"/>
                </a:tc>
                <a:tc>
                  <a:txBody>
                    <a:bodyPr/>
                    <a:lstStyle/>
                    <a:p>
                      <a:pPr indent="0" algn="ctr"/>
                      <a:r>
                        <a:rPr lang="ru" sz="800">
                          <a:latin typeface="Arial"/>
                        </a:rPr>
                        <a:t>441</a:t>
                      </a:r>
                    </a:p>
                  </a:txBody>
                  <a:tcPr marL="0" marR="0" marT="0" marB="0" anchor="b"/>
                </a:tc>
                <a:tc>
                  <a:txBody>
                    <a:bodyPr/>
                    <a:lstStyle/>
                    <a:p>
                      <a:pPr indent="0" algn="ctr"/>
                      <a:r>
                        <a:rPr lang="ru" sz="800">
                          <a:latin typeface="Arial"/>
                        </a:rPr>
                        <a:t>510</a:t>
                      </a:r>
                    </a:p>
                  </a:txBody>
                  <a:tcPr marL="0" marR="0" marT="0" marB="0" anchor="b"/>
                </a:tc>
                <a:tc>
                  <a:txBody>
                    <a:bodyPr/>
                    <a:lstStyle/>
                    <a:p>
                      <a:pPr indent="0" algn="r"/>
                      <a:r>
                        <a:rPr lang="ru" sz="800">
                          <a:latin typeface="Arial"/>
                        </a:rPr>
                        <a:t>-204 904,11</a:t>
                      </a:r>
                    </a:p>
                  </a:txBody>
                  <a:tcPr marL="0" marR="0" marT="0" marB="0" anchor="b"/>
                </a:tc>
                <a:tc>
                  <a:txBody>
                    <a:bodyPr/>
                    <a:lstStyle/>
                    <a:p>
                      <a:endParaRPr sz="1200"/>
                    </a:p>
                  </a:txBody>
                  <a:tcPr marL="0" marR="0" marT="0" marB="0"/>
                </a:tc>
              </a:tr>
              <a:tr h="126947">
                <a:tc rowSpan="2">
                  <a:txBody>
                    <a:bodyPr/>
                    <a:lstStyle/>
                    <a:p>
                      <a:pPr marL="139700" marR="1130300" indent="101600">
                        <a:lnSpc>
                          <a:spcPts val="1104"/>
                        </a:lnSpc>
                      </a:pPr>
                      <a:r>
                        <a:rPr lang="ru" sz="700" i="1">
                          <a:latin typeface="Arial"/>
                        </a:rPr>
                        <a:t>выбытие денежных средств во временном распоряжений </a:t>
                      </a:r>
                      <a:r>
                        <a:rPr lang="ru" sz="700">
                          <a:latin typeface="Arial"/>
                        </a:rPr>
                        <a:t>подразделениями</a:t>
                      </a:r>
                    </a:p>
                  </a:txBody>
                  <a:tcPr marL="0" marR="0" marT="0" marB="0"/>
                </a:tc>
                <a:tc>
                  <a:txBody>
                    <a:bodyPr/>
                    <a:lstStyle/>
                    <a:p>
                      <a:pPr indent="0" algn="ctr"/>
                      <a:r>
                        <a:rPr lang="ru" sz="800">
                          <a:latin typeface="Arial"/>
                        </a:rPr>
                        <a:t>442</a:t>
                      </a:r>
                    </a:p>
                  </a:txBody>
                  <a:tcPr marL="0" marR="0" marT="0" marB="0"/>
                </a:tc>
                <a:tc>
                  <a:txBody>
                    <a:bodyPr/>
                    <a:lstStyle/>
                    <a:p>
                      <a:pPr indent="0" algn="ctr"/>
                      <a:r>
                        <a:rPr lang="ru" sz="800">
                          <a:latin typeface="Arial"/>
                        </a:rPr>
                        <a:t>610</a:t>
                      </a:r>
                    </a:p>
                  </a:txBody>
                  <a:tcPr marL="0" marR="0" marT="0" marB="0" anchor="ctr"/>
                </a:tc>
                <a:tc>
                  <a:txBody>
                    <a:bodyPr/>
                    <a:lstStyle/>
                    <a:p>
                      <a:pPr indent="0" algn="r"/>
                      <a:r>
                        <a:rPr lang="ru" sz="800">
                          <a:latin typeface="Arial"/>
                        </a:rPr>
                        <a:t>15771.11</a:t>
                      </a:r>
                    </a:p>
                  </a:txBody>
                  <a:tcPr marL="0" marR="0" marT="0" marB="0"/>
                </a:tc>
                <a:tc>
                  <a:txBody>
                    <a:bodyPr/>
                    <a:lstStyle/>
                    <a:p>
                      <a:endParaRPr sz="600"/>
                    </a:p>
                  </a:txBody>
                  <a:tcPr marL="0" marR="0" marT="0" marB="0"/>
                </a:tc>
              </a:tr>
              <a:tr h="124246">
                <a:tc vMerge="1">
                  <a:txBody>
                    <a:bodyPr/>
                    <a:lstStyle/>
                    <a:p>
                      <a:endParaRPr sz="700"/>
                    </a:p>
                  </a:txBody>
                  <a:tcPr marL="0" marR="0" marT="0" marB="0"/>
                </a:tc>
                <a:tc>
                  <a:txBody>
                    <a:bodyPr/>
                    <a:lstStyle/>
                    <a:p>
                      <a:pPr indent="0" algn="ctr"/>
                      <a:r>
                        <a:rPr lang="ru" sz="800">
                          <a:latin typeface="Arial"/>
                        </a:rPr>
                        <a:t>450</a:t>
                      </a:r>
                    </a:p>
                  </a:txBody>
                  <a:tcPr marL="0" marR="0" marT="0" marB="0"/>
                </a:tc>
                <a:tc>
                  <a:txBody>
                    <a:bodyPr/>
                    <a:lstStyle/>
                    <a:p>
                      <a:endParaRPr sz="600"/>
                    </a:p>
                  </a:txBody>
                  <a:tcPr marL="0" marR="0" marT="0" marB="0"/>
                </a:tc>
                <a:tc>
                  <a:txBody>
                    <a:bodyPr/>
                    <a:lstStyle/>
                    <a:p>
                      <a:pPr indent="0" algn="r"/>
                      <a:r>
                        <a:rPr lang="ru" sz="800">
                          <a:latin typeface="Arial"/>
                        </a:rPr>
                        <a:t>201 646.12</a:t>
                      </a:r>
                    </a:p>
                  </a:txBody>
                  <a:tcPr marL="0" marR="0" marT="0" marB="0"/>
                </a:tc>
                <a:tc>
                  <a:txBody>
                    <a:bodyPr/>
                    <a:lstStyle/>
                    <a:p>
                      <a:endParaRPr sz="600"/>
                    </a:p>
                  </a:txBody>
                  <a:tcPr marL="0" marR="0" marT="0" marB="0"/>
                </a:tc>
              </a:tr>
              <a:tr h="248492">
                <a:tc>
                  <a:txBody>
                    <a:bodyPr/>
                    <a:lstStyle/>
                    <a:p>
                      <a:pPr marL="241300" marR="1130300" indent="0">
                        <a:lnSpc>
                          <a:spcPts val="1104"/>
                        </a:lnSpc>
                      </a:pPr>
                      <a:r>
                        <a:rPr lang="ru" sz="800">
                          <a:latin typeface="Arial"/>
                        </a:rPr>
                        <a:t>в </a:t>
                      </a:r>
                      <a:r>
                        <a:rPr lang="ru" sz="700" i="1">
                          <a:latin typeface="Arial"/>
                        </a:rPr>
                        <a:t>том числе: увеличение расчетов</a:t>
                      </a:r>
                    </a:p>
                  </a:txBody>
                  <a:tcPr marL="0" marR="0" marT="0" marB="0"/>
                </a:tc>
                <a:tc>
                  <a:txBody>
                    <a:bodyPr/>
                    <a:lstStyle/>
                    <a:p>
                      <a:pPr indent="0" algn="ctr"/>
                      <a:r>
                        <a:rPr lang="ru" sz="800">
                          <a:latin typeface="Arial"/>
                        </a:rPr>
                        <a:t>451</a:t>
                      </a:r>
                    </a:p>
                  </a:txBody>
                  <a:tcPr marL="0" marR="0" marT="0" marB="0" anchor="b"/>
                </a:tc>
                <a:tc>
                  <a:txBody>
                    <a:bodyPr/>
                    <a:lstStyle/>
                    <a:p>
                      <a:pPr indent="0" algn="ctr"/>
                      <a:r>
                        <a:rPr lang="ru" sz="800">
                          <a:latin typeface="Arial"/>
                        </a:rPr>
                        <a:t>510</a:t>
                      </a:r>
                    </a:p>
                  </a:txBody>
                  <a:tcPr marL="0" marR="0" marT="0" marB="0" anchor="b"/>
                </a:tc>
                <a:tc>
                  <a:txBody>
                    <a:bodyPr/>
                    <a:lstStyle/>
                    <a:p>
                      <a:pPr indent="0" algn="r"/>
                      <a:r>
                        <a:rPr lang="ru" sz="800">
                          <a:latin typeface="Arial"/>
                        </a:rPr>
                        <a:t>-54 583.88</a:t>
                      </a:r>
                    </a:p>
                  </a:txBody>
                  <a:tcPr marL="0" marR="0" marT="0" marB="0" anchor="b"/>
                </a:tc>
                <a:tc>
                  <a:txBody>
                    <a:bodyPr/>
                    <a:lstStyle/>
                    <a:p>
                      <a:endParaRPr sz="1200"/>
                    </a:p>
                  </a:txBody>
                  <a:tcPr marL="0" marR="0" marT="0" marB="0"/>
                </a:tc>
              </a:tr>
              <a:tr h="124246">
                <a:tc>
                  <a:txBody>
                    <a:bodyPr/>
                    <a:lstStyle/>
                    <a:p>
                      <a:pPr indent="241300"/>
                      <a:r>
                        <a:rPr lang="ru" sz="700" i="1">
                          <a:latin typeface="Arial"/>
                        </a:rPr>
                        <a:t>уменьшение расчетов</a:t>
                      </a:r>
                    </a:p>
                  </a:txBody>
                  <a:tcPr marL="0" marR="0" marT="0" marB="0"/>
                </a:tc>
                <a:tc>
                  <a:txBody>
                    <a:bodyPr/>
                    <a:lstStyle/>
                    <a:p>
                      <a:pPr indent="0" algn="ctr"/>
                      <a:r>
                        <a:rPr lang="ru" sz="800">
                          <a:latin typeface="Arial"/>
                        </a:rPr>
                        <a:t>452</a:t>
                      </a:r>
                    </a:p>
                  </a:txBody>
                  <a:tcPr marL="0" marR="0" marT="0" marB="0"/>
                </a:tc>
                <a:tc>
                  <a:txBody>
                    <a:bodyPr/>
                    <a:lstStyle/>
                    <a:p>
                      <a:pPr indent="0" algn="ctr"/>
                      <a:r>
                        <a:rPr lang="ru" sz="800">
                          <a:latin typeface="Arial"/>
                        </a:rPr>
                        <a:t>610</a:t>
                      </a:r>
                    </a:p>
                  </a:txBody>
                  <a:tcPr marL="0" marR="0" marT="0" marB="0" anchor="b"/>
                </a:tc>
                <a:tc>
                  <a:txBody>
                    <a:bodyPr/>
                    <a:lstStyle/>
                    <a:p>
                      <a:pPr indent="0" algn="r"/>
                      <a:r>
                        <a:rPr lang="ru" sz="800">
                          <a:latin typeface="Arial"/>
                        </a:rPr>
                        <a:t>256 230.00</a:t>
                      </a:r>
                    </a:p>
                  </a:txBody>
                  <a:tcPr marL="0" marR="0" marT="0" marB="0"/>
                </a:tc>
                <a:tc>
                  <a:txBody>
                    <a:bodyPr/>
                    <a:lstStyle/>
                    <a:p>
                      <a:endParaRPr sz="600"/>
                    </a:p>
                  </a:txBody>
                  <a:tcPr marL="0" marR="0" marT="0" marB="0"/>
                </a:tc>
              </a:tr>
              <a:tr h="126947">
                <a:tc>
                  <a:txBody>
                    <a:bodyPr/>
                    <a:lstStyle/>
                    <a:p>
                      <a:pPr indent="0"/>
                      <a:r>
                        <a:rPr lang="ru" sz="700" b="1" i="1">
                          <a:latin typeface="Arial"/>
                        </a:rPr>
                        <a:t>всего</a:t>
                      </a:r>
                    </a:p>
                  </a:txBody>
                  <a:tcPr marL="0" marR="0" marT="0" marB="0"/>
                </a:tc>
                <a:tc>
                  <a:txBody>
                    <a:bodyPr/>
                    <a:lstStyle/>
                    <a:p>
                      <a:pPr indent="0" algn="ctr"/>
                      <a:r>
                        <a:rPr lang="ru" sz="800">
                          <a:latin typeface="Arial"/>
                        </a:rPr>
                        <a:t>460</a:t>
                      </a:r>
                    </a:p>
                  </a:txBody>
                  <a:tcPr marL="0" marR="0" marT="0" marB="0"/>
                </a:tc>
                <a:tc>
                  <a:txBody>
                    <a:bodyPr/>
                    <a:lstStyle/>
                    <a:p>
                      <a:endParaRPr sz="600"/>
                    </a:p>
                  </a:txBody>
                  <a:tcPr marL="0" marR="0" marT="0" marB="0"/>
                </a:tc>
                <a:tc>
                  <a:txBody>
                    <a:bodyPr/>
                    <a:lstStyle/>
                    <a:p>
                      <a:endParaRPr sz="600"/>
                    </a:p>
                  </a:txBody>
                  <a:tcPr marL="0" marR="0" marT="0" marB="0"/>
                </a:tc>
                <a:tc>
                  <a:txBody>
                    <a:bodyPr/>
                    <a:lstStyle/>
                    <a:p>
                      <a:endParaRPr sz="600"/>
                    </a:p>
                  </a:txBody>
                  <a:tcPr marL="0" marR="0" marT="0" marB="0"/>
                </a:tc>
              </a:tr>
              <a:tr h="251193">
                <a:tc>
                  <a:txBody>
                    <a:bodyPr/>
                    <a:lstStyle/>
                    <a:p>
                      <a:pPr indent="241300">
                        <a:spcAft>
                          <a:spcPts val="210"/>
                        </a:spcAft>
                      </a:pPr>
                      <a:r>
                        <a:rPr lang="ru" sz="700" i="1">
                          <a:latin typeface="Arial"/>
                        </a:rPr>
                        <a:t>в том числе:</a:t>
                      </a:r>
                    </a:p>
                    <a:p>
                      <a:pPr indent="241300"/>
                      <a:r>
                        <a:rPr lang="ru" sz="700">
                          <a:latin typeface="Arial"/>
                        </a:rPr>
                        <a:t>поступление денежных средств на депозитные счета</a:t>
                      </a:r>
                    </a:p>
                  </a:txBody>
                  <a:tcPr marL="0" marR="0" marT="0" marB="0"/>
                </a:tc>
                <a:tc>
                  <a:txBody>
                    <a:bodyPr/>
                    <a:lstStyle/>
                    <a:p>
                      <a:pPr indent="0" algn="ctr"/>
                      <a:r>
                        <a:rPr lang="ru" sz="800">
                          <a:latin typeface="Arial"/>
                        </a:rPr>
                        <a:t>461</a:t>
                      </a:r>
                    </a:p>
                  </a:txBody>
                  <a:tcPr marL="0" marR="0" marT="0" marB="0" anchor="b"/>
                </a:tc>
                <a:tc>
                  <a:txBody>
                    <a:bodyPr/>
                    <a:lstStyle/>
                    <a:p>
                      <a:pPr indent="0" algn="ctr"/>
                      <a:r>
                        <a:rPr lang="ru" sz="800">
                          <a:latin typeface="Arial"/>
                        </a:rPr>
                        <a:t>510</a:t>
                      </a:r>
                    </a:p>
                  </a:txBody>
                  <a:tcPr marL="0" marR="0" marT="0" marB="0" anchor="b"/>
                </a:tc>
                <a:tc>
                  <a:txBody>
                    <a:bodyPr/>
                    <a:lstStyle/>
                    <a:p>
                      <a:endParaRPr sz="1200"/>
                    </a:p>
                  </a:txBody>
                  <a:tcPr marL="0" marR="0" marT="0" marB="0"/>
                </a:tc>
                <a:tc>
                  <a:txBody>
                    <a:bodyPr/>
                    <a:lstStyle/>
                    <a:p>
                      <a:endParaRPr sz="1200"/>
                    </a:p>
                  </a:txBody>
                  <a:tcPr marL="0" marR="0" marT="0" marB="0"/>
                </a:tc>
              </a:tr>
              <a:tr h="124246">
                <a:tc>
                  <a:txBody>
                    <a:bodyPr/>
                    <a:lstStyle/>
                    <a:p>
                      <a:pPr indent="241300"/>
                      <a:r>
                        <a:rPr lang="ru" sz="700">
                          <a:latin typeface="Arial"/>
                        </a:rPr>
                        <a:t>выбытие денежных средств с депозитных счетов</a:t>
                      </a:r>
                    </a:p>
                  </a:txBody>
                  <a:tcPr marL="0" marR="0" marT="0" marB="0"/>
                </a:tc>
                <a:tc>
                  <a:txBody>
                    <a:bodyPr/>
                    <a:lstStyle/>
                    <a:p>
                      <a:pPr indent="0" algn="ctr"/>
                      <a:r>
                        <a:rPr lang="ru" sz="800">
                          <a:latin typeface="Arial"/>
                        </a:rPr>
                        <a:t>462</a:t>
                      </a:r>
                    </a:p>
                  </a:txBody>
                  <a:tcPr marL="0" marR="0" marT="0" marB="0"/>
                </a:tc>
                <a:tc>
                  <a:txBody>
                    <a:bodyPr/>
                    <a:lstStyle/>
                    <a:p>
                      <a:pPr indent="0" algn="ctr"/>
                      <a:r>
                        <a:rPr lang="ru" sz="800">
                          <a:latin typeface="Arial"/>
                        </a:rPr>
                        <a:t>610</a:t>
                      </a:r>
                    </a:p>
                  </a:txBody>
                  <a:tcPr marL="0" marR="0" marT="0" marB="0" anchor="b"/>
                </a:tc>
                <a:tc>
                  <a:txBody>
                    <a:bodyPr/>
                    <a:lstStyle/>
                    <a:p>
                      <a:endParaRPr sz="600"/>
                    </a:p>
                  </a:txBody>
                  <a:tcPr marL="0" marR="0" marT="0" marB="0"/>
                </a:tc>
                <a:tc>
                  <a:txBody>
                    <a:bodyPr/>
                    <a:lstStyle/>
                    <a:p>
                      <a:endParaRPr sz="600"/>
                    </a:p>
                  </a:txBody>
                  <a:tcPr marL="0" marR="0" marT="0" marB="0"/>
                </a:tc>
              </a:tr>
              <a:tr h="124246">
                <a:tc>
                  <a:txBody>
                    <a:bodyPr/>
                    <a:lstStyle/>
                    <a:p>
                      <a:pPr indent="241300"/>
                      <a:r>
                        <a:rPr lang="ru" sz="700">
                          <a:latin typeface="Arial"/>
                        </a:rPr>
                        <a:t>поступление денежных средств при управлении остатками</a:t>
                      </a:r>
                    </a:p>
                  </a:txBody>
                  <a:tcPr marL="0" marR="0" marT="0" marB="0"/>
                </a:tc>
                <a:tc>
                  <a:txBody>
                    <a:bodyPr/>
                    <a:lstStyle/>
                    <a:p>
                      <a:pPr indent="0" algn="ctr"/>
                      <a:r>
                        <a:rPr lang="ru" sz="800">
                          <a:latin typeface="Arial"/>
                        </a:rPr>
                        <a:t>463</a:t>
                      </a:r>
                    </a:p>
                  </a:txBody>
                  <a:tcPr marL="0" marR="0" marT="0" marB="0"/>
                </a:tc>
                <a:tc>
                  <a:txBody>
                    <a:bodyPr/>
                    <a:lstStyle/>
                    <a:p>
                      <a:pPr indent="0" algn="ctr"/>
                      <a:r>
                        <a:rPr lang="ru" sz="800">
                          <a:latin typeface="Arial"/>
                        </a:rPr>
                        <a:t>510</a:t>
                      </a:r>
                    </a:p>
                  </a:txBody>
                  <a:tcPr marL="0" marR="0" marT="0" marB="0"/>
                </a:tc>
                <a:tc>
                  <a:txBody>
                    <a:bodyPr/>
                    <a:lstStyle/>
                    <a:p>
                      <a:endParaRPr sz="600"/>
                    </a:p>
                  </a:txBody>
                  <a:tcPr marL="0" marR="0" marT="0" marB="0"/>
                </a:tc>
                <a:tc>
                  <a:txBody>
                    <a:bodyPr/>
                    <a:lstStyle/>
                    <a:p>
                      <a:endParaRPr sz="600"/>
                    </a:p>
                  </a:txBody>
                  <a:tcPr marL="0" marR="0" marT="0" marB="0"/>
                </a:tc>
              </a:tr>
              <a:tr h="124246">
                <a:tc>
                  <a:txBody>
                    <a:bodyPr/>
                    <a:lstStyle/>
                    <a:p>
                      <a:pPr indent="241300"/>
                      <a:r>
                        <a:rPr lang="ru" sz="700">
                          <a:latin typeface="Arial"/>
                        </a:rPr>
                        <a:t>выбытие денежных средств при управлении остатками</a:t>
                      </a:r>
                    </a:p>
                  </a:txBody>
                  <a:tcPr marL="0" marR="0" marT="0" marB="0"/>
                </a:tc>
                <a:tc>
                  <a:txBody>
                    <a:bodyPr/>
                    <a:lstStyle/>
                    <a:p>
                      <a:pPr indent="0" algn="ctr"/>
                      <a:r>
                        <a:rPr lang="ru" sz="800">
                          <a:latin typeface="Arial"/>
                        </a:rPr>
                        <a:t>464</a:t>
                      </a:r>
                    </a:p>
                  </a:txBody>
                  <a:tcPr marL="0" marR="0" marT="0" marB="0"/>
                </a:tc>
                <a:tc>
                  <a:txBody>
                    <a:bodyPr/>
                    <a:lstStyle/>
                    <a:p>
                      <a:pPr indent="0" algn="ctr"/>
                      <a:r>
                        <a:rPr lang="ru" sz="800">
                          <a:latin typeface="Arial"/>
                        </a:rPr>
                        <a:t>610</a:t>
                      </a:r>
                    </a:p>
                  </a:txBody>
                  <a:tcPr marL="0" marR="0" marT="0" marB="0" anchor="b"/>
                </a:tc>
                <a:tc>
                  <a:txBody>
                    <a:bodyPr/>
                    <a:lstStyle/>
                    <a:p>
                      <a:endParaRPr sz="600"/>
                    </a:p>
                  </a:txBody>
                  <a:tcPr marL="0" marR="0" marT="0" marB="0"/>
                </a:tc>
                <a:tc>
                  <a:txBody>
                    <a:bodyPr/>
                    <a:lstStyle/>
                    <a:p>
                      <a:endParaRPr sz="600"/>
                    </a:p>
                  </a:txBody>
                  <a:tcPr marL="0" marR="0" marT="0" marB="0"/>
                </a:tc>
              </a:tr>
              <a:tr h="126947">
                <a:tc>
                  <a:txBody>
                    <a:bodyPr/>
                    <a:lstStyle/>
                    <a:p>
                      <a:pPr indent="0"/>
                      <a:r>
                        <a:rPr lang="ru" sz="700" b="1" i="1">
                          <a:latin typeface="Arial"/>
                        </a:rPr>
                        <a:t>Изменение остатков средств</a:t>
                      </a:r>
                      <a:r>
                        <a:rPr lang="ru" sz="800">
                          <a:latin typeface="Arial"/>
                        </a:rPr>
                        <a:t> — </a:t>
                      </a:r>
                      <a:r>
                        <a:rPr lang="ru" sz="700" b="1" i="1">
                          <a:latin typeface="Arial"/>
                        </a:rPr>
                        <a:t>всего</a:t>
                      </a:r>
                    </a:p>
                  </a:txBody>
                  <a:tcPr marL="0" marR="0" marT="0" marB="0"/>
                </a:tc>
                <a:tc>
                  <a:txBody>
                    <a:bodyPr/>
                    <a:lstStyle/>
                    <a:p>
                      <a:pPr indent="0" algn="ctr"/>
                      <a:r>
                        <a:rPr lang="ru" sz="800">
                          <a:latin typeface="Arial"/>
                        </a:rPr>
                        <a:t>500</a:t>
                      </a:r>
                    </a:p>
                  </a:txBody>
                  <a:tcPr marL="0" marR="0" marT="0" marB="0"/>
                </a:tc>
                <a:tc>
                  <a:txBody>
                    <a:bodyPr/>
                    <a:lstStyle/>
                    <a:p>
                      <a:endParaRPr sz="600"/>
                    </a:p>
                  </a:txBody>
                  <a:tcPr marL="0" marR="0" marT="0" marB="0"/>
                </a:tc>
                <a:tc>
                  <a:txBody>
                    <a:bodyPr/>
                    <a:lstStyle/>
                    <a:p>
                      <a:pPr indent="0" algn="r"/>
                      <a:r>
                        <a:rPr lang="ru" sz="800">
                          <a:latin typeface="Arial"/>
                        </a:rPr>
                        <a:t>-40 276 639.38</a:t>
                      </a:r>
                    </a:p>
                  </a:txBody>
                  <a:tcPr marL="0" marR="0" marT="0" marB="0"/>
                </a:tc>
                <a:tc>
                  <a:txBody>
                    <a:bodyPr/>
                    <a:lstStyle/>
                    <a:p>
                      <a:endParaRPr sz="600"/>
                    </a:p>
                  </a:txBody>
                  <a:tcPr marL="0" marR="0" marT="0" marB="0"/>
                </a:tc>
              </a:tr>
              <a:tr h="248492">
                <a:tc rowSpan="3">
                  <a:txBody>
                    <a:bodyPr/>
                    <a:lstStyle/>
                    <a:p>
                      <a:pPr indent="241300">
                        <a:lnSpc>
                          <a:spcPts val="1104"/>
                        </a:lnSpc>
                      </a:pPr>
                      <a:r>
                        <a:rPr lang="ru" sz="700">
                          <a:latin typeface="Arial"/>
                        </a:rPr>
                        <a:t>В том числе:</a:t>
                      </a:r>
                    </a:p>
                    <a:p>
                      <a:pPr marR="1130300" indent="241300">
                        <a:lnSpc>
                          <a:spcPts val="1104"/>
                        </a:lnSpc>
                      </a:pPr>
                      <a:r>
                        <a:rPr lang="ru" sz="700">
                          <a:latin typeface="Arial"/>
                        </a:rPr>
                        <a:t>за счет увеличения денежных средств ' за счет уменьшения денежных средств за счет курсовой разницы</a:t>
                      </a:r>
                    </a:p>
                  </a:txBody>
                  <a:tcPr marL="0" marR="0" marT="0" marB="0"/>
                </a:tc>
                <a:tc>
                  <a:txBody>
                    <a:bodyPr/>
                    <a:lstStyle/>
                    <a:p>
                      <a:pPr indent="0" algn="ctr"/>
                      <a:r>
                        <a:rPr lang="ru" sz="800">
                          <a:latin typeface="Arial"/>
                        </a:rPr>
                        <a:t>501</a:t>
                      </a:r>
                    </a:p>
                  </a:txBody>
                  <a:tcPr marL="0" marR="0" marT="0" marB="0" anchor="b"/>
                </a:tc>
                <a:tc>
                  <a:txBody>
                    <a:bodyPr/>
                    <a:lstStyle/>
                    <a:p>
                      <a:pPr indent="0" algn="ctr"/>
                      <a:r>
                        <a:rPr lang="ru" sz="800">
                          <a:latin typeface="Arial"/>
                        </a:rPr>
                        <a:t>510</a:t>
                      </a:r>
                    </a:p>
                  </a:txBody>
                  <a:tcPr marL="0" marR="0" marT="0" marB="0" anchor="b"/>
                </a:tc>
                <a:tc>
                  <a:txBody>
                    <a:bodyPr/>
                    <a:lstStyle/>
                    <a:p>
                      <a:pPr indent="0" algn="r"/>
                      <a:r>
                        <a:rPr lang="ru" sz="800">
                          <a:latin typeface="Arial"/>
                        </a:rPr>
                        <a:t>-187 181 318.98</a:t>
                      </a:r>
                    </a:p>
                  </a:txBody>
                  <a:tcPr marL="0" marR="0" marT="0" marB="0" anchor="b"/>
                </a:tc>
                <a:tc>
                  <a:txBody>
                    <a:bodyPr/>
                    <a:lstStyle/>
                    <a:p>
                      <a:endParaRPr sz="1200"/>
                    </a:p>
                  </a:txBody>
                  <a:tcPr marL="0" marR="0" marT="0" marB="0"/>
                </a:tc>
              </a:tr>
              <a:tr h="126947">
                <a:tc vMerge="1">
                  <a:txBody>
                    <a:bodyPr/>
                    <a:lstStyle/>
                    <a:p>
                      <a:endParaRPr sz="700"/>
                    </a:p>
                  </a:txBody>
                  <a:tcPr marL="0" marR="0" marT="0" marB="0"/>
                </a:tc>
                <a:tc>
                  <a:txBody>
                    <a:bodyPr/>
                    <a:lstStyle/>
                    <a:p>
                      <a:pPr indent="0" algn="ctr"/>
                      <a:r>
                        <a:rPr lang="ru" sz="800">
                          <a:latin typeface="Arial"/>
                        </a:rPr>
                        <a:t>502</a:t>
                      </a:r>
                    </a:p>
                  </a:txBody>
                  <a:tcPr marL="0" marR="0" marT="0" marB="0"/>
                </a:tc>
                <a:tc>
                  <a:txBody>
                    <a:bodyPr/>
                    <a:lstStyle/>
                    <a:p>
                      <a:pPr indent="0" algn="ctr"/>
                      <a:r>
                        <a:rPr lang="ru" sz="800">
                          <a:latin typeface="Arial"/>
                        </a:rPr>
                        <a:t>610</a:t>
                      </a:r>
                    </a:p>
                  </a:txBody>
                  <a:tcPr marL="0" marR="0" marT="0" marB="0" anchor="ctr"/>
                </a:tc>
                <a:tc>
                  <a:txBody>
                    <a:bodyPr/>
                    <a:lstStyle/>
                    <a:p>
                      <a:pPr indent="0" algn="r"/>
                      <a:r>
                        <a:rPr lang="ru" sz="800">
                          <a:latin typeface="Arial"/>
                        </a:rPr>
                        <a:t>146 904 679.60</a:t>
                      </a:r>
                    </a:p>
                  </a:txBody>
                  <a:tcPr marL="0" marR="0" marT="0" marB="0"/>
                </a:tc>
                <a:tc>
                  <a:txBody>
                    <a:bodyPr/>
                    <a:lstStyle/>
                    <a:p>
                      <a:endParaRPr sz="600"/>
                    </a:p>
                  </a:txBody>
                  <a:tcPr marL="0" marR="0" marT="0" marB="0"/>
                </a:tc>
              </a:tr>
              <a:tr h="140452">
                <a:tc vMerge="1">
                  <a:txBody>
                    <a:bodyPr/>
                    <a:lstStyle/>
                    <a:p>
                      <a:endParaRPr sz="800"/>
                    </a:p>
                  </a:txBody>
                  <a:tcPr marL="0" marR="0" marT="0" marB="0"/>
                </a:tc>
                <a:tc>
                  <a:txBody>
                    <a:bodyPr/>
                    <a:lstStyle/>
                    <a:p>
                      <a:pPr indent="0" algn="ctr"/>
                      <a:r>
                        <a:rPr lang="ru" sz="800">
                          <a:latin typeface="Arial"/>
                        </a:rPr>
                        <a:t>503</a:t>
                      </a:r>
                    </a:p>
                  </a:txBody>
                  <a:tcPr marL="0" marR="0" marT="0" marB="0"/>
                </a:tc>
                <a:tc>
                  <a:txBody>
                    <a:bodyPr/>
                    <a:lstStyle/>
                    <a:p>
                      <a:pPr indent="0" algn="ctr"/>
                      <a:r>
                        <a:rPr lang="ru" sz="800">
                          <a:latin typeface="Arial"/>
                        </a:rPr>
                        <a:t>171</a:t>
                      </a:r>
                    </a:p>
                  </a:txBody>
                  <a:tcPr marL="0" marR="0" marT="0" marB="0"/>
                </a:tc>
                <a:tc>
                  <a:txBody>
                    <a:bodyPr/>
                    <a:lstStyle/>
                    <a:p>
                      <a:endParaRPr sz="700"/>
                    </a:p>
                  </a:txBody>
                  <a:tcPr marL="0" marR="0" marT="0" marB="0"/>
                </a:tc>
                <a:tc>
                  <a:txBody>
                    <a:bodyPr/>
                    <a:lstStyle/>
                    <a:p>
                      <a:endParaRPr sz="700"/>
                    </a:p>
                  </a:txBody>
                  <a:tcPr marL="0" marR="0" marT="0" marB="0"/>
                </a:tc>
              </a:tr>
            </a:tbl>
          </a:graphicData>
        </a:graphic>
      </p:graphicFrame>
    </p:spTree>
    <p:extLst>
      <p:ext uri="{BB962C8B-B14F-4D97-AF65-F5344CB8AC3E}">
        <p14:creationId xmlns:p14="http://schemas.microsoft.com/office/powerpoint/2010/main" val="38149725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04065" y="578013"/>
            <a:ext cx="2755855" cy="129648"/>
          </a:xfrm>
          <a:prstGeom prst="rect">
            <a:avLst/>
          </a:prstGeom>
        </p:spPr>
        <p:txBody>
          <a:bodyPr wrap="none" lIns="0" tIns="0" rIns="0" bIns="0">
            <a:noAutofit/>
          </a:bodyPr>
          <a:lstStyle/>
          <a:p>
            <a:r>
              <a:rPr lang="ru" sz="800" b="1">
                <a:latin typeface="Arial"/>
              </a:rPr>
              <a:t>4. АНАЛИТИЧЕСКАЯ ИНФОРМАЦИЯ ПО ВЫБЫТИЯМ</a:t>
            </a:r>
          </a:p>
        </p:txBody>
      </p:sp>
      <p:sp>
        <p:nvSpPr>
          <p:cNvPr id="3" name="Прямоугольник 2"/>
          <p:cNvSpPr/>
          <p:nvPr/>
        </p:nvSpPr>
        <p:spPr>
          <a:xfrm>
            <a:off x="7620628" y="594219"/>
            <a:ext cx="845604" cy="108040"/>
          </a:xfrm>
          <a:prstGeom prst="rect">
            <a:avLst/>
          </a:prstGeom>
        </p:spPr>
        <p:txBody>
          <a:bodyPr wrap="none" lIns="0" tIns="0" rIns="0" bIns="0">
            <a:noAutofit/>
          </a:bodyPr>
          <a:lstStyle/>
          <a:p>
            <a:r>
              <a:rPr lang="ru" sz="600">
                <a:latin typeface="Arial"/>
              </a:rPr>
              <a:t>Форма 0503723 с. 7</a:t>
            </a:r>
          </a:p>
        </p:txBody>
      </p:sp>
      <p:graphicFrame>
        <p:nvGraphicFramePr>
          <p:cNvPr id="4" name="Таблица 3"/>
          <p:cNvGraphicFramePr>
            <a:graphicFrameLocks noGrp="1"/>
          </p:cNvGraphicFramePr>
          <p:nvPr/>
        </p:nvGraphicFramePr>
        <p:xfrm>
          <a:off x="585810" y="861618"/>
          <a:ext cx="7888061" cy="3267384"/>
        </p:xfrm>
        <a:graphic>
          <a:graphicData uri="http://schemas.openxmlformats.org/drawingml/2006/table">
            <a:tbl>
              <a:tblPr/>
              <a:tblGrid>
                <a:gridCol w="3122623"/>
                <a:gridCol w="873621"/>
                <a:gridCol w="511947"/>
                <a:gridCol w="522135"/>
                <a:gridCol w="827775"/>
                <a:gridCol w="680049"/>
                <a:gridCol w="1349911"/>
              </a:tblGrid>
              <a:tr h="159359">
                <a:tc>
                  <a:txBody>
                    <a:bodyPr/>
                    <a:lstStyle/>
                    <a:p>
                      <a:endParaRPr sz="800"/>
                    </a:p>
                  </a:txBody>
                  <a:tcPr marL="0" marR="0" marT="0" marB="0"/>
                </a:tc>
                <a:tc>
                  <a:txBody>
                    <a:bodyPr/>
                    <a:lstStyle/>
                    <a:p>
                      <a:endParaRPr sz="800"/>
                    </a:p>
                  </a:txBody>
                  <a:tcPr marL="0" marR="0" marT="0" marB="0"/>
                </a:tc>
                <a:tc rowSpan="2">
                  <a:txBody>
                    <a:bodyPr/>
                    <a:lstStyle/>
                    <a:p>
                      <a:pPr marL="114300" marR="114300" indent="0" algn="just">
                        <a:lnSpc>
                          <a:spcPts val="1200"/>
                        </a:lnSpc>
                      </a:pPr>
                      <a:r>
                        <a:rPr lang="ru" sz="800">
                          <a:latin typeface="Arial"/>
                        </a:rPr>
                        <a:t>Код по КОСГУ</a:t>
                      </a:r>
                    </a:p>
                  </a:txBody>
                  <a:tcPr marL="0" marR="0" marT="0" marB="0" anchor="ctr"/>
                </a:tc>
                <a:tc rowSpan="2">
                  <a:txBody>
                    <a:bodyPr/>
                    <a:lstStyle/>
                    <a:p>
                      <a:pPr indent="0" algn="just">
                        <a:lnSpc>
                          <a:spcPts val="1176"/>
                        </a:lnSpc>
                      </a:pPr>
                      <a:r>
                        <a:rPr lang="ru" sz="800">
                          <a:latin typeface="Arial"/>
                        </a:rPr>
                        <a:t>Код вида расходов</a:t>
                      </a:r>
                    </a:p>
                  </a:txBody>
                  <a:tcPr marL="0" marR="0" marT="0" marB="0" anchor="ctr"/>
                </a:tc>
                <a:tc gridSpan="2">
                  <a:txBody>
                    <a:bodyPr/>
                    <a:lstStyle/>
                    <a:p>
                      <a:pPr indent="0" algn="ctr"/>
                      <a:r>
                        <a:rPr lang="ru" sz="800">
                          <a:latin typeface="Arial"/>
                        </a:rPr>
                        <a:t>Код аналитики</a:t>
                      </a:r>
                    </a:p>
                  </a:txBody>
                  <a:tcPr marL="0" marR="0" marT="0" marB="0" anchor="b"/>
                </a:tc>
                <a:tc hMerge="1">
                  <a:txBody>
                    <a:bodyPr/>
                    <a:lstStyle/>
                    <a:p>
                      <a:endParaRPr sz="900"/>
                    </a:p>
                  </a:txBody>
                  <a:tcPr marL="0" marR="0" marT="0" marB="0"/>
                </a:tc>
                <a:tc>
                  <a:txBody>
                    <a:bodyPr/>
                    <a:lstStyle/>
                    <a:p>
                      <a:endParaRPr sz="800"/>
                    </a:p>
                  </a:txBody>
                  <a:tcPr marL="0" marR="0" marT="0" marB="0"/>
                </a:tc>
              </a:tr>
              <a:tr h="313316">
                <a:tc>
                  <a:txBody>
                    <a:bodyPr/>
                    <a:lstStyle/>
                    <a:p>
                      <a:pPr indent="0" algn="ctr"/>
                      <a:r>
                        <a:rPr lang="ru" sz="800">
                          <a:latin typeface="Arial"/>
                        </a:rPr>
                        <a:t>Наименование показателя</a:t>
                      </a:r>
                    </a:p>
                  </a:txBody>
                  <a:tcPr marL="0" marR="0" marT="0" marB="0"/>
                </a:tc>
                <a:tc>
                  <a:txBody>
                    <a:bodyPr/>
                    <a:lstStyle/>
                    <a:p>
                      <a:pPr indent="0" algn="ctr"/>
                      <a:r>
                        <a:rPr lang="ru" sz="800">
                          <a:latin typeface="Arial"/>
                        </a:rPr>
                        <a:t>Код строки</a:t>
                      </a:r>
                    </a:p>
                  </a:txBody>
                  <a:tcPr marL="0" marR="0" marT="0" marB="0"/>
                </a:tc>
                <a:tc vMerge="1">
                  <a:txBody>
                    <a:bodyPr/>
                    <a:lstStyle/>
                    <a:p>
                      <a:endParaRPr sz="1700"/>
                    </a:p>
                  </a:txBody>
                  <a:tcPr marL="0" marR="0" marT="0" marB="0"/>
                </a:tc>
                <a:tc vMerge="1">
                  <a:txBody>
                    <a:bodyPr/>
                    <a:lstStyle/>
                    <a:p>
                      <a:endParaRPr sz="1700"/>
                    </a:p>
                  </a:txBody>
                  <a:tcPr marL="0" marR="0" marT="0" marB="0"/>
                </a:tc>
                <a:tc>
                  <a:txBody>
                    <a:bodyPr/>
                    <a:lstStyle/>
                    <a:p>
                      <a:endParaRPr sz="1500"/>
                    </a:p>
                  </a:txBody>
                  <a:tcPr marL="0" marR="0" marT="0" marB="0"/>
                </a:tc>
                <a:tc>
                  <a:txBody>
                    <a:bodyPr/>
                    <a:lstStyle/>
                    <a:p>
                      <a:endParaRPr sz="1500"/>
                    </a:p>
                  </a:txBody>
                  <a:tcPr marL="0" marR="0" marT="0" marB="0"/>
                </a:tc>
                <a:tc>
                  <a:txBody>
                    <a:bodyPr/>
                    <a:lstStyle/>
                    <a:p>
                      <a:pPr indent="0" algn="ctr"/>
                      <a:r>
                        <a:rPr lang="ru" sz="800">
                          <a:latin typeface="Arial"/>
                        </a:rPr>
                        <a:t>Сумма</a:t>
                      </a:r>
                    </a:p>
                  </a:txBody>
                  <a:tcPr marL="0" marR="0" marT="0" marB="0"/>
                </a:tc>
              </a:tr>
              <a:tr h="140452">
                <a:tc>
                  <a:txBody>
                    <a:bodyPr/>
                    <a:lstStyle/>
                    <a:p>
                      <a:pPr indent="0" algn="ctr"/>
                      <a:r>
                        <a:rPr lang="ru" sz="800">
                          <a:latin typeface="Arial"/>
                        </a:rPr>
                        <a:t>1</a:t>
                      </a:r>
                    </a:p>
                  </a:txBody>
                  <a:tcPr marL="0" marR="0" marT="0" marB="0" anchor="b"/>
                </a:tc>
                <a:tc>
                  <a:txBody>
                    <a:bodyPr/>
                    <a:lstStyle/>
                    <a:p>
                      <a:pPr indent="0" algn="ctr"/>
                      <a:r>
                        <a:rPr lang="ru" sz="800">
                          <a:latin typeface="Arial"/>
                        </a:rPr>
                        <a:t>2</a:t>
                      </a:r>
                    </a:p>
                  </a:txBody>
                  <a:tcPr marL="0" marR="0" marT="0" marB="0" anchor="b"/>
                </a:tc>
                <a:tc>
                  <a:txBody>
                    <a:bodyPr/>
                    <a:lstStyle/>
                    <a:p>
                      <a:pPr indent="0" algn="ctr"/>
                      <a:r>
                        <a:rPr lang="ru" sz="800">
                          <a:latin typeface="Arial"/>
                        </a:rPr>
                        <a:t>3</a:t>
                      </a:r>
                    </a:p>
                  </a:txBody>
                  <a:tcPr marL="0" marR="0" marT="0" marB="0"/>
                </a:tc>
                <a:tc>
                  <a:txBody>
                    <a:bodyPr/>
                    <a:lstStyle/>
                    <a:p>
                      <a:pPr indent="0" algn="ctr"/>
                      <a:r>
                        <a:rPr lang="ru" sz="800">
                          <a:latin typeface="Arial"/>
                        </a:rPr>
                        <a:t>4</a:t>
                      </a:r>
                    </a:p>
                  </a:txBody>
                  <a:tcPr marL="0" marR="0" marT="0" marB="0"/>
                </a:tc>
                <a:tc>
                  <a:txBody>
                    <a:bodyPr/>
                    <a:lstStyle/>
                    <a:p>
                      <a:pPr indent="0" algn="ctr"/>
                      <a:r>
                        <a:rPr lang="ru" sz="800">
                          <a:latin typeface="Arial"/>
                        </a:rPr>
                        <a:t>5</a:t>
                      </a:r>
                    </a:p>
                  </a:txBody>
                  <a:tcPr marL="0" marR="0" marT="0" marB="0"/>
                </a:tc>
                <a:tc>
                  <a:txBody>
                    <a:bodyPr/>
                    <a:lstStyle/>
                    <a:p>
                      <a:pPr indent="0" algn="ctr"/>
                      <a:r>
                        <a:rPr lang="ru" sz="800">
                          <a:latin typeface="Arial"/>
                        </a:rPr>
                        <a:t>6</a:t>
                      </a:r>
                    </a:p>
                  </a:txBody>
                  <a:tcPr marL="0" marR="0" marT="0" marB="0" anchor="b"/>
                </a:tc>
                <a:tc>
                  <a:txBody>
                    <a:bodyPr/>
                    <a:lstStyle/>
                    <a:p>
                      <a:pPr indent="0" algn="ctr"/>
                      <a:r>
                        <a:rPr lang="ru" sz="800">
                          <a:latin typeface="Arial"/>
                        </a:rPr>
                        <a:t>7</a:t>
                      </a:r>
                    </a:p>
                  </a:txBody>
                  <a:tcPr marL="0" marR="0" marT="0" marB="0"/>
                </a:tc>
              </a:tr>
              <a:tr h="124246">
                <a:tc>
                  <a:txBody>
                    <a:bodyPr/>
                    <a:lstStyle/>
                    <a:p>
                      <a:pPr indent="0"/>
                      <a:r>
                        <a:rPr lang="ru" sz="700" b="1" i="1">
                          <a:latin typeface="Arial"/>
                        </a:rPr>
                        <a:t>ЙасхоОы, всего</a:t>
                      </a:r>
                    </a:p>
                  </a:txBody>
                  <a:tcPr marL="0" marR="0" marT="0" marB="0"/>
                </a:tc>
                <a:tc>
                  <a:txBody>
                    <a:bodyPr/>
                    <a:lstStyle/>
                    <a:p>
                      <a:pPr indent="0" algn="ctr"/>
                      <a:r>
                        <a:rPr lang="ru" sz="800">
                          <a:latin typeface="Arial"/>
                        </a:rPr>
                        <a:t>900</a:t>
                      </a:r>
                    </a:p>
                  </a:txBody>
                  <a:tcPr marL="0" marR="0" marT="0" marB="0"/>
                </a:tc>
                <a:tc>
                  <a:txBody>
                    <a:bodyPr/>
                    <a:lstStyle/>
                    <a:p>
                      <a:pPr indent="0" algn="ctr"/>
                      <a:r>
                        <a:rPr lang="ru" sz="600">
                          <a:latin typeface="Arial Unicode MS"/>
                        </a:rPr>
                        <a:t>X</a:t>
                      </a:r>
                    </a:p>
                  </a:txBody>
                  <a:tcPr marL="0" marR="0" marT="0" marB="0"/>
                </a:tc>
                <a:tc>
                  <a:txBody>
                    <a:bodyPr/>
                    <a:lstStyle/>
                    <a:p>
                      <a:pPr indent="0" algn="ctr"/>
                      <a:r>
                        <a:rPr lang="ru" sz="600">
                          <a:latin typeface="Arial Unicode MS"/>
                        </a:rPr>
                        <a:t>X</a:t>
                      </a:r>
                    </a:p>
                  </a:txBody>
                  <a:tcPr marL="0" marR="0" marT="0" marB="0"/>
                </a:tc>
                <a:tc>
                  <a:txBody>
                    <a:bodyPr/>
                    <a:lstStyle/>
                    <a:p>
                      <a:pPr indent="0" algn="ctr"/>
                      <a:r>
                        <a:rPr lang="ru" sz="600">
                          <a:latin typeface="Arial Unicode MS"/>
                        </a:rPr>
                        <a:t>X</a:t>
                      </a:r>
                    </a:p>
                  </a:txBody>
                  <a:tcPr marL="0" marR="0" marT="0" marB="0"/>
                </a:tc>
                <a:tc>
                  <a:txBody>
                    <a:bodyPr/>
                    <a:lstStyle/>
                    <a:p>
                      <a:pPr indent="0" algn="ctr"/>
                      <a:r>
                        <a:rPr lang="ru" sz="600">
                          <a:latin typeface="Arial Unicode MS"/>
                        </a:rPr>
                        <a:t>X</a:t>
                      </a:r>
                    </a:p>
                  </a:txBody>
                  <a:tcPr marL="0" marR="0" marT="0" marB="0"/>
                </a:tc>
                <a:tc>
                  <a:txBody>
                    <a:bodyPr/>
                    <a:lstStyle/>
                    <a:p>
                      <a:pPr indent="0" algn="r"/>
                      <a:r>
                        <a:rPr lang="ru" sz="800">
                          <a:latin typeface="Arial"/>
                        </a:rPr>
                        <a:t>102 172 671.81</a:t>
                      </a:r>
                    </a:p>
                  </a:txBody>
                  <a:tcPr marL="0" marR="0" marT="0" marB="0"/>
                </a:tc>
              </a:tr>
              <a:tr h="251193">
                <a:tc>
                  <a:txBody>
                    <a:bodyPr/>
                    <a:lstStyle/>
                    <a:p>
                      <a:pPr marL="203200" indent="0">
                        <a:spcAft>
                          <a:spcPts val="210"/>
                        </a:spcAft>
                      </a:pPr>
                      <a:r>
                        <a:rPr lang="ru" sz="700">
                          <a:latin typeface="Arial"/>
                        </a:rPr>
                        <a:t>В том числе;</a:t>
                      </a:r>
                    </a:p>
                    <a:p>
                      <a:pPr indent="0"/>
                      <a:r>
                        <a:rPr lang="ru" sz="700">
                          <a:latin typeface="Arial"/>
                        </a:rPr>
                        <a:t>Увеличение стоимости материальных запасов</a:t>
                      </a:r>
                    </a:p>
                  </a:txBody>
                  <a:tcPr marL="0" marR="0" marT="0" marB="0"/>
                </a:tc>
                <a:tc>
                  <a:txBody>
                    <a:bodyPr/>
                    <a:lstStyle/>
                    <a:p>
                      <a:endParaRPr sz="1200"/>
                    </a:p>
                  </a:txBody>
                  <a:tcPr marL="0" marR="0" marT="0" marB="0"/>
                </a:tc>
                <a:tc>
                  <a:txBody>
                    <a:bodyPr/>
                    <a:lstStyle/>
                    <a:p>
                      <a:pPr indent="0" algn="ctr"/>
                      <a:r>
                        <a:rPr lang="ru" sz="800">
                          <a:latin typeface="Arial"/>
                        </a:rPr>
                        <a:t>340</a:t>
                      </a:r>
                    </a:p>
                  </a:txBody>
                  <a:tcPr marL="0" marR="0" marT="0" marB="0" anchor="b"/>
                </a:tc>
                <a:tc>
                  <a:txBody>
                    <a:bodyPr/>
                    <a:lstStyle/>
                    <a:p>
                      <a:pPr indent="0" algn="ctr"/>
                      <a:r>
                        <a:rPr lang="ru" sz="800">
                          <a:latin typeface="Arial"/>
                        </a:rPr>
                        <a:t>244</a:t>
                      </a:r>
                    </a:p>
                  </a:txBody>
                  <a:tcPr marL="0" marR="0" marT="0" marB="0" anchor="b"/>
                </a:tc>
                <a:tc>
                  <a:txBody>
                    <a:bodyPr/>
                    <a:lstStyle/>
                    <a:p>
                      <a:pPr indent="0" algn="ctr"/>
                      <a:r>
                        <a:rPr lang="ru" sz="900">
                          <a:latin typeface="Arial"/>
                        </a:rPr>
                        <a:t>_</a:t>
                      </a:r>
                    </a:p>
                  </a:txBody>
                  <a:tcPr marL="0" marR="0" marT="0" marB="0" anchor="b"/>
                </a:tc>
                <a:tc>
                  <a:txBody>
                    <a:bodyPr/>
                    <a:lstStyle/>
                    <a:p>
                      <a:pPr indent="0" algn="ctr"/>
                      <a:r>
                        <a:rPr lang="ru" sz="900">
                          <a:latin typeface="Arial"/>
                        </a:rPr>
                        <a:t>_</a:t>
                      </a:r>
                    </a:p>
                  </a:txBody>
                  <a:tcPr marL="0" marR="0" marT="0" marB="0" anchor="b"/>
                </a:tc>
                <a:tc>
                  <a:txBody>
                    <a:bodyPr/>
                    <a:lstStyle/>
                    <a:p>
                      <a:pPr indent="0" algn="r"/>
                      <a:r>
                        <a:rPr lang="ru" sz="800">
                          <a:latin typeface="Arial"/>
                        </a:rPr>
                        <a:t>3 160 774.97</a:t>
                      </a:r>
                    </a:p>
                  </a:txBody>
                  <a:tcPr marL="0" marR="0" marT="0" marB="0" anchor="b"/>
                </a:tc>
              </a:tr>
              <a:tr h="126947">
                <a:tc>
                  <a:txBody>
                    <a:bodyPr/>
                    <a:lstStyle/>
                    <a:p>
                      <a:pPr indent="0"/>
                      <a:r>
                        <a:rPr lang="ru" sz="700">
                          <a:latin typeface="Arial"/>
                        </a:rPr>
                        <a:t>Увеличение стоимости основных средств</a:t>
                      </a:r>
                    </a:p>
                  </a:txBody>
                  <a:tcPr marL="0" marR="0" marT="0" marB="0"/>
                </a:tc>
                <a:tc>
                  <a:txBody>
                    <a:bodyPr/>
                    <a:lstStyle/>
                    <a:p>
                      <a:endParaRPr sz="600"/>
                    </a:p>
                  </a:txBody>
                  <a:tcPr marL="0" marR="0" marT="0" marB="0"/>
                </a:tc>
                <a:tc>
                  <a:txBody>
                    <a:bodyPr/>
                    <a:lstStyle/>
                    <a:p>
                      <a:pPr indent="0" algn="ctr"/>
                      <a:r>
                        <a:rPr lang="ru" sz="800">
                          <a:latin typeface="Arial"/>
                        </a:rPr>
                        <a:t>310</a:t>
                      </a:r>
                    </a:p>
                  </a:txBody>
                  <a:tcPr marL="0" marR="0" marT="0" marB="0"/>
                </a:tc>
                <a:tc>
                  <a:txBody>
                    <a:bodyPr/>
                    <a:lstStyle/>
                    <a:p>
                      <a:pPr indent="0" algn="ctr"/>
                      <a:r>
                        <a:rPr lang="ru" sz="800">
                          <a:latin typeface="Arial"/>
                        </a:rPr>
                        <a:t>406</a:t>
                      </a:r>
                    </a:p>
                  </a:txBody>
                  <a:tcPr marL="0" marR="0" marT="0" marB="0"/>
                </a:tc>
                <a:tc>
                  <a:txBody>
                    <a:bodyPr/>
                    <a:lstStyle/>
                    <a:p>
                      <a:pPr indent="0" algn="ctr"/>
                      <a:r>
                        <a:rPr lang="ru" sz="800">
                          <a:latin typeface="Arial"/>
                        </a:rPr>
                        <a:t>-</a:t>
                      </a:r>
                    </a:p>
                  </a:txBody>
                  <a:tcPr marL="0" marR="0" marT="0" marB="0"/>
                </a:tc>
                <a:tc>
                  <a:txBody>
                    <a:bodyPr/>
                    <a:lstStyle/>
                    <a:p>
                      <a:pPr indent="0" algn="ctr"/>
                      <a:r>
                        <a:rPr lang="ru" sz="800">
                          <a:latin typeface="Arial"/>
                        </a:rPr>
                        <a:t>-</a:t>
                      </a:r>
                    </a:p>
                  </a:txBody>
                  <a:tcPr marL="0" marR="0" marT="0" marB="0"/>
                </a:tc>
                <a:tc>
                  <a:txBody>
                    <a:bodyPr/>
                    <a:lstStyle/>
                    <a:p>
                      <a:pPr indent="0" algn="r"/>
                      <a:r>
                        <a:rPr lang="ru" sz="800">
                          <a:latin typeface="Arial"/>
                        </a:rPr>
                        <a:t>120 000,00</a:t>
                      </a:r>
                    </a:p>
                  </a:txBody>
                  <a:tcPr marL="0" marR="0" marT="0" marB="0" anchor="ctr"/>
                </a:tc>
              </a:tr>
              <a:tr h="126947">
                <a:tc>
                  <a:txBody>
                    <a:bodyPr/>
                    <a:lstStyle/>
                    <a:p>
                      <a:pPr indent="0"/>
                      <a:r>
                        <a:rPr lang="ru" sz="700">
                          <a:latin typeface="Arial"/>
                        </a:rPr>
                        <a:t>Увеличение стоимости основных средств</a:t>
                      </a:r>
                    </a:p>
                  </a:txBody>
                  <a:tcPr marL="0" marR="0" marT="0" marB="0"/>
                </a:tc>
                <a:tc>
                  <a:txBody>
                    <a:bodyPr/>
                    <a:lstStyle/>
                    <a:p>
                      <a:endParaRPr sz="600"/>
                    </a:p>
                  </a:txBody>
                  <a:tcPr marL="0" marR="0" marT="0" marB="0"/>
                </a:tc>
                <a:tc>
                  <a:txBody>
                    <a:bodyPr/>
                    <a:lstStyle/>
                    <a:p>
                      <a:pPr indent="0" algn="ctr"/>
                      <a:r>
                        <a:rPr lang="ru" sz="800">
                          <a:latin typeface="Arial"/>
                        </a:rPr>
                        <a:t>310</a:t>
                      </a:r>
                    </a:p>
                  </a:txBody>
                  <a:tcPr marL="0" marR="0" marT="0" marB="0"/>
                </a:tc>
                <a:tc>
                  <a:txBody>
                    <a:bodyPr/>
                    <a:lstStyle/>
                    <a:p>
                      <a:pPr indent="0" algn="ctr"/>
                      <a:r>
                        <a:rPr lang="ru" sz="800">
                          <a:latin typeface="Arial"/>
                        </a:rPr>
                        <a:t>244</a:t>
                      </a:r>
                    </a:p>
                  </a:txBody>
                  <a:tcPr marL="0" marR="0" marT="0" marB="0"/>
                </a:tc>
                <a:tc>
                  <a:txBody>
                    <a:bodyPr/>
                    <a:lstStyle/>
                    <a:p>
                      <a:pPr indent="0" algn="ctr"/>
                      <a:r>
                        <a:rPr lang="ru" sz="800">
                          <a:latin typeface="Arial"/>
                        </a:rPr>
                        <a:t>-</a:t>
                      </a:r>
                    </a:p>
                  </a:txBody>
                  <a:tcPr marL="0" marR="0" marT="0" marB="0"/>
                </a:tc>
                <a:tc>
                  <a:txBody>
                    <a:bodyPr/>
                    <a:lstStyle/>
                    <a:p>
                      <a:pPr indent="0" algn="ctr"/>
                      <a:r>
                        <a:rPr lang="ru" sz="800">
                          <a:latin typeface="Arial"/>
                        </a:rPr>
                        <a:t>-</a:t>
                      </a:r>
                    </a:p>
                  </a:txBody>
                  <a:tcPr marL="0" marR="0" marT="0" marB="0"/>
                </a:tc>
                <a:tc>
                  <a:txBody>
                    <a:bodyPr/>
                    <a:lstStyle/>
                    <a:p>
                      <a:pPr indent="0" algn="r"/>
                      <a:r>
                        <a:rPr lang="ru" sz="800">
                          <a:latin typeface="Arial"/>
                        </a:rPr>
                        <a:t>2 014 957.15</a:t>
                      </a:r>
                    </a:p>
                  </a:txBody>
                  <a:tcPr marL="0" marR="0" marT="0" marB="0"/>
                </a:tc>
              </a:tr>
              <a:tr h="124246">
                <a:tc>
                  <a:txBody>
                    <a:bodyPr/>
                    <a:lstStyle/>
                    <a:p>
                      <a:pPr indent="0"/>
                      <a:r>
                        <a:rPr lang="ru" sz="700">
                          <a:latin typeface="Arial"/>
                        </a:rPr>
                        <a:t>11рочие расходы</a:t>
                      </a:r>
                    </a:p>
                  </a:txBody>
                  <a:tcPr marL="0" marR="0" marT="0" marB="0"/>
                </a:tc>
                <a:tc>
                  <a:txBody>
                    <a:bodyPr/>
                    <a:lstStyle/>
                    <a:p>
                      <a:endParaRPr sz="600"/>
                    </a:p>
                  </a:txBody>
                  <a:tcPr marL="0" marR="0" marT="0" marB="0"/>
                </a:tc>
                <a:tc>
                  <a:txBody>
                    <a:bodyPr/>
                    <a:lstStyle/>
                    <a:p>
                      <a:pPr indent="0" algn="ctr"/>
                      <a:r>
                        <a:rPr lang="ru" sz="800">
                          <a:latin typeface="Arial"/>
                        </a:rPr>
                        <a:t>290</a:t>
                      </a:r>
                    </a:p>
                  </a:txBody>
                  <a:tcPr marL="0" marR="0" marT="0" marB="0"/>
                </a:tc>
                <a:tc>
                  <a:txBody>
                    <a:bodyPr/>
                    <a:lstStyle/>
                    <a:p>
                      <a:pPr indent="0" algn="ctr"/>
                      <a:r>
                        <a:rPr lang="ru" sz="800">
                          <a:latin typeface="Arial"/>
                        </a:rPr>
                        <a:t>853</a:t>
                      </a:r>
                    </a:p>
                  </a:txBody>
                  <a:tcPr marL="0" marR="0" marT="0" marB="0"/>
                </a:tc>
                <a:tc>
                  <a:txBody>
                    <a:bodyPr/>
                    <a:lstStyle/>
                    <a:p>
                      <a:pPr indent="0" algn="ctr"/>
                      <a:r>
                        <a:rPr lang="ru" sz="800">
                          <a:latin typeface="Arial"/>
                        </a:rPr>
                        <a:t>-</a:t>
                      </a:r>
                    </a:p>
                  </a:txBody>
                  <a:tcPr marL="0" marR="0" marT="0" marB="0"/>
                </a:tc>
                <a:tc>
                  <a:txBody>
                    <a:bodyPr/>
                    <a:lstStyle/>
                    <a:p>
                      <a:pPr indent="0" algn="ctr"/>
                      <a:r>
                        <a:rPr lang="ru" sz="800">
                          <a:latin typeface="Arial"/>
                        </a:rPr>
                        <a:t>-</a:t>
                      </a:r>
                    </a:p>
                  </a:txBody>
                  <a:tcPr marL="0" marR="0" marT="0" marB="0"/>
                </a:tc>
                <a:tc>
                  <a:txBody>
                    <a:bodyPr/>
                    <a:lstStyle/>
                    <a:p>
                      <a:pPr indent="0" algn="r"/>
                      <a:r>
                        <a:rPr lang="ru" sz="800">
                          <a:latin typeface="Arial"/>
                        </a:rPr>
                        <a:t>80 070.10</a:t>
                      </a:r>
                    </a:p>
                  </a:txBody>
                  <a:tcPr marL="0" marR="0" marT="0" marB="0"/>
                </a:tc>
              </a:tr>
              <a:tr h="124246">
                <a:tc>
                  <a:txBody>
                    <a:bodyPr/>
                    <a:lstStyle/>
                    <a:p>
                      <a:pPr indent="0"/>
                      <a:r>
                        <a:rPr lang="ru" sz="700">
                          <a:latin typeface="Arial"/>
                        </a:rPr>
                        <a:t>11рочие расходы</a:t>
                      </a:r>
                    </a:p>
                  </a:txBody>
                  <a:tcPr marL="0" marR="0" marT="0" marB="0"/>
                </a:tc>
                <a:tc>
                  <a:txBody>
                    <a:bodyPr/>
                    <a:lstStyle/>
                    <a:p>
                      <a:endParaRPr sz="600"/>
                    </a:p>
                  </a:txBody>
                  <a:tcPr marL="0" marR="0" marT="0" marB="0"/>
                </a:tc>
                <a:tc>
                  <a:txBody>
                    <a:bodyPr/>
                    <a:lstStyle/>
                    <a:p>
                      <a:pPr indent="0" algn="ctr"/>
                      <a:r>
                        <a:rPr lang="ru" sz="800">
                          <a:latin typeface="Arial"/>
                        </a:rPr>
                        <a:t>290</a:t>
                      </a:r>
                    </a:p>
                  </a:txBody>
                  <a:tcPr marL="0" marR="0" marT="0" marB="0"/>
                </a:tc>
                <a:tc>
                  <a:txBody>
                    <a:bodyPr/>
                    <a:lstStyle/>
                    <a:p>
                      <a:pPr indent="0" algn="ctr"/>
                      <a:r>
                        <a:rPr lang="ru" sz="800">
                          <a:latin typeface="Arial"/>
                        </a:rPr>
                        <a:t>113</a:t>
                      </a:r>
                    </a:p>
                  </a:txBody>
                  <a:tcPr marL="0" marR="0" marT="0" marB="0"/>
                </a:tc>
                <a:tc>
                  <a:txBody>
                    <a:bodyPr/>
                    <a:lstStyle/>
                    <a:p>
                      <a:pPr indent="0" algn="ctr"/>
                      <a:r>
                        <a:rPr lang="ru" sz="800">
                          <a:latin typeface="Arial"/>
                        </a:rPr>
                        <a:t>-</a:t>
                      </a:r>
                    </a:p>
                  </a:txBody>
                  <a:tcPr marL="0" marR="0" marT="0" marB="0"/>
                </a:tc>
                <a:tc>
                  <a:txBody>
                    <a:bodyPr/>
                    <a:lstStyle/>
                    <a:p>
                      <a:pPr indent="0" algn="ctr"/>
                      <a:r>
                        <a:rPr lang="ru" sz="800">
                          <a:latin typeface="Arial"/>
                        </a:rPr>
                        <a:t>-</a:t>
                      </a:r>
                    </a:p>
                  </a:txBody>
                  <a:tcPr marL="0" marR="0" marT="0" marB="0"/>
                </a:tc>
                <a:tc>
                  <a:txBody>
                    <a:bodyPr/>
                    <a:lstStyle/>
                    <a:p>
                      <a:pPr indent="0" algn="r"/>
                      <a:r>
                        <a:rPr lang="ru" sz="800">
                          <a:latin typeface="Arial"/>
                        </a:rPr>
                        <a:t>857 609.92</a:t>
                      </a:r>
                    </a:p>
                  </a:txBody>
                  <a:tcPr marL="0" marR="0" marT="0" marB="0"/>
                </a:tc>
              </a:tr>
              <a:tr h="126947">
                <a:tc>
                  <a:txBody>
                    <a:bodyPr/>
                    <a:lstStyle/>
                    <a:p>
                      <a:pPr indent="0"/>
                      <a:r>
                        <a:rPr lang="ru" sz="700">
                          <a:latin typeface="Arial"/>
                        </a:rPr>
                        <a:t>11рочие расходы</a:t>
                      </a:r>
                    </a:p>
                  </a:txBody>
                  <a:tcPr marL="0" marR="0" marT="0" marB="0"/>
                </a:tc>
                <a:tc>
                  <a:txBody>
                    <a:bodyPr/>
                    <a:lstStyle/>
                    <a:p>
                      <a:endParaRPr sz="600"/>
                    </a:p>
                  </a:txBody>
                  <a:tcPr marL="0" marR="0" marT="0" marB="0"/>
                </a:tc>
                <a:tc>
                  <a:txBody>
                    <a:bodyPr/>
                    <a:lstStyle/>
                    <a:p>
                      <a:pPr indent="0" algn="ctr"/>
                      <a:r>
                        <a:rPr lang="ru" sz="800">
                          <a:latin typeface="Arial"/>
                        </a:rPr>
                        <a:t>290</a:t>
                      </a:r>
                    </a:p>
                  </a:txBody>
                  <a:tcPr marL="0" marR="0" marT="0" marB="0"/>
                </a:tc>
                <a:tc>
                  <a:txBody>
                    <a:bodyPr/>
                    <a:lstStyle/>
                    <a:p>
                      <a:pPr indent="0" algn="ctr"/>
                      <a:r>
                        <a:rPr lang="ru" sz="800">
                          <a:latin typeface="Arial"/>
                        </a:rPr>
                        <a:t>852</a:t>
                      </a:r>
                    </a:p>
                  </a:txBody>
                  <a:tcPr marL="0" marR="0" marT="0" marB="0"/>
                </a:tc>
                <a:tc>
                  <a:txBody>
                    <a:bodyPr/>
                    <a:lstStyle/>
                    <a:p>
                      <a:pPr indent="0" algn="ctr"/>
                      <a:r>
                        <a:rPr lang="ru" sz="800">
                          <a:latin typeface="Arial"/>
                        </a:rPr>
                        <a:t>-</a:t>
                      </a:r>
                    </a:p>
                  </a:txBody>
                  <a:tcPr marL="0" marR="0" marT="0" marB="0"/>
                </a:tc>
                <a:tc>
                  <a:txBody>
                    <a:bodyPr/>
                    <a:lstStyle/>
                    <a:p>
                      <a:pPr indent="0" algn="ctr"/>
                      <a:r>
                        <a:rPr lang="ru" sz="800">
                          <a:latin typeface="Arial"/>
                        </a:rPr>
                        <a:t>-</a:t>
                      </a:r>
                    </a:p>
                  </a:txBody>
                  <a:tcPr marL="0" marR="0" marT="0" marB="0"/>
                </a:tc>
                <a:tc>
                  <a:txBody>
                    <a:bodyPr/>
                    <a:lstStyle/>
                    <a:p>
                      <a:pPr indent="0" algn="r"/>
                      <a:r>
                        <a:rPr lang="ru" sz="800">
                          <a:latin typeface="Arial"/>
                        </a:rPr>
                        <a:t>592 750.00</a:t>
                      </a:r>
                    </a:p>
                  </a:txBody>
                  <a:tcPr marL="0" marR="0" marT="0" marB="0"/>
                </a:tc>
              </a:tr>
              <a:tr h="124246">
                <a:tc>
                  <a:txBody>
                    <a:bodyPr/>
                    <a:lstStyle/>
                    <a:p>
                      <a:pPr indent="0"/>
                      <a:r>
                        <a:rPr lang="ru" sz="700">
                          <a:latin typeface="Arial"/>
                        </a:rPr>
                        <a:t>11рочие расходы</a:t>
                      </a:r>
                    </a:p>
                  </a:txBody>
                  <a:tcPr marL="0" marR="0" marT="0" marB="0"/>
                </a:tc>
                <a:tc>
                  <a:txBody>
                    <a:bodyPr/>
                    <a:lstStyle/>
                    <a:p>
                      <a:endParaRPr sz="600"/>
                    </a:p>
                  </a:txBody>
                  <a:tcPr marL="0" marR="0" marT="0" marB="0"/>
                </a:tc>
                <a:tc>
                  <a:txBody>
                    <a:bodyPr/>
                    <a:lstStyle/>
                    <a:p>
                      <a:pPr indent="0" algn="ctr"/>
                      <a:r>
                        <a:rPr lang="ru" sz="800">
                          <a:latin typeface="Arial"/>
                        </a:rPr>
                        <a:t>290</a:t>
                      </a:r>
                    </a:p>
                  </a:txBody>
                  <a:tcPr marL="0" marR="0" marT="0" marB="0"/>
                </a:tc>
                <a:tc>
                  <a:txBody>
                    <a:bodyPr/>
                    <a:lstStyle/>
                    <a:p>
                      <a:pPr indent="0" algn="ctr"/>
                      <a:r>
                        <a:rPr lang="ru" sz="800">
                          <a:latin typeface="Arial"/>
                        </a:rPr>
                        <a:t>851</a:t>
                      </a:r>
                    </a:p>
                  </a:txBody>
                  <a:tcPr marL="0" marR="0" marT="0" marB="0"/>
                </a:tc>
                <a:tc>
                  <a:txBody>
                    <a:bodyPr/>
                    <a:lstStyle/>
                    <a:p>
                      <a:pPr indent="0" algn="ctr"/>
                      <a:r>
                        <a:rPr lang="ru" sz="800">
                          <a:latin typeface="Arial"/>
                        </a:rPr>
                        <a:t>-</a:t>
                      </a:r>
                    </a:p>
                  </a:txBody>
                  <a:tcPr marL="0" marR="0" marT="0" marB="0"/>
                </a:tc>
                <a:tc>
                  <a:txBody>
                    <a:bodyPr/>
                    <a:lstStyle/>
                    <a:p>
                      <a:pPr indent="0" algn="ctr"/>
                      <a:r>
                        <a:rPr lang="ru" sz="800">
                          <a:latin typeface="Arial"/>
                        </a:rPr>
                        <a:t>-</a:t>
                      </a:r>
                    </a:p>
                  </a:txBody>
                  <a:tcPr marL="0" marR="0" marT="0" marB="0"/>
                </a:tc>
                <a:tc>
                  <a:txBody>
                    <a:bodyPr/>
                    <a:lstStyle/>
                    <a:p>
                      <a:pPr indent="0" algn="r"/>
                      <a:r>
                        <a:rPr lang="ru" sz="800">
                          <a:latin typeface="Arial"/>
                        </a:rPr>
                        <a:t>6 112 364.00</a:t>
                      </a:r>
                    </a:p>
                  </a:txBody>
                  <a:tcPr marL="0" marR="0" marT="0" marB="0"/>
                </a:tc>
              </a:tr>
              <a:tr h="126947">
                <a:tc>
                  <a:txBody>
                    <a:bodyPr/>
                    <a:lstStyle/>
                    <a:p>
                      <a:pPr indent="0"/>
                      <a:r>
                        <a:rPr lang="ru" sz="700">
                          <a:latin typeface="Arial"/>
                        </a:rPr>
                        <a:t>11рочие расходы</a:t>
                      </a:r>
                    </a:p>
                  </a:txBody>
                  <a:tcPr marL="0" marR="0" marT="0" marB="0"/>
                </a:tc>
                <a:tc>
                  <a:txBody>
                    <a:bodyPr/>
                    <a:lstStyle/>
                    <a:p>
                      <a:endParaRPr sz="600"/>
                    </a:p>
                  </a:txBody>
                  <a:tcPr marL="0" marR="0" marT="0" marB="0"/>
                </a:tc>
                <a:tc>
                  <a:txBody>
                    <a:bodyPr/>
                    <a:lstStyle/>
                    <a:p>
                      <a:pPr indent="0" algn="ctr"/>
                      <a:r>
                        <a:rPr lang="ru" sz="800">
                          <a:latin typeface="Arial"/>
                        </a:rPr>
                        <a:t>290</a:t>
                      </a:r>
                    </a:p>
                  </a:txBody>
                  <a:tcPr marL="0" marR="0" marT="0" marB="0"/>
                </a:tc>
                <a:tc>
                  <a:txBody>
                    <a:bodyPr/>
                    <a:lstStyle/>
                    <a:p>
                      <a:pPr indent="0" algn="ctr"/>
                      <a:r>
                        <a:rPr lang="ru" sz="800">
                          <a:latin typeface="Arial"/>
                        </a:rPr>
                        <a:t>244</a:t>
                      </a:r>
                    </a:p>
                  </a:txBody>
                  <a:tcPr marL="0" marR="0" marT="0" marB="0"/>
                </a:tc>
                <a:tc>
                  <a:txBody>
                    <a:bodyPr/>
                    <a:lstStyle/>
                    <a:p>
                      <a:pPr indent="0" algn="ctr"/>
                      <a:r>
                        <a:rPr lang="ru" sz="800">
                          <a:latin typeface="Arial"/>
                        </a:rPr>
                        <a:t>-</a:t>
                      </a:r>
                    </a:p>
                  </a:txBody>
                  <a:tcPr marL="0" marR="0" marT="0" marB="0"/>
                </a:tc>
                <a:tc>
                  <a:txBody>
                    <a:bodyPr/>
                    <a:lstStyle/>
                    <a:p>
                      <a:pPr indent="0" algn="ctr"/>
                      <a:r>
                        <a:rPr lang="ru" sz="800">
                          <a:latin typeface="Arial"/>
                        </a:rPr>
                        <a:t>-</a:t>
                      </a:r>
                    </a:p>
                  </a:txBody>
                  <a:tcPr marL="0" marR="0" marT="0" marB="0"/>
                </a:tc>
                <a:tc>
                  <a:txBody>
                    <a:bodyPr/>
                    <a:lstStyle/>
                    <a:p>
                      <a:pPr indent="0" algn="r"/>
                      <a:r>
                        <a:rPr lang="ru" sz="800">
                          <a:latin typeface="Arial"/>
                        </a:rPr>
                        <a:t>179 117.61</a:t>
                      </a:r>
                    </a:p>
                  </a:txBody>
                  <a:tcPr marL="0" marR="0" marT="0" marB="0"/>
                </a:tc>
              </a:tr>
              <a:tr h="124246">
                <a:tc>
                  <a:txBody>
                    <a:bodyPr/>
                    <a:lstStyle/>
                    <a:p>
                      <a:pPr indent="0"/>
                      <a:r>
                        <a:rPr lang="ru" sz="700">
                          <a:latin typeface="Arial"/>
                        </a:rPr>
                        <a:t>11рочие расходы</a:t>
                      </a:r>
                    </a:p>
                  </a:txBody>
                  <a:tcPr marL="0" marR="0" marT="0" marB="0"/>
                </a:tc>
                <a:tc>
                  <a:txBody>
                    <a:bodyPr/>
                    <a:lstStyle/>
                    <a:p>
                      <a:endParaRPr sz="600"/>
                    </a:p>
                  </a:txBody>
                  <a:tcPr marL="0" marR="0" marT="0" marB="0"/>
                </a:tc>
                <a:tc>
                  <a:txBody>
                    <a:bodyPr/>
                    <a:lstStyle/>
                    <a:p>
                      <a:pPr indent="0" algn="ctr"/>
                      <a:r>
                        <a:rPr lang="ru" sz="800">
                          <a:latin typeface="Arial"/>
                        </a:rPr>
                        <a:t>290</a:t>
                      </a:r>
                    </a:p>
                  </a:txBody>
                  <a:tcPr marL="0" marR="0" marT="0" marB="0"/>
                </a:tc>
                <a:tc>
                  <a:txBody>
                    <a:bodyPr/>
                    <a:lstStyle/>
                    <a:p>
                      <a:pPr indent="0" algn="ctr"/>
                      <a:r>
                        <a:rPr lang="ru" sz="800">
                          <a:latin typeface="Arial"/>
                        </a:rPr>
                        <a:t>340</a:t>
                      </a:r>
                    </a:p>
                  </a:txBody>
                  <a:tcPr marL="0" marR="0" marT="0" marB="0"/>
                </a:tc>
                <a:tc>
                  <a:txBody>
                    <a:bodyPr/>
                    <a:lstStyle/>
                    <a:p>
                      <a:pPr indent="0" algn="ctr"/>
                      <a:r>
                        <a:rPr lang="ru" sz="800">
                          <a:latin typeface="Arial"/>
                        </a:rPr>
                        <a:t>-</a:t>
                      </a:r>
                    </a:p>
                  </a:txBody>
                  <a:tcPr marL="0" marR="0" marT="0" marB="0"/>
                </a:tc>
                <a:tc>
                  <a:txBody>
                    <a:bodyPr/>
                    <a:lstStyle/>
                    <a:p>
                      <a:pPr indent="0" algn="ctr"/>
                      <a:r>
                        <a:rPr lang="ru" sz="800">
                          <a:latin typeface="Arial"/>
                        </a:rPr>
                        <a:t>-</a:t>
                      </a:r>
                    </a:p>
                  </a:txBody>
                  <a:tcPr marL="0" marR="0" marT="0" marB="0"/>
                </a:tc>
                <a:tc>
                  <a:txBody>
                    <a:bodyPr/>
                    <a:lstStyle/>
                    <a:p>
                      <a:pPr indent="0" algn="r"/>
                      <a:r>
                        <a:rPr lang="ru" sz="800">
                          <a:latin typeface="Arial"/>
                        </a:rPr>
                        <a:t>12 589 012.46</a:t>
                      </a:r>
                    </a:p>
                  </a:txBody>
                  <a:tcPr marL="0" marR="0" marT="0" marB="0"/>
                </a:tc>
              </a:tr>
              <a:tr h="124246">
                <a:tc>
                  <a:txBody>
                    <a:bodyPr/>
                    <a:lstStyle/>
                    <a:p>
                      <a:pPr indent="0"/>
                      <a:r>
                        <a:rPr lang="ru" sz="700">
                          <a:latin typeface="Arial"/>
                        </a:rPr>
                        <a:t>11рочие работы, услуги</a:t>
                      </a:r>
                    </a:p>
                  </a:txBody>
                  <a:tcPr marL="0" marR="0" marT="0" marB="0"/>
                </a:tc>
                <a:tc>
                  <a:txBody>
                    <a:bodyPr/>
                    <a:lstStyle/>
                    <a:p>
                      <a:endParaRPr sz="600"/>
                    </a:p>
                  </a:txBody>
                  <a:tcPr marL="0" marR="0" marT="0" marB="0"/>
                </a:tc>
                <a:tc>
                  <a:txBody>
                    <a:bodyPr/>
                    <a:lstStyle/>
                    <a:p>
                      <a:pPr indent="0" algn="ctr"/>
                      <a:r>
                        <a:rPr lang="ru" sz="800">
                          <a:latin typeface="Arial"/>
                        </a:rPr>
                        <a:t>226</a:t>
                      </a:r>
                    </a:p>
                  </a:txBody>
                  <a:tcPr marL="0" marR="0" marT="0" marB="0" anchor="b"/>
                </a:tc>
                <a:tc>
                  <a:txBody>
                    <a:bodyPr/>
                    <a:lstStyle/>
                    <a:p>
                      <a:pPr indent="0" algn="ctr"/>
                      <a:r>
                        <a:rPr lang="ru" sz="800">
                          <a:latin typeface="Arial"/>
                        </a:rPr>
                        <a:t>244</a:t>
                      </a:r>
                    </a:p>
                  </a:txBody>
                  <a:tcPr marL="0" marR="0" marT="0" marB="0"/>
                </a:tc>
                <a:tc>
                  <a:txBody>
                    <a:bodyPr/>
                    <a:lstStyle/>
                    <a:p>
                      <a:pPr indent="0" algn="ctr"/>
                      <a:r>
                        <a:rPr lang="ru" sz="800">
                          <a:latin typeface="Arial"/>
                        </a:rPr>
                        <a:t>-</a:t>
                      </a:r>
                    </a:p>
                  </a:txBody>
                  <a:tcPr marL="0" marR="0" marT="0" marB="0"/>
                </a:tc>
                <a:tc>
                  <a:txBody>
                    <a:bodyPr/>
                    <a:lstStyle/>
                    <a:p>
                      <a:pPr indent="0" algn="ctr"/>
                      <a:r>
                        <a:rPr lang="ru" sz="800">
                          <a:latin typeface="Arial"/>
                        </a:rPr>
                        <a:t>-</a:t>
                      </a:r>
                    </a:p>
                  </a:txBody>
                  <a:tcPr marL="0" marR="0" marT="0" marB="0"/>
                </a:tc>
                <a:tc>
                  <a:txBody>
                    <a:bodyPr/>
                    <a:lstStyle/>
                    <a:p>
                      <a:pPr indent="0" algn="r"/>
                      <a:r>
                        <a:rPr lang="ru" sz="800">
                          <a:latin typeface="Arial"/>
                        </a:rPr>
                        <a:t>4 134 736.82</a:t>
                      </a:r>
                    </a:p>
                  </a:txBody>
                  <a:tcPr marL="0" marR="0" marT="0" marB="0"/>
                </a:tc>
              </a:tr>
              <a:tr h="124246">
                <a:tc>
                  <a:txBody>
                    <a:bodyPr/>
                    <a:lstStyle/>
                    <a:p>
                      <a:pPr indent="0"/>
                      <a:r>
                        <a:rPr lang="ru" sz="700">
                          <a:latin typeface="Arial"/>
                        </a:rPr>
                        <a:t>Работы, услуги по содержанию имущества</a:t>
                      </a:r>
                    </a:p>
                  </a:txBody>
                  <a:tcPr marL="0" marR="0" marT="0" marB="0"/>
                </a:tc>
                <a:tc>
                  <a:txBody>
                    <a:bodyPr/>
                    <a:lstStyle/>
                    <a:p>
                      <a:endParaRPr sz="600"/>
                    </a:p>
                  </a:txBody>
                  <a:tcPr marL="0" marR="0" marT="0" marB="0"/>
                </a:tc>
                <a:tc>
                  <a:txBody>
                    <a:bodyPr/>
                    <a:lstStyle/>
                    <a:p>
                      <a:pPr indent="0" algn="ctr"/>
                      <a:r>
                        <a:rPr lang="ru" sz="800">
                          <a:latin typeface="Arial"/>
                        </a:rPr>
                        <a:t>225</a:t>
                      </a:r>
                    </a:p>
                  </a:txBody>
                  <a:tcPr marL="0" marR="0" marT="0" marB="0"/>
                </a:tc>
                <a:tc>
                  <a:txBody>
                    <a:bodyPr/>
                    <a:lstStyle/>
                    <a:p>
                      <a:pPr indent="0" algn="ctr"/>
                      <a:r>
                        <a:rPr lang="ru" sz="800">
                          <a:latin typeface="Arial"/>
                        </a:rPr>
                        <a:t>244</a:t>
                      </a:r>
                    </a:p>
                  </a:txBody>
                  <a:tcPr marL="0" marR="0" marT="0" marB="0"/>
                </a:tc>
                <a:tc>
                  <a:txBody>
                    <a:bodyPr/>
                    <a:lstStyle/>
                    <a:p>
                      <a:pPr indent="0" algn="ctr"/>
                      <a:r>
                        <a:rPr lang="ru" sz="800">
                          <a:latin typeface="Arial"/>
                        </a:rPr>
                        <a:t>-</a:t>
                      </a:r>
                    </a:p>
                  </a:txBody>
                  <a:tcPr marL="0" marR="0" marT="0" marB="0"/>
                </a:tc>
                <a:tc>
                  <a:txBody>
                    <a:bodyPr/>
                    <a:lstStyle/>
                    <a:p>
                      <a:pPr indent="0" algn="ctr"/>
                      <a:r>
                        <a:rPr lang="ru" sz="800">
                          <a:latin typeface="Arial"/>
                        </a:rPr>
                        <a:t>-</a:t>
                      </a:r>
                    </a:p>
                  </a:txBody>
                  <a:tcPr marL="0" marR="0" marT="0" marB="0"/>
                </a:tc>
                <a:tc>
                  <a:txBody>
                    <a:bodyPr/>
                    <a:lstStyle/>
                    <a:p>
                      <a:pPr indent="0" algn="r"/>
                      <a:r>
                        <a:rPr lang="ru" sz="800">
                          <a:latin typeface="Arial"/>
                        </a:rPr>
                        <a:t>3 316 022.51</a:t>
                      </a:r>
                    </a:p>
                  </a:txBody>
                  <a:tcPr marL="0" marR="0" marT="0" marB="0"/>
                </a:tc>
              </a:tr>
              <a:tr h="124246">
                <a:tc>
                  <a:txBody>
                    <a:bodyPr/>
                    <a:lstStyle/>
                    <a:p>
                      <a:pPr indent="0"/>
                      <a:r>
                        <a:rPr lang="ru" sz="700">
                          <a:latin typeface="Arial"/>
                        </a:rPr>
                        <a:t>Арендная плата за пользование имуществом</a:t>
                      </a:r>
                    </a:p>
                  </a:txBody>
                  <a:tcPr marL="0" marR="0" marT="0" marB="0"/>
                </a:tc>
                <a:tc>
                  <a:txBody>
                    <a:bodyPr/>
                    <a:lstStyle/>
                    <a:p>
                      <a:endParaRPr sz="600"/>
                    </a:p>
                  </a:txBody>
                  <a:tcPr marL="0" marR="0" marT="0" marB="0"/>
                </a:tc>
                <a:tc>
                  <a:txBody>
                    <a:bodyPr/>
                    <a:lstStyle/>
                    <a:p>
                      <a:pPr indent="0" algn="ctr"/>
                      <a:r>
                        <a:rPr lang="ru" sz="800">
                          <a:latin typeface="Arial"/>
                        </a:rPr>
                        <a:t>224</a:t>
                      </a:r>
                    </a:p>
                  </a:txBody>
                  <a:tcPr marL="0" marR="0" marT="0" marB="0"/>
                </a:tc>
                <a:tc>
                  <a:txBody>
                    <a:bodyPr/>
                    <a:lstStyle/>
                    <a:p>
                      <a:pPr indent="0" algn="ctr"/>
                      <a:r>
                        <a:rPr lang="ru" sz="800">
                          <a:latin typeface="Arial"/>
                        </a:rPr>
                        <a:t>244</a:t>
                      </a:r>
                    </a:p>
                  </a:txBody>
                  <a:tcPr marL="0" marR="0" marT="0" marB="0"/>
                </a:tc>
                <a:tc>
                  <a:txBody>
                    <a:bodyPr/>
                    <a:lstStyle/>
                    <a:p>
                      <a:pPr indent="0" algn="ctr"/>
                      <a:r>
                        <a:rPr lang="ru" sz="800">
                          <a:latin typeface="Arial"/>
                        </a:rPr>
                        <a:t>-</a:t>
                      </a:r>
                    </a:p>
                  </a:txBody>
                  <a:tcPr marL="0" marR="0" marT="0" marB="0"/>
                </a:tc>
                <a:tc>
                  <a:txBody>
                    <a:bodyPr/>
                    <a:lstStyle/>
                    <a:p>
                      <a:pPr indent="0" algn="ctr"/>
                      <a:r>
                        <a:rPr lang="ru" sz="800">
                          <a:latin typeface="Arial"/>
                        </a:rPr>
                        <a:t>-</a:t>
                      </a:r>
                    </a:p>
                  </a:txBody>
                  <a:tcPr marL="0" marR="0" marT="0" marB="0"/>
                </a:tc>
                <a:tc>
                  <a:txBody>
                    <a:bodyPr/>
                    <a:lstStyle/>
                    <a:p>
                      <a:pPr indent="0" algn="r"/>
                      <a:r>
                        <a:rPr lang="ru" sz="800">
                          <a:latin typeface="Arial"/>
                        </a:rPr>
                        <a:t>20 000.00</a:t>
                      </a:r>
                    </a:p>
                  </a:txBody>
                  <a:tcPr marL="0" marR="0" marT="0" marB="0" anchor="ctr"/>
                </a:tc>
              </a:tr>
              <a:tr h="124246">
                <a:tc>
                  <a:txBody>
                    <a:bodyPr/>
                    <a:lstStyle/>
                    <a:p>
                      <a:pPr indent="0"/>
                      <a:r>
                        <a:rPr lang="ru" sz="700">
                          <a:latin typeface="Arial"/>
                        </a:rPr>
                        <a:t>Коммунальные услуги</a:t>
                      </a:r>
                    </a:p>
                  </a:txBody>
                  <a:tcPr marL="0" marR="0" marT="0" marB="0"/>
                </a:tc>
                <a:tc>
                  <a:txBody>
                    <a:bodyPr/>
                    <a:lstStyle/>
                    <a:p>
                      <a:endParaRPr sz="600"/>
                    </a:p>
                  </a:txBody>
                  <a:tcPr marL="0" marR="0" marT="0" marB="0"/>
                </a:tc>
                <a:tc>
                  <a:txBody>
                    <a:bodyPr/>
                    <a:lstStyle/>
                    <a:p>
                      <a:pPr indent="0" algn="ctr"/>
                      <a:r>
                        <a:rPr lang="ru" sz="800">
                          <a:latin typeface="Arial"/>
                        </a:rPr>
                        <a:t>223</a:t>
                      </a:r>
                    </a:p>
                  </a:txBody>
                  <a:tcPr marL="0" marR="0" marT="0" marB="0"/>
                </a:tc>
                <a:tc>
                  <a:txBody>
                    <a:bodyPr/>
                    <a:lstStyle/>
                    <a:p>
                      <a:pPr indent="0" algn="ctr"/>
                      <a:r>
                        <a:rPr lang="ru" sz="800">
                          <a:latin typeface="Arial"/>
                        </a:rPr>
                        <a:t>244</a:t>
                      </a:r>
                    </a:p>
                  </a:txBody>
                  <a:tcPr marL="0" marR="0" marT="0" marB="0"/>
                </a:tc>
                <a:tc>
                  <a:txBody>
                    <a:bodyPr/>
                    <a:lstStyle/>
                    <a:p>
                      <a:pPr indent="0" algn="ctr"/>
                      <a:r>
                        <a:rPr lang="ru" sz="800">
                          <a:latin typeface="Arial"/>
                        </a:rPr>
                        <a:t>-</a:t>
                      </a:r>
                    </a:p>
                  </a:txBody>
                  <a:tcPr marL="0" marR="0" marT="0" marB="0"/>
                </a:tc>
                <a:tc>
                  <a:txBody>
                    <a:bodyPr/>
                    <a:lstStyle/>
                    <a:p>
                      <a:pPr indent="0" algn="ctr"/>
                      <a:r>
                        <a:rPr lang="ru" sz="800">
                          <a:latin typeface="Arial"/>
                        </a:rPr>
                        <a:t>-</a:t>
                      </a:r>
                    </a:p>
                  </a:txBody>
                  <a:tcPr marL="0" marR="0" marT="0" marB="0"/>
                </a:tc>
                <a:tc>
                  <a:txBody>
                    <a:bodyPr/>
                    <a:lstStyle/>
                    <a:p>
                      <a:pPr indent="0" algn="r"/>
                      <a:r>
                        <a:rPr lang="ru" sz="800">
                          <a:latin typeface="Arial"/>
                        </a:rPr>
                        <a:t>18 023 236.12</a:t>
                      </a:r>
                    </a:p>
                  </a:txBody>
                  <a:tcPr marL="0" marR="0" marT="0" marB="0"/>
                </a:tc>
              </a:tr>
              <a:tr h="124246">
                <a:tc>
                  <a:txBody>
                    <a:bodyPr/>
                    <a:lstStyle/>
                    <a:p>
                      <a:pPr indent="0"/>
                      <a:r>
                        <a:rPr lang="ru" sz="700">
                          <a:latin typeface="Arial"/>
                        </a:rPr>
                        <a:t>Услуги связи</a:t>
                      </a:r>
                    </a:p>
                  </a:txBody>
                  <a:tcPr marL="0" marR="0" marT="0" marB="0"/>
                </a:tc>
                <a:tc>
                  <a:txBody>
                    <a:bodyPr/>
                    <a:lstStyle/>
                    <a:p>
                      <a:endParaRPr sz="600"/>
                    </a:p>
                  </a:txBody>
                  <a:tcPr marL="0" marR="0" marT="0" marB="0"/>
                </a:tc>
                <a:tc>
                  <a:txBody>
                    <a:bodyPr/>
                    <a:lstStyle/>
                    <a:p>
                      <a:pPr indent="0" algn="ctr"/>
                      <a:r>
                        <a:rPr lang="ru" sz="800">
                          <a:latin typeface="Arial"/>
                        </a:rPr>
                        <a:t>221</a:t>
                      </a:r>
                    </a:p>
                  </a:txBody>
                  <a:tcPr marL="0" marR="0" marT="0" marB="0" anchor="b"/>
                </a:tc>
                <a:tc>
                  <a:txBody>
                    <a:bodyPr/>
                    <a:lstStyle/>
                    <a:p>
                      <a:pPr indent="0" algn="ctr"/>
                      <a:r>
                        <a:rPr lang="ru" sz="800">
                          <a:latin typeface="Arial"/>
                        </a:rPr>
                        <a:t>244</a:t>
                      </a:r>
                    </a:p>
                  </a:txBody>
                  <a:tcPr marL="0" marR="0" marT="0" marB="0"/>
                </a:tc>
                <a:tc>
                  <a:txBody>
                    <a:bodyPr/>
                    <a:lstStyle/>
                    <a:p>
                      <a:pPr indent="0" algn="ctr"/>
                      <a:r>
                        <a:rPr lang="ru" sz="800">
                          <a:latin typeface="Arial"/>
                        </a:rPr>
                        <a:t>-</a:t>
                      </a:r>
                    </a:p>
                  </a:txBody>
                  <a:tcPr marL="0" marR="0" marT="0" marB="0"/>
                </a:tc>
                <a:tc>
                  <a:txBody>
                    <a:bodyPr/>
                    <a:lstStyle/>
                    <a:p>
                      <a:pPr indent="0" algn="ctr"/>
                      <a:r>
                        <a:rPr lang="ru" sz="800">
                          <a:latin typeface="Arial"/>
                        </a:rPr>
                        <a:t>-</a:t>
                      </a:r>
                    </a:p>
                  </a:txBody>
                  <a:tcPr marL="0" marR="0" marT="0" marB="0"/>
                </a:tc>
                <a:tc>
                  <a:txBody>
                    <a:bodyPr/>
                    <a:lstStyle/>
                    <a:p>
                      <a:pPr indent="0" algn="r"/>
                      <a:r>
                        <a:rPr lang="ru" sz="800">
                          <a:latin typeface="Arial"/>
                        </a:rPr>
                        <a:t>164 609.64</a:t>
                      </a:r>
                    </a:p>
                  </a:txBody>
                  <a:tcPr marL="0" marR="0" marT="0" marB="0"/>
                </a:tc>
              </a:tr>
              <a:tr h="126947">
                <a:tc>
                  <a:txBody>
                    <a:bodyPr/>
                    <a:lstStyle/>
                    <a:p>
                      <a:pPr indent="0"/>
                      <a:r>
                        <a:rPr lang="ru" sz="700">
                          <a:latin typeface="Arial"/>
                        </a:rPr>
                        <a:t>Начисления на выплаты по оплате труда</a:t>
                      </a:r>
                    </a:p>
                  </a:txBody>
                  <a:tcPr marL="0" marR="0" marT="0" marB="0"/>
                </a:tc>
                <a:tc>
                  <a:txBody>
                    <a:bodyPr/>
                    <a:lstStyle/>
                    <a:p>
                      <a:endParaRPr sz="600"/>
                    </a:p>
                  </a:txBody>
                  <a:tcPr marL="0" marR="0" marT="0" marB="0"/>
                </a:tc>
                <a:tc>
                  <a:txBody>
                    <a:bodyPr/>
                    <a:lstStyle/>
                    <a:p>
                      <a:pPr indent="0" algn="ctr"/>
                      <a:r>
                        <a:rPr lang="ru" sz="800">
                          <a:latin typeface="Arial"/>
                        </a:rPr>
                        <a:t>213</a:t>
                      </a:r>
                    </a:p>
                  </a:txBody>
                  <a:tcPr marL="0" marR="0" marT="0" marB="0"/>
                </a:tc>
                <a:tc>
                  <a:txBody>
                    <a:bodyPr/>
                    <a:lstStyle/>
                    <a:p>
                      <a:pPr indent="0" algn="ctr"/>
                      <a:r>
                        <a:rPr lang="ru" sz="800">
                          <a:latin typeface="Arial"/>
                        </a:rPr>
                        <a:t>119</a:t>
                      </a:r>
                    </a:p>
                  </a:txBody>
                  <a:tcPr marL="0" marR="0" marT="0" marB="0"/>
                </a:tc>
                <a:tc>
                  <a:txBody>
                    <a:bodyPr/>
                    <a:lstStyle/>
                    <a:p>
                      <a:pPr indent="0" algn="ctr"/>
                      <a:r>
                        <a:rPr lang="ru" sz="800">
                          <a:latin typeface="Arial"/>
                        </a:rPr>
                        <a:t>-</a:t>
                      </a:r>
                    </a:p>
                  </a:txBody>
                  <a:tcPr marL="0" marR="0" marT="0" marB="0"/>
                </a:tc>
                <a:tc>
                  <a:txBody>
                    <a:bodyPr/>
                    <a:lstStyle/>
                    <a:p>
                      <a:pPr indent="0" algn="ctr"/>
                      <a:r>
                        <a:rPr lang="ru" sz="800">
                          <a:latin typeface="Arial"/>
                        </a:rPr>
                        <a:t>-</a:t>
                      </a:r>
                    </a:p>
                  </a:txBody>
                  <a:tcPr marL="0" marR="0" marT="0" marB="0"/>
                </a:tc>
                <a:tc>
                  <a:txBody>
                    <a:bodyPr/>
                    <a:lstStyle/>
                    <a:p>
                      <a:pPr indent="0" algn="r"/>
                      <a:r>
                        <a:rPr lang="ru" sz="800">
                          <a:latin typeface="Arial"/>
                        </a:rPr>
                        <a:t>10 378 453.72</a:t>
                      </a:r>
                    </a:p>
                  </a:txBody>
                  <a:tcPr marL="0" marR="0" marT="0" marB="0"/>
                </a:tc>
              </a:tr>
              <a:tr h="124246">
                <a:tc>
                  <a:txBody>
                    <a:bodyPr/>
                    <a:lstStyle/>
                    <a:p>
                      <a:pPr indent="0"/>
                      <a:r>
                        <a:rPr lang="ru" sz="700">
                          <a:latin typeface="Arial"/>
                        </a:rPr>
                        <a:t>11рочие выплаты</a:t>
                      </a:r>
                    </a:p>
                  </a:txBody>
                  <a:tcPr marL="0" marR="0" marT="0" marB="0" anchor="ctr"/>
                </a:tc>
                <a:tc>
                  <a:txBody>
                    <a:bodyPr/>
                    <a:lstStyle/>
                    <a:p>
                      <a:endParaRPr sz="600"/>
                    </a:p>
                  </a:txBody>
                  <a:tcPr marL="0" marR="0" marT="0" marB="0"/>
                </a:tc>
                <a:tc>
                  <a:txBody>
                    <a:bodyPr/>
                    <a:lstStyle/>
                    <a:p>
                      <a:pPr indent="0" algn="ctr"/>
                      <a:r>
                        <a:rPr lang="ru" sz="800">
                          <a:latin typeface="Arial"/>
                        </a:rPr>
                        <a:t>212</a:t>
                      </a:r>
                    </a:p>
                  </a:txBody>
                  <a:tcPr marL="0" marR="0" marT="0" marB="0" anchor="b"/>
                </a:tc>
                <a:tc>
                  <a:txBody>
                    <a:bodyPr/>
                    <a:lstStyle/>
                    <a:p>
                      <a:pPr indent="0" algn="ctr"/>
                      <a:r>
                        <a:rPr lang="ru" sz="800">
                          <a:latin typeface="Arial"/>
                        </a:rPr>
                        <a:t>112</a:t>
                      </a:r>
                    </a:p>
                  </a:txBody>
                  <a:tcPr marL="0" marR="0" marT="0" marB="0" anchor="b"/>
                </a:tc>
                <a:tc>
                  <a:txBody>
                    <a:bodyPr/>
                    <a:lstStyle/>
                    <a:p>
                      <a:pPr indent="0" algn="ctr"/>
                      <a:r>
                        <a:rPr lang="ru" sz="800">
                          <a:latin typeface="Arial"/>
                        </a:rPr>
                        <a:t>-</a:t>
                      </a:r>
                    </a:p>
                  </a:txBody>
                  <a:tcPr marL="0" marR="0" marT="0" marB="0"/>
                </a:tc>
                <a:tc>
                  <a:txBody>
                    <a:bodyPr/>
                    <a:lstStyle/>
                    <a:p>
                      <a:pPr indent="0" algn="ctr"/>
                      <a:r>
                        <a:rPr lang="ru" sz="800">
                          <a:latin typeface="Arial"/>
                        </a:rPr>
                        <a:t>-</a:t>
                      </a:r>
                    </a:p>
                  </a:txBody>
                  <a:tcPr marL="0" marR="0" marT="0" marB="0"/>
                </a:tc>
                <a:tc>
                  <a:txBody>
                    <a:bodyPr/>
                    <a:lstStyle/>
                    <a:p>
                      <a:pPr indent="0" algn="r"/>
                      <a:r>
                        <a:rPr lang="ru" sz="800">
                          <a:latin typeface="Arial"/>
                        </a:rPr>
                        <a:t>890 619.29</a:t>
                      </a:r>
                    </a:p>
                  </a:txBody>
                  <a:tcPr marL="0" marR="0" marT="0" marB="0" anchor="ctr"/>
                </a:tc>
              </a:tr>
              <a:tr h="124246">
                <a:tc>
                  <a:txBody>
                    <a:bodyPr/>
                    <a:lstStyle/>
                    <a:p>
                      <a:pPr indent="0"/>
                      <a:r>
                        <a:rPr lang="ru" sz="700">
                          <a:latin typeface="Arial"/>
                        </a:rPr>
                        <a:t>Заработная плата</a:t>
                      </a:r>
                    </a:p>
                  </a:txBody>
                  <a:tcPr marL="0" marR="0" marT="0" marB="0" anchor="ctr"/>
                </a:tc>
                <a:tc>
                  <a:txBody>
                    <a:bodyPr/>
                    <a:lstStyle/>
                    <a:p>
                      <a:endParaRPr sz="600"/>
                    </a:p>
                  </a:txBody>
                  <a:tcPr marL="0" marR="0" marT="0" marB="0"/>
                </a:tc>
                <a:tc>
                  <a:txBody>
                    <a:bodyPr/>
                    <a:lstStyle/>
                    <a:p>
                      <a:pPr indent="0" algn="ctr"/>
                      <a:r>
                        <a:rPr lang="ru" sz="800">
                          <a:latin typeface="Arial"/>
                        </a:rPr>
                        <a:t>211</a:t>
                      </a:r>
                    </a:p>
                  </a:txBody>
                  <a:tcPr marL="0" marR="0" marT="0" marB="0" anchor="b"/>
                </a:tc>
                <a:tc>
                  <a:txBody>
                    <a:bodyPr/>
                    <a:lstStyle/>
                    <a:p>
                      <a:pPr indent="0" algn="ctr"/>
                      <a:r>
                        <a:rPr lang="ru" sz="800">
                          <a:latin typeface="Arial"/>
                        </a:rPr>
                        <a:t>111</a:t>
                      </a:r>
                    </a:p>
                  </a:txBody>
                  <a:tcPr marL="0" marR="0" marT="0" marB="0" anchor="b"/>
                </a:tc>
                <a:tc>
                  <a:txBody>
                    <a:bodyPr/>
                    <a:lstStyle/>
                    <a:p>
                      <a:pPr indent="0" algn="ctr"/>
                      <a:r>
                        <a:rPr lang="ru" sz="800">
                          <a:latin typeface="Arial"/>
                        </a:rPr>
                        <a:t>-</a:t>
                      </a:r>
                    </a:p>
                  </a:txBody>
                  <a:tcPr marL="0" marR="0" marT="0" marB="0"/>
                </a:tc>
                <a:tc>
                  <a:txBody>
                    <a:bodyPr/>
                    <a:lstStyle/>
                    <a:p>
                      <a:pPr indent="0" algn="ctr"/>
                      <a:r>
                        <a:rPr lang="ru" sz="800">
                          <a:latin typeface="Arial"/>
                        </a:rPr>
                        <a:t>-</a:t>
                      </a:r>
                    </a:p>
                  </a:txBody>
                  <a:tcPr marL="0" marR="0" marT="0" marB="0"/>
                </a:tc>
                <a:tc>
                  <a:txBody>
                    <a:bodyPr/>
                    <a:lstStyle/>
                    <a:p>
                      <a:pPr indent="0" algn="r"/>
                      <a:r>
                        <a:rPr lang="ru" sz="800">
                          <a:latin typeface="Arial"/>
                        </a:rPr>
                        <a:t>39 538 337.50</a:t>
                      </a:r>
                    </a:p>
                  </a:txBody>
                  <a:tcPr marL="0" marR="0" marT="0" marB="0" anchor="ctr"/>
                </a:tc>
              </a:tr>
              <a:tr h="140452">
                <a:tc>
                  <a:txBody>
                    <a:bodyPr/>
                    <a:lstStyle/>
                    <a:p>
                      <a:endParaRPr sz="700"/>
                    </a:p>
                  </a:txBody>
                  <a:tcPr marL="0" marR="0" marT="0" marB="0"/>
                </a:tc>
                <a:tc>
                  <a:txBody>
                    <a:bodyPr/>
                    <a:lstStyle/>
                    <a:p>
                      <a:endParaRPr sz="700"/>
                    </a:p>
                  </a:txBody>
                  <a:tcPr marL="0" marR="0" marT="0" marB="0"/>
                </a:tc>
                <a:tc>
                  <a:txBody>
                    <a:bodyPr/>
                    <a:lstStyle/>
                    <a:p>
                      <a:endParaRPr sz="700"/>
                    </a:p>
                  </a:txBody>
                  <a:tcPr marL="0" marR="0" marT="0" marB="0"/>
                </a:tc>
                <a:tc>
                  <a:txBody>
                    <a:bodyPr/>
                    <a:lstStyle/>
                    <a:p>
                      <a:endParaRPr sz="700"/>
                    </a:p>
                  </a:txBody>
                  <a:tcPr marL="0" marR="0" marT="0" marB="0"/>
                </a:tc>
                <a:tc>
                  <a:txBody>
                    <a:bodyPr/>
                    <a:lstStyle/>
                    <a:p>
                      <a:endParaRPr sz="700"/>
                    </a:p>
                  </a:txBody>
                  <a:tcPr marL="0" marR="0" marT="0" marB="0"/>
                </a:tc>
                <a:tc>
                  <a:txBody>
                    <a:bodyPr/>
                    <a:lstStyle/>
                    <a:p>
                      <a:endParaRPr sz="700"/>
                    </a:p>
                  </a:txBody>
                  <a:tcPr marL="0" marR="0" marT="0" marB="0"/>
                </a:tc>
                <a:tc>
                  <a:txBody>
                    <a:bodyPr/>
                    <a:lstStyle/>
                    <a:p>
                      <a:endParaRPr sz="700"/>
                    </a:p>
                  </a:txBody>
                  <a:tcPr marL="0" marR="0" marT="0" marB="0"/>
                </a:tc>
              </a:tr>
            </a:tbl>
          </a:graphicData>
        </a:graphic>
      </p:graphicFrame>
      <p:sp>
        <p:nvSpPr>
          <p:cNvPr id="5" name="Прямоугольник 4"/>
          <p:cNvSpPr/>
          <p:nvPr/>
        </p:nvSpPr>
        <p:spPr>
          <a:xfrm>
            <a:off x="3046214" y="4132525"/>
            <a:ext cx="682596" cy="124246"/>
          </a:xfrm>
          <a:prstGeom prst="rect">
            <a:avLst/>
          </a:prstGeom>
        </p:spPr>
        <p:txBody>
          <a:bodyPr wrap="none" lIns="0" tIns="0" rIns="0" bIns="0">
            <a:noAutofit/>
          </a:bodyPr>
          <a:lstStyle/>
          <a:p>
            <a:r>
              <a:rPr lang="ru" sz="700">
                <a:latin typeface="Arial"/>
              </a:rPr>
              <a:t>Руководитель</a:t>
            </a:r>
          </a:p>
        </p:txBody>
      </p:sp>
      <p:sp>
        <p:nvSpPr>
          <p:cNvPr id="6" name="Прямоугольник 5"/>
          <p:cNvSpPr/>
          <p:nvPr/>
        </p:nvSpPr>
        <p:spPr>
          <a:xfrm>
            <a:off x="4192364" y="4294585"/>
            <a:ext cx="443178" cy="118844"/>
          </a:xfrm>
          <a:prstGeom prst="rect">
            <a:avLst/>
          </a:prstGeom>
        </p:spPr>
        <p:txBody>
          <a:bodyPr wrap="none" lIns="0" tIns="0" rIns="0" bIns="0">
            <a:noAutofit/>
          </a:bodyPr>
          <a:lstStyle/>
          <a:p>
            <a:r>
              <a:rPr lang="ru" sz="600">
                <a:latin typeface="Arial"/>
              </a:rPr>
              <a:t>(подпись)</a:t>
            </a:r>
          </a:p>
        </p:txBody>
      </p:sp>
      <p:sp>
        <p:nvSpPr>
          <p:cNvPr id="7" name="Прямоугольник 6"/>
          <p:cNvSpPr/>
          <p:nvPr/>
        </p:nvSpPr>
        <p:spPr>
          <a:xfrm>
            <a:off x="5710377" y="4299987"/>
            <a:ext cx="667314" cy="108040"/>
          </a:xfrm>
          <a:prstGeom prst="rect">
            <a:avLst/>
          </a:prstGeom>
        </p:spPr>
        <p:txBody>
          <a:bodyPr wrap="none" lIns="0" tIns="0" rIns="0" bIns="0">
            <a:noAutofit/>
          </a:bodyPr>
          <a:lstStyle/>
          <a:p>
            <a:r>
              <a:rPr lang="ru" sz="600">
                <a:latin typeface="Arial"/>
              </a:rPr>
              <a:t>(расшифровка)</a:t>
            </a:r>
          </a:p>
        </p:txBody>
      </p:sp>
      <p:sp>
        <p:nvSpPr>
          <p:cNvPr id="8" name="Прямоугольник 7"/>
          <p:cNvSpPr/>
          <p:nvPr/>
        </p:nvSpPr>
        <p:spPr>
          <a:xfrm>
            <a:off x="2822078" y="4570086"/>
            <a:ext cx="906732" cy="124246"/>
          </a:xfrm>
          <a:prstGeom prst="rect">
            <a:avLst/>
          </a:prstGeom>
        </p:spPr>
        <p:txBody>
          <a:bodyPr wrap="none" lIns="0" tIns="0" rIns="0" bIns="0">
            <a:noAutofit/>
          </a:bodyPr>
          <a:lstStyle/>
          <a:p>
            <a:r>
              <a:rPr lang="ru" sz="700">
                <a:latin typeface="Arial"/>
              </a:rPr>
              <a:t>Главный бухгалтер</a:t>
            </a:r>
          </a:p>
        </p:txBody>
      </p:sp>
      <p:sp>
        <p:nvSpPr>
          <p:cNvPr id="9" name="Прямоугольник 8"/>
          <p:cNvSpPr/>
          <p:nvPr/>
        </p:nvSpPr>
        <p:spPr>
          <a:xfrm>
            <a:off x="4192364" y="4742950"/>
            <a:ext cx="443178" cy="108040"/>
          </a:xfrm>
          <a:prstGeom prst="rect">
            <a:avLst/>
          </a:prstGeom>
        </p:spPr>
        <p:txBody>
          <a:bodyPr wrap="none" lIns="0" tIns="0" rIns="0" bIns="0">
            <a:noAutofit/>
          </a:bodyPr>
          <a:lstStyle/>
          <a:p>
            <a:r>
              <a:rPr lang="ru" sz="600">
                <a:latin typeface="Arial"/>
              </a:rPr>
              <a:t>(подпись)</a:t>
            </a:r>
          </a:p>
        </p:txBody>
      </p:sp>
      <p:sp>
        <p:nvSpPr>
          <p:cNvPr id="10" name="Прямоугольник 9"/>
          <p:cNvSpPr/>
          <p:nvPr/>
        </p:nvSpPr>
        <p:spPr>
          <a:xfrm>
            <a:off x="5710377" y="4737548"/>
            <a:ext cx="667314" cy="108040"/>
          </a:xfrm>
          <a:prstGeom prst="rect">
            <a:avLst/>
          </a:prstGeom>
        </p:spPr>
        <p:txBody>
          <a:bodyPr wrap="none" lIns="0" tIns="0" rIns="0" bIns="0">
            <a:noAutofit/>
          </a:bodyPr>
          <a:lstStyle/>
          <a:p>
            <a:r>
              <a:rPr lang="ru" sz="600">
                <a:latin typeface="Arial"/>
              </a:rPr>
              <a:t>(расшифровка)</a:t>
            </a:r>
          </a:p>
        </p:txBody>
      </p:sp>
      <p:sp>
        <p:nvSpPr>
          <p:cNvPr id="11" name="Прямоугольник 10"/>
          <p:cNvSpPr/>
          <p:nvPr/>
        </p:nvSpPr>
        <p:spPr>
          <a:xfrm>
            <a:off x="641844" y="5045462"/>
            <a:ext cx="764100" cy="108040"/>
          </a:xfrm>
          <a:prstGeom prst="rect">
            <a:avLst/>
          </a:prstGeom>
        </p:spPr>
        <p:txBody>
          <a:bodyPr wrap="none" lIns="0" tIns="0" rIns="0" bIns="0">
            <a:noAutofit/>
          </a:bodyPr>
          <a:lstStyle/>
          <a:p>
            <a:r>
              <a:rPr lang="ru" sz="600">
                <a:latin typeface="Arial"/>
              </a:rPr>
              <a:t>"14" апреля 2017г.</a:t>
            </a:r>
          </a:p>
        </p:txBody>
      </p:sp>
    </p:spTree>
    <p:extLst>
      <p:ext uri="{BB962C8B-B14F-4D97-AF65-F5344CB8AC3E}">
        <p14:creationId xmlns:p14="http://schemas.microsoft.com/office/powerpoint/2010/main" val="22562067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0" y="2"/>
            <a:ext cx="9144000" cy="908051"/>
          </a:xfrm>
          <a:prstGeom prst="rect">
            <a:avLst/>
          </a:prstGeom>
          <a:noFill/>
        </p:spPr>
      </p:pic>
      <p:sp>
        <p:nvSpPr>
          <p:cNvPr id="3" name="Текст 2"/>
          <p:cNvSpPr>
            <a:spLocks noGrp="1"/>
          </p:cNvSpPr>
          <p:nvPr>
            <p:ph type="body" idx="1"/>
          </p:nvPr>
        </p:nvSpPr>
        <p:spPr>
          <a:xfrm>
            <a:off x="107504" y="936777"/>
            <a:ext cx="8712968" cy="4752528"/>
          </a:xfrm>
        </p:spPr>
        <p:txBody>
          <a:bodyPr>
            <a:normAutofit/>
          </a:bodyPr>
          <a:lstStyle/>
          <a:p>
            <a:pPr algn="just"/>
            <a:r>
              <a:rPr lang="ru-RU" sz="1400" dirty="0" smtClean="0">
                <a:latin typeface="Times New Roman" panose="02020603050405020304" pitchFamily="18" charset="0"/>
                <a:cs typeface="Times New Roman" panose="02020603050405020304" pitchFamily="18" charset="0"/>
              </a:rPr>
              <a:t>Форма 0503723 «Отчет о движении денежных средств учреждения».</a:t>
            </a:r>
          </a:p>
          <a:p>
            <a:pPr algn="just"/>
            <a:r>
              <a:rPr lang="ru-RU" sz="1400" dirty="0" smtClean="0">
                <a:latin typeface="Times New Roman" panose="02020603050405020304" pitchFamily="18" charset="0"/>
                <a:cs typeface="Times New Roman" panose="02020603050405020304" pitchFamily="18" charset="0"/>
              </a:rPr>
              <a:t>Отчет составляется бюджетными и автономными учреждениями в составе квартальной отчетности по состоянию на 01 июля и 01 января отчетного года</a:t>
            </a:r>
            <a:r>
              <a:rPr lang="ru-RU" sz="1400" dirty="0" smtClean="0">
                <a:latin typeface="Times New Roman" panose="02020603050405020304" pitchFamily="18" charset="0"/>
                <a:cs typeface="Times New Roman" panose="02020603050405020304" pitchFamily="18" charset="0"/>
              </a:rPr>
              <a:t>.</a:t>
            </a:r>
          </a:p>
          <a:p>
            <a:pPr algn="just"/>
            <a:r>
              <a:rPr lang="ru-RU" sz="1400" b="1" dirty="0" smtClean="0">
                <a:latin typeface="Times New Roman" panose="02020603050405020304" pitchFamily="18" charset="0"/>
                <a:cs typeface="Times New Roman" panose="02020603050405020304" pitchFamily="18" charset="0"/>
              </a:rPr>
              <a:t>Обратить внимание:</a:t>
            </a:r>
            <a:endParaRPr lang="ru-RU" sz="1400" b="1" dirty="0" smtClean="0">
              <a:latin typeface="Times New Roman" panose="02020603050405020304" pitchFamily="18" charset="0"/>
              <a:cs typeface="Times New Roman" panose="02020603050405020304" pitchFamily="18" charset="0"/>
            </a:endParaRPr>
          </a:p>
          <a:p>
            <a:pPr algn="just"/>
            <a:r>
              <a:rPr lang="ru-RU" sz="1400" b="1" dirty="0" smtClean="0">
                <a:latin typeface="Times New Roman" panose="02020603050405020304" pitchFamily="18" charset="0"/>
                <a:cs typeface="Times New Roman" panose="02020603050405020304" pitchFamily="18" charset="0"/>
              </a:rPr>
              <a:t>В первом разделе приводится информация о поступлении денежных средств по текущим инвестиционным и финансовым операциям. В первый раздел не включаются данные о возвратах дебиторской задолженности прошлых лет. При формировании показателей строк 121-122 этого раздела не учитываются возвраты остатков </a:t>
            </a:r>
            <a:r>
              <a:rPr lang="ru-RU" sz="1400" b="1" dirty="0" smtClean="0">
                <a:latin typeface="Times New Roman" panose="02020603050405020304" pitchFamily="18" charset="0"/>
                <a:cs typeface="Times New Roman" panose="02020603050405020304" pitchFamily="18" charset="0"/>
              </a:rPr>
              <a:t>субсидий и грантов прошлых лет.</a:t>
            </a:r>
          </a:p>
          <a:p>
            <a:pPr algn="just"/>
            <a:endParaRPr lang="ru-RU" sz="1400" dirty="0">
              <a:latin typeface="Times New Roman" panose="02020603050405020304" pitchFamily="18" charset="0"/>
              <a:cs typeface="Times New Roman" panose="02020603050405020304" pitchFamily="18" charset="0"/>
            </a:endParaRPr>
          </a:p>
        </p:txBody>
      </p:sp>
      <p:sp>
        <p:nvSpPr>
          <p:cNvPr id="6" name="Заголовок 1"/>
          <p:cNvSpPr>
            <a:spLocks noGrp="1"/>
          </p:cNvSpPr>
          <p:nvPr>
            <p:ph type="title"/>
          </p:nvPr>
        </p:nvSpPr>
        <p:spPr>
          <a:xfrm>
            <a:off x="1259632" y="2"/>
            <a:ext cx="5966666" cy="692694"/>
          </a:xfrm>
        </p:spPr>
        <p:txBody>
          <a:bodyPr/>
          <a:lstStyle/>
          <a:p>
            <a:pPr marL="0" lvl="0" indent="0" algn="ctr">
              <a:spcBef>
                <a:spcPts val="0"/>
              </a:spcBef>
              <a:buNone/>
            </a:pPr>
            <a:r>
              <a:rPr lang="ru-RU" sz="1800" i="1" dirty="0">
                <a:solidFill>
                  <a:srgbClr val="000099"/>
                </a:solidFill>
                <a:latin typeface="Times New Roman" panose="02020603050405020304" pitchFamily="18" charset="0"/>
                <a:cs typeface="Times New Roman" panose="02020603050405020304" pitchFamily="18" charset="0"/>
              </a:rPr>
              <a:t>Управление Федерального казначейства по Белгородской области</a:t>
            </a:r>
            <a:endParaRPr lang="ru-RU" sz="1800" dirty="0"/>
          </a:p>
        </p:txBody>
      </p:sp>
    </p:spTree>
    <p:extLst>
      <p:ext uri="{BB962C8B-B14F-4D97-AF65-F5344CB8AC3E}">
        <p14:creationId xmlns:p14="http://schemas.microsoft.com/office/powerpoint/2010/main" val="1151439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568235" y="594000"/>
            <a:ext cx="439824" cy="229550"/>
          </a:xfrm>
          <a:prstGeom prst="rect">
            <a:avLst/>
          </a:prstGeom>
        </p:spPr>
        <p:txBody>
          <a:bodyPr vert="horz" wrap="square" lIns="0" tIns="0" rIns="0" bIns="0" rtlCol="0">
            <a:spAutoFit/>
          </a:bodyPr>
          <a:lstStyle/>
          <a:p>
            <a:pPr marL="11132"/>
            <a:r>
              <a:rPr sz="400" spc="4" dirty="0">
                <a:latin typeface="Arial"/>
                <a:cs typeface="Arial"/>
              </a:rPr>
              <a:t>Форма </a:t>
            </a:r>
            <a:r>
              <a:rPr sz="400" dirty="0">
                <a:latin typeface="Arial"/>
                <a:cs typeface="Arial"/>
              </a:rPr>
              <a:t>п</a:t>
            </a:r>
            <a:r>
              <a:rPr sz="400" spc="4" dirty="0">
                <a:latin typeface="Arial"/>
                <a:cs typeface="Arial"/>
              </a:rPr>
              <a:t>о </a:t>
            </a:r>
            <a:r>
              <a:rPr sz="400" dirty="0">
                <a:latin typeface="Arial"/>
                <a:cs typeface="Arial"/>
              </a:rPr>
              <a:t>О</a:t>
            </a:r>
            <a:r>
              <a:rPr sz="400" spc="4" dirty="0">
                <a:latin typeface="Arial"/>
                <a:cs typeface="Arial"/>
              </a:rPr>
              <a:t>К</a:t>
            </a:r>
            <a:r>
              <a:rPr sz="400" dirty="0">
                <a:latin typeface="Arial"/>
                <a:cs typeface="Arial"/>
              </a:rPr>
              <a:t>У</a:t>
            </a:r>
            <a:r>
              <a:rPr sz="400" spc="9" dirty="0">
                <a:latin typeface="Arial"/>
                <a:cs typeface="Arial"/>
              </a:rPr>
              <a:t>Д</a:t>
            </a:r>
            <a:endParaRPr sz="400">
              <a:latin typeface="Arial"/>
              <a:cs typeface="Arial"/>
            </a:endParaRPr>
          </a:p>
          <a:p>
            <a:pPr marL="196471" marR="4453" indent="111872">
              <a:lnSpc>
                <a:spcPct val="126000"/>
              </a:lnSpc>
              <a:spcBef>
                <a:spcPts val="145"/>
              </a:spcBef>
            </a:pPr>
            <a:r>
              <a:rPr sz="400" spc="4" dirty="0">
                <a:latin typeface="Arial"/>
                <a:cs typeface="Arial"/>
              </a:rPr>
              <a:t>Дата </a:t>
            </a:r>
            <a:r>
              <a:rPr sz="400" dirty="0">
                <a:latin typeface="Arial"/>
                <a:cs typeface="Arial"/>
              </a:rPr>
              <a:t>п</a:t>
            </a:r>
            <a:r>
              <a:rPr sz="400" spc="4" dirty="0">
                <a:latin typeface="Arial"/>
                <a:cs typeface="Arial"/>
              </a:rPr>
              <a:t>о </a:t>
            </a:r>
            <a:r>
              <a:rPr sz="400" dirty="0">
                <a:latin typeface="Arial"/>
                <a:cs typeface="Arial"/>
              </a:rPr>
              <a:t>О</a:t>
            </a:r>
            <a:r>
              <a:rPr sz="400" spc="9" dirty="0">
                <a:latin typeface="Arial"/>
                <a:cs typeface="Arial"/>
              </a:rPr>
              <a:t>КПО</a:t>
            </a:r>
            <a:endParaRPr sz="400">
              <a:latin typeface="Arial"/>
              <a:cs typeface="Arial"/>
            </a:endParaRPr>
          </a:p>
        </p:txBody>
      </p:sp>
      <p:sp>
        <p:nvSpPr>
          <p:cNvPr id="3" name="object 3"/>
          <p:cNvSpPr txBox="1"/>
          <p:nvPr/>
        </p:nvSpPr>
        <p:spPr>
          <a:xfrm>
            <a:off x="2396336" y="700412"/>
            <a:ext cx="4532362" cy="135935"/>
          </a:xfrm>
          <a:prstGeom prst="rect">
            <a:avLst/>
          </a:prstGeom>
        </p:spPr>
        <p:txBody>
          <a:bodyPr vert="horz" wrap="square" lIns="0" tIns="0" rIns="0" bIns="0" rtlCol="0">
            <a:spAutoFit/>
          </a:bodyPr>
          <a:lstStyle/>
          <a:p>
            <a:pPr marL="1121504"/>
            <a:r>
              <a:rPr sz="400" spc="4" dirty="0">
                <a:latin typeface="Arial"/>
                <a:cs typeface="Arial"/>
              </a:rPr>
              <a:t>на 1 а</a:t>
            </a:r>
            <a:r>
              <a:rPr sz="400" dirty="0">
                <a:latin typeface="Arial"/>
                <a:cs typeface="Arial"/>
              </a:rPr>
              <a:t>п</a:t>
            </a:r>
            <a:r>
              <a:rPr sz="400" spc="4" dirty="0">
                <a:latin typeface="Arial"/>
                <a:cs typeface="Arial"/>
              </a:rPr>
              <a:t>реля</a:t>
            </a:r>
            <a:r>
              <a:rPr sz="400" spc="-4" dirty="0">
                <a:latin typeface="Arial"/>
                <a:cs typeface="Arial"/>
              </a:rPr>
              <a:t> </a:t>
            </a:r>
            <a:r>
              <a:rPr sz="400" spc="4" dirty="0">
                <a:latin typeface="Arial"/>
                <a:cs typeface="Arial"/>
              </a:rPr>
              <a:t>2017 </a:t>
            </a:r>
            <a:r>
              <a:rPr sz="400" dirty="0">
                <a:latin typeface="Arial"/>
                <a:cs typeface="Arial"/>
              </a:rPr>
              <a:t>г.</a:t>
            </a:r>
            <a:endParaRPr sz="400">
              <a:latin typeface="Arial"/>
              <a:cs typeface="Arial"/>
            </a:endParaRPr>
          </a:p>
          <a:p>
            <a:pPr marL="11132">
              <a:spcBef>
                <a:spcPts val="136"/>
              </a:spcBef>
            </a:pPr>
            <a:r>
              <a:rPr sz="400" spc="4" dirty="0">
                <a:latin typeface="Arial"/>
                <a:cs typeface="Arial"/>
              </a:rPr>
              <a:t>федерал</a:t>
            </a:r>
            <a:r>
              <a:rPr sz="400" dirty="0">
                <a:latin typeface="Arial"/>
                <a:cs typeface="Arial"/>
              </a:rPr>
              <a:t>ь</a:t>
            </a:r>
            <a:r>
              <a:rPr sz="400" spc="4" dirty="0">
                <a:latin typeface="Arial"/>
                <a:cs typeface="Arial"/>
              </a:rPr>
              <a:t>ное го</a:t>
            </a:r>
            <a:r>
              <a:rPr sz="400" spc="9" dirty="0">
                <a:latin typeface="Arial"/>
                <a:cs typeface="Arial"/>
              </a:rPr>
              <a:t>с</a:t>
            </a:r>
            <a:r>
              <a:rPr sz="400" spc="-4" dirty="0">
                <a:latin typeface="Arial"/>
                <a:cs typeface="Arial"/>
              </a:rPr>
              <a:t>у</a:t>
            </a:r>
            <a:r>
              <a:rPr sz="400" spc="4" dirty="0">
                <a:latin typeface="Arial"/>
                <a:cs typeface="Arial"/>
              </a:rPr>
              <a:t>дар</a:t>
            </a:r>
            <a:r>
              <a:rPr sz="400" spc="9" dirty="0">
                <a:latin typeface="Arial"/>
                <a:cs typeface="Arial"/>
              </a:rPr>
              <a:t>с</a:t>
            </a:r>
            <a:r>
              <a:rPr sz="400" spc="4" dirty="0">
                <a:latin typeface="Arial"/>
                <a:cs typeface="Arial"/>
              </a:rPr>
              <a:t>твенное бюджетное образовател</a:t>
            </a:r>
            <a:r>
              <a:rPr sz="400" dirty="0">
                <a:latin typeface="Arial"/>
                <a:cs typeface="Arial"/>
              </a:rPr>
              <a:t>ь</a:t>
            </a:r>
            <a:r>
              <a:rPr sz="400" spc="4" dirty="0">
                <a:latin typeface="Arial"/>
                <a:cs typeface="Arial"/>
              </a:rPr>
              <a:t>ное </a:t>
            </a:r>
            <a:r>
              <a:rPr sz="400" spc="-4" dirty="0">
                <a:latin typeface="Arial"/>
                <a:cs typeface="Arial"/>
              </a:rPr>
              <a:t>у</a:t>
            </a:r>
            <a:r>
              <a:rPr sz="400" dirty="0">
                <a:latin typeface="Arial"/>
                <a:cs typeface="Arial"/>
              </a:rPr>
              <a:t>ч</a:t>
            </a:r>
            <a:r>
              <a:rPr sz="400" spc="4" dirty="0">
                <a:latin typeface="Arial"/>
                <a:cs typeface="Arial"/>
              </a:rPr>
              <a:t>реждение</a:t>
            </a:r>
            <a:r>
              <a:rPr sz="400" dirty="0">
                <a:latin typeface="Arial"/>
                <a:cs typeface="Arial"/>
              </a:rPr>
              <a:t> </a:t>
            </a:r>
            <a:r>
              <a:rPr sz="400" spc="4" dirty="0">
                <a:latin typeface="Arial"/>
                <a:cs typeface="Arial"/>
              </a:rPr>
              <a:t>вы</a:t>
            </a:r>
            <a:r>
              <a:rPr sz="400" spc="9" dirty="0">
                <a:latin typeface="Arial"/>
                <a:cs typeface="Arial"/>
              </a:rPr>
              <a:t>сш</a:t>
            </a:r>
            <a:r>
              <a:rPr sz="400" spc="4" dirty="0">
                <a:latin typeface="Arial"/>
                <a:cs typeface="Arial"/>
              </a:rPr>
              <a:t>его о</a:t>
            </a:r>
            <a:r>
              <a:rPr sz="400" spc="9" dirty="0">
                <a:latin typeface="Arial"/>
                <a:cs typeface="Arial"/>
              </a:rPr>
              <a:t>б</a:t>
            </a:r>
            <a:r>
              <a:rPr sz="400" spc="4" dirty="0">
                <a:latin typeface="Arial"/>
                <a:cs typeface="Arial"/>
              </a:rPr>
              <a:t>разования</a:t>
            </a:r>
            <a:r>
              <a:rPr sz="400" dirty="0">
                <a:latin typeface="Arial"/>
                <a:cs typeface="Arial"/>
              </a:rPr>
              <a:t> "Б</a:t>
            </a:r>
            <a:r>
              <a:rPr sz="400" spc="4" dirty="0">
                <a:latin typeface="Arial"/>
                <a:cs typeface="Arial"/>
              </a:rPr>
              <a:t>елгород</a:t>
            </a:r>
            <a:r>
              <a:rPr sz="400" spc="9" dirty="0">
                <a:latin typeface="Arial"/>
                <a:cs typeface="Arial"/>
              </a:rPr>
              <a:t>с</a:t>
            </a:r>
            <a:r>
              <a:rPr sz="400" spc="4" dirty="0">
                <a:latin typeface="Arial"/>
                <a:cs typeface="Arial"/>
              </a:rPr>
              <a:t>кий</a:t>
            </a:r>
            <a:r>
              <a:rPr sz="400" dirty="0">
                <a:latin typeface="Arial"/>
                <a:cs typeface="Arial"/>
              </a:rPr>
              <a:t> </a:t>
            </a:r>
            <a:r>
              <a:rPr sz="400" spc="4" dirty="0">
                <a:latin typeface="Arial"/>
                <a:cs typeface="Arial"/>
              </a:rPr>
              <a:t>го</a:t>
            </a:r>
            <a:r>
              <a:rPr sz="400" spc="9" dirty="0">
                <a:latin typeface="Arial"/>
                <a:cs typeface="Arial"/>
              </a:rPr>
              <a:t>с</a:t>
            </a:r>
            <a:r>
              <a:rPr sz="400" spc="-4" dirty="0">
                <a:latin typeface="Arial"/>
                <a:cs typeface="Arial"/>
              </a:rPr>
              <a:t>у</a:t>
            </a:r>
            <a:r>
              <a:rPr sz="400" spc="4" dirty="0">
                <a:latin typeface="Arial"/>
                <a:cs typeface="Arial"/>
              </a:rPr>
              <a:t>дар</a:t>
            </a:r>
            <a:r>
              <a:rPr sz="400" spc="9" dirty="0">
                <a:latin typeface="Arial"/>
                <a:cs typeface="Arial"/>
              </a:rPr>
              <a:t>с</a:t>
            </a:r>
            <a:r>
              <a:rPr sz="400" spc="4" dirty="0">
                <a:latin typeface="Arial"/>
                <a:cs typeface="Arial"/>
              </a:rPr>
              <a:t>твенный</a:t>
            </a:r>
            <a:r>
              <a:rPr sz="400" dirty="0">
                <a:latin typeface="Arial"/>
                <a:cs typeface="Arial"/>
              </a:rPr>
              <a:t> </a:t>
            </a:r>
            <a:r>
              <a:rPr sz="400" spc="4" dirty="0">
                <a:latin typeface="Arial"/>
                <a:cs typeface="Arial"/>
              </a:rPr>
              <a:t>аграрный</a:t>
            </a:r>
            <a:r>
              <a:rPr sz="400" dirty="0">
                <a:latin typeface="Arial"/>
                <a:cs typeface="Arial"/>
              </a:rPr>
              <a:t> у</a:t>
            </a:r>
            <a:r>
              <a:rPr sz="400" spc="4" dirty="0">
                <a:latin typeface="Arial"/>
                <a:cs typeface="Arial"/>
              </a:rPr>
              <a:t>нивер</a:t>
            </a:r>
            <a:r>
              <a:rPr sz="400" spc="9" dirty="0">
                <a:latin typeface="Arial"/>
                <a:cs typeface="Arial"/>
              </a:rPr>
              <a:t>с</a:t>
            </a:r>
            <a:r>
              <a:rPr sz="400" spc="4" dirty="0">
                <a:latin typeface="Arial"/>
                <a:cs typeface="Arial"/>
              </a:rPr>
              <a:t>итет имени</a:t>
            </a:r>
            <a:r>
              <a:rPr sz="400" dirty="0">
                <a:latin typeface="Arial"/>
                <a:cs typeface="Arial"/>
              </a:rPr>
              <a:t> </a:t>
            </a:r>
            <a:r>
              <a:rPr sz="400" spc="4" dirty="0">
                <a:latin typeface="Arial"/>
                <a:cs typeface="Arial"/>
              </a:rPr>
              <a:t>В.Я.</a:t>
            </a:r>
            <a:r>
              <a:rPr sz="400" dirty="0">
                <a:latin typeface="Arial"/>
                <a:cs typeface="Arial"/>
              </a:rPr>
              <a:t>Г</a:t>
            </a:r>
            <a:r>
              <a:rPr sz="400" spc="4" dirty="0">
                <a:latin typeface="Arial"/>
                <a:cs typeface="Arial"/>
              </a:rPr>
              <a:t>орина"</a:t>
            </a:r>
            <a:endParaRPr sz="400">
              <a:latin typeface="Arial"/>
              <a:cs typeface="Arial"/>
            </a:endParaRPr>
          </a:p>
        </p:txBody>
      </p:sp>
      <p:sp>
        <p:nvSpPr>
          <p:cNvPr id="4" name="object 4"/>
          <p:cNvSpPr txBox="1"/>
          <p:nvPr/>
        </p:nvSpPr>
        <p:spPr>
          <a:xfrm>
            <a:off x="297995" y="787475"/>
            <a:ext cx="1249427" cy="593239"/>
          </a:xfrm>
          <a:prstGeom prst="rect">
            <a:avLst/>
          </a:prstGeom>
        </p:spPr>
        <p:txBody>
          <a:bodyPr vert="horz" wrap="square" lIns="0" tIns="0" rIns="0" bIns="0" rtlCol="0">
            <a:spAutoFit/>
          </a:bodyPr>
          <a:lstStyle/>
          <a:p>
            <a:pPr marL="11132"/>
            <a:r>
              <a:rPr sz="400" dirty="0">
                <a:latin typeface="Arial"/>
                <a:cs typeface="Arial"/>
              </a:rPr>
              <a:t>Уч</a:t>
            </a:r>
            <a:r>
              <a:rPr sz="400" spc="4" dirty="0">
                <a:latin typeface="Arial"/>
                <a:cs typeface="Arial"/>
              </a:rPr>
              <a:t>реждение</a:t>
            </a:r>
            <a:endParaRPr sz="400">
              <a:latin typeface="Arial"/>
              <a:cs typeface="Arial"/>
            </a:endParaRPr>
          </a:p>
          <a:p>
            <a:pPr marL="11132" marR="434686">
              <a:lnSpc>
                <a:spcPct val="118000"/>
              </a:lnSpc>
              <a:spcBef>
                <a:spcPts val="39"/>
              </a:spcBef>
            </a:pPr>
            <a:r>
              <a:rPr sz="400" dirty="0">
                <a:latin typeface="Arial"/>
                <a:cs typeface="Arial"/>
              </a:rPr>
              <a:t>О</a:t>
            </a:r>
            <a:r>
              <a:rPr sz="400" spc="4" dirty="0">
                <a:latin typeface="Arial"/>
                <a:cs typeface="Arial"/>
              </a:rPr>
              <a:t>бо</a:t>
            </a:r>
            <a:r>
              <a:rPr sz="400" spc="9" dirty="0">
                <a:latin typeface="Arial"/>
                <a:cs typeface="Arial"/>
              </a:rPr>
              <a:t>с</a:t>
            </a:r>
            <a:r>
              <a:rPr sz="400" spc="4" dirty="0">
                <a:latin typeface="Arial"/>
                <a:cs typeface="Arial"/>
              </a:rPr>
              <a:t>о</a:t>
            </a:r>
            <a:r>
              <a:rPr sz="400" spc="9" dirty="0">
                <a:latin typeface="Arial"/>
                <a:cs typeface="Arial"/>
              </a:rPr>
              <a:t>б</a:t>
            </a:r>
            <a:r>
              <a:rPr sz="400" spc="4" dirty="0">
                <a:latin typeface="Arial"/>
                <a:cs typeface="Arial"/>
              </a:rPr>
              <a:t>ленное </a:t>
            </a:r>
            <a:r>
              <a:rPr sz="400" dirty="0">
                <a:latin typeface="Arial"/>
                <a:cs typeface="Arial"/>
              </a:rPr>
              <a:t>п</a:t>
            </a:r>
            <a:r>
              <a:rPr sz="400" spc="4" dirty="0">
                <a:latin typeface="Arial"/>
                <a:cs typeface="Arial"/>
              </a:rPr>
              <a:t>одразделение</a:t>
            </a:r>
            <a:r>
              <a:rPr sz="400" dirty="0">
                <a:latin typeface="Arial"/>
                <a:cs typeface="Arial"/>
              </a:rPr>
              <a:t> Уч</a:t>
            </a:r>
            <a:r>
              <a:rPr sz="400" spc="4" dirty="0">
                <a:latin typeface="Arial"/>
                <a:cs typeface="Arial"/>
              </a:rPr>
              <a:t>редитель</a:t>
            </a:r>
            <a:endParaRPr sz="400">
              <a:latin typeface="Arial"/>
              <a:cs typeface="Arial"/>
            </a:endParaRPr>
          </a:p>
          <a:p>
            <a:pPr marL="11132" marR="293873">
              <a:lnSpc>
                <a:spcPts val="491"/>
              </a:lnSpc>
              <a:spcBef>
                <a:spcPts val="140"/>
              </a:spcBef>
            </a:pPr>
            <a:r>
              <a:rPr sz="400" spc="4" dirty="0">
                <a:latin typeface="Arial"/>
                <a:cs typeface="Arial"/>
              </a:rPr>
              <a:t>Наименование органа, о</a:t>
            </a:r>
            <a:r>
              <a:rPr sz="400" spc="9" dirty="0">
                <a:latin typeface="Arial"/>
                <a:cs typeface="Arial"/>
              </a:rPr>
              <a:t>с</a:t>
            </a:r>
            <a:r>
              <a:rPr sz="400" spc="-4" dirty="0">
                <a:latin typeface="Arial"/>
                <a:cs typeface="Arial"/>
              </a:rPr>
              <a:t>у</a:t>
            </a:r>
            <a:r>
              <a:rPr sz="400" spc="4" dirty="0">
                <a:latin typeface="Arial"/>
                <a:cs typeface="Arial"/>
              </a:rPr>
              <a:t>ще</a:t>
            </a:r>
            <a:r>
              <a:rPr sz="400" spc="9" dirty="0">
                <a:latin typeface="Arial"/>
                <a:cs typeface="Arial"/>
              </a:rPr>
              <a:t>с</a:t>
            </a:r>
            <a:r>
              <a:rPr sz="400" spc="4" dirty="0">
                <a:latin typeface="Arial"/>
                <a:cs typeface="Arial"/>
              </a:rPr>
              <a:t>твл</a:t>
            </a:r>
            <a:r>
              <a:rPr sz="400" dirty="0">
                <a:latin typeface="Arial"/>
                <a:cs typeface="Arial"/>
              </a:rPr>
              <a:t>я</a:t>
            </a:r>
            <a:r>
              <a:rPr sz="400" spc="4" dirty="0">
                <a:latin typeface="Arial"/>
                <a:cs typeface="Arial"/>
              </a:rPr>
              <a:t>-</a:t>
            </a:r>
            <a:r>
              <a:rPr sz="400" dirty="0">
                <a:latin typeface="Arial"/>
                <a:cs typeface="Arial"/>
              </a:rPr>
              <a:t> </a:t>
            </a:r>
            <a:r>
              <a:rPr sz="400" spc="4" dirty="0">
                <a:latin typeface="Arial"/>
                <a:cs typeface="Arial"/>
              </a:rPr>
              <a:t>ющего </a:t>
            </a:r>
            <a:r>
              <a:rPr sz="400" dirty="0">
                <a:latin typeface="Arial"/>
                <a:cs typeface="Arial"/>
              </a:rPr>
              <a:t>п</a:t>
            </a:r>
            <a:r>
              <a:rPr sz="400" spc="4" dirty="0">
                <a:latin typeface="Arial"/>
                <a:cs typeface="Arial"/>
              </a:rPr>
              <a:t>олно</a:t>
            </a:r>
            <a:r>
              <a:rPr sz="400" spc="13" dirty="0">
                <a:latin typeface="Arial"/>
                <a:cs typeface="Arial"/>
              </a:rPr>
              <a:t>м</a:t>
            </a:r>
            <a:r>
              <a:rPr sz="400" spc="4" dirty="0">
                <a:latin typeface="Arial"/>
                <a:cs typeface="Arial"/>
              </a:rPr>
              <a:t>о</a:t>
            </a:r>
            <a:r>
              <a:rPr sz="400" dirty="0">
                <a:latin typeface="Arial"/>
                <a:cs typeface="Arial"/>
              </a:rPr>
              <a:t>ч</a:t>
            </a:r>
            <a:r>
              <a:rPr sz="400" spc="4" dirty="0">
                <a:latin typeface="Arial"/>
                <a:cs typeface="Arial"/>
              </a:rPr>
              <a:t>ия</a:t>
            </a:r>
            <a:r>
              <a:rPr sz="400" dirty="0">
                <a:latin typeface="Arial"/>
                <a:cs typeface="Arial"/>
              </a:rPr>
              <a:t> </a:t>
            </a:r>
            <a:r>
              <a:rPr sz="400" spc="-4" dirty="0">
                <a:latin typeface="Arial"/>
                <a:cs typeface="Arial"/>
              </a:rPr>
              <a:t>у</a:t>
            </a:r>
            <a:r>
              <a:rPr sz="400" dirty="0">
                <a:latin typeface="Arial"/>
                <a:cs typeface="Arial"/>
              </a:rPr>
              <a:t>ч</a:t>
            </a:r>
            <a:r>
              <a:rPr sz="400" spc="4" dirty="0">
                <a:latin typeface="Arial"/>
                <a:cs typeface="Arial"/>
              </a:rPr>
              <a:t>редителя</a:t>
            </a:r>
            <a:endParaRPr sz="400">
              <a:latin typeface="Arial"/>
              <a:cs typeface="Arial"/>
            </a:endParaRPr>
          </a:p>
          <a:p>
            <a:pPr marL="11132" marR="4453">
              <a:lnSpc>
                <a:spcPct val="118000"/>
              </a:lnSpc>
              <a:spcBef>
                <a:spcPts val="31"/>
              </a:spcBef>
            </a:pPr>
            <a:r>
              <a:rPr sz="400" spc="4" dirty="0">
                <a:latin typeface="Arial"/>
                <a:cs typeface="Arial"/>
              </a:rPr>
              <a:t>Вид </a:t>
            </a:r>
            <a:r>
              <a:rPr sz="400" dirty="0">
                <a:latin typeface="Arial"/>
                <a:cs typeface="Arial"/>
              </a:rPr>
              <a:t>ф</a:t>
            </a:r>
            <a:r>
              <a:rPr sz="400" spc="4" dirty="0">
                <a:latin typeface="Arial"/>
                <a:cs typeface="Arial"/>
              </a:rPr>
              <a:t>инан</a:t>
            </a:r>
            <a:r>
              <a:rPr sz="400" spc="9" dirty="0">
                <a:latin typeface="Arial"/>
                <a:cs typeface="Arial"/>
              </a:rPr>
              <a:t>с</a:t>
            </a:r>
            <a:r>
              <a:rPr sz="400" spc="4" dirty="0">
                <a:latin typeface="Arial"/>
                <a:cs typeface="Arial"/>
              </a:rPr>
              <a:t>ового о</a:t>
            </a:r>
            <a:r>
              <a:rPr sz="400" spc="9" dirty="0">
                <a:latin typeface="Arial"/>
                <a:cs typeface="Arial"/>
              </a:rPr>
              <a:t>б</a:t>
            </a:r>
            <a:r>
              <a:rPr sz="400" spc="4" dirty="0">
                <a:latin typeface="Arial"/>
                <a:cs typeface="Arial"/>
              </a:rPr>
              <a:t>е</a:t>
            </a:r>
            <a:r>
              <a:rPr sz="400" spc="9" dirty="0">
                <a:latin typeface="Arial"/>
                <a:cs typeface="Arial"/>
              </a:rPr>
              <a:t>с</a:t>
            </a:r>
            <a:r>
              <a:rPr sz="400" dirty="0">
                <a:latin typeface="Arial"/>
                <a:cs typeface="Arial"/>
              </a:rPr>
              <a:t>п</a:t>
            </a:r>
            <a:r>
              <a:rPr sz="400" spc="4" dirty="0">
                <a:latin typeface="Arial"/>
                <a:cs typeface="Arial"/>
              </a:rPr>
              <a:t>е</a:t>
            </a:r>
            <a:r>
              <a:rPr sz="400" dirty="0">
                <a:latin typeface="Arial"/>
                <a:cs typeface="Arial"/>
              </a:rPr>
              <a:t>ч</a:t>
            </a:r>
            <a:r>
              <a:rPr sz="400" spc="4" dirty="0">
                <a:latin typeface="Arial"/>
                <a:cs typeface="Arial"/>
              </a:rPr>
              <a:t>ения</a:t>
            </a:r>
            <a:r>
              <a:rPr sz="400" dirty="0">
                <a:latin typeface="Arial"/>
                <a:cs typeface="Arial"/>
              </a:rPr>
              <a:t> (</a:t>
            </a:r>
            <a:r>
              <a:rPr sz="400" spc="4" dirty="0">
                <a:latin typeface="Arial"/>
                <a:cs typeface="Arial"/>
              </a:rPr>
              <a:t>де</a:t>
            </a:r>
            <a:r>
              <a:rPr sz="400" dirty="0">
                <a:latin typeface="Arial"/>
                <a:cs typeface="Arial"/>
              </a:rPr>
              <a:t>я</a:t>
            </a:r>
            <a:r>
              <a:rPr sz="400" spc="4" dirty="0">
                <a:latin typeface="Arial"/>
                <a:cs typeface="Arial"/>
              </a:rPr>
              <a:t>тел</a:t>
            </a:r>
            <a:r>
              <a:rPr sz="400" dirty="0">
                <a:latin typeface="Arial"/>
                <a:cs typeface="Arial"/>
              </a:rPr>
              <a:t>ь</a:t>
            </a:r>
            <a:r>
              <a:rPr sz="400" spc="4" dirty="0">
                <a:latin typeface="Arial"/>
                <a:cs typeface="Arial"/>
              </a:rPr>
              <a:t>но</a:t>
            </a:r>
            <a:r>
              <a:rPr sz="400" spc="9" dirty="0">
                <a:latin typeface="Arial"/>
                <a:cs typeface="Arial"/>
              </a:rPr>
              <a:t>с</a:t>
            </a:r>
            <a:r>
              <a:rPr sz="400" spc="4" dirty="0">
                <a:latin typeface="Arial"/>
                <a:cs typeface="Arial"/>
              </a:rPr>
              <a:t>ти) Периоди</a:t>
            </a:r>
            <a:r>
              <a:rPr sz="400" spc="-4" dirty="0">
                <a:latin typeface="Arial"/>
                <a:cs typeface="Arial"/>
              </a:rPr>
              <a:t>ч</a:t>
            </a:r>
            <a:r>
              <a:rPr sz="400" spc="4" dirty="0">
                <a:latin typeface="Arial"/>
                <a:cs typeface="Arial"/>
              </a:rPr>
              <a:t>но</a:t>
            </a:r>
            <a:r>
              <a:rPr sz="400" spc="9" dirty="0">
                <a:latin typeface="Arial"/>
                <a:cs typeface="Arial"/>
              </a:rPr>
              <a:t>с</a:t>
            </a:r>
            <a:r>
              <a:rPr sz="400" spc="4" dirty="0">
                <a:latin typeface="Arial"/>
                <a:cs typeface="Arial"/>
              </a:rPr>
              <a:t>ть</a:t>
            </a:r>
            <a:r>
              <a:rPr sz="400" spc="-4" dirty="0">
                <a:latin typeface="Arial"/>
                <a:cs typeface="Arial"/>
              </a:rPr>
              <a:t> </a:t>
            </a:r>
            <a:r>
              <a:rPr sz="400" dirty="0">
                <a:latin typeface="Arial"/>
                <a:cs typeface="Arial"/>
              </a:rPr>
              <a:t>:</a:t>
            </a:r>
            <a:r>
              <a:rPr sz="400" spc="4" dirty="0">
                <a:latin typeface="Arial"/>
                <a:cs typeface="Arial"/>
              </a:rPr>
              <a:t> Квартал</a:t>
            </a:r>
            <a:r>
              <a:rPr sz="400" dirty="0">
                <a:latin typeface="Arial"/>
                <a:cs typeface="Arial"/>
              </a:rPr>
              <a:t>ь</a:t>
            </a:r>
            <a:r>
              <a:rPr sz="400" spc="4" dirty="0">
                <a:latin typeface="Arial"/>
                <a:cs typeface="Arial"/>
              </a:rPr>
              <a:t>ная</a:t>
            </a:r>
            <a:endParaRPr sz="400">
              <a:latin typeface="Arial"/>
              <a:cs typeface="Arial"/>
            </a:endParaRPr>
          </a:p>
          <a:p>
            <a:pPr marL="11132">
              <a:spcBef>
                <a:spcPts val="302"/>
              </a:spcBef>
            </a:pPr>
            <a:r>
              <a:rPr sz="400" spc="4" dirty="0">
                <a:latin typeface="Arial"/>
                <a:cs typeface="Arial"/>
              </a:rPr>
              <a:t>Единица измерени</a:t>
            </a:r>
            <a:r>
              <a:rPr sz="400" dirty="0">
                <a:latin typeface="Arial"/>
                <a:cs typeface="Arial"/>
              </a:rPr>
              <a:t>я: </a:t>
            </a:r>
            <a:r>
              <a:rPr sz="400" spc="9" dirty="0">
                <a:latin typeface="Arial"/>
                <a:cs typeface="Arial"/>
              </a:rPr>
              <a:t> </a:t>
            </a:r>
            <a:r>
              <a:rPr sz="400" spc="4" dirty="0">
                <a:latin typeface="Arial"/>
                <a:cs typeface="Arial"/>
              </a:rPr>
              <a:t>р</a:t>
            </a:r>
            <a:r>
              <a:rPr sz="400" dirty="0">
                <a:latin typeface="Arial"/>
                <a:cs typeface="Arial"/>
              </a:rPr>
              <a:t>у</a:t>
            </a:r>
            <a:r>
              <a:rPr sz="400" spc="4" dirty="0">
                <a:latin typeface="Arial"/>
                <a:cs typeface="Arial"/>
              </a:rPr>
              <a:t>б</a:t>
            </a:r>
            <a:endParaRPr sz="400">
              <a:latin typeface="Arial"/>
              <a:cs typeface="Arial"/>
            </a:endParaRPr>
          </a:p>
        </p:txBody>
      </p:sp>
      <p:sp>
        <p:nvSpPr>
          <p:cNvPr id="5" name="object 5"/>
          <p:cNvSpPr txBox="1"/>
          <p:nvPr/>
        </p:nvSpPr>
        <p:spPr>
          <a:xfrm>
            <a:off x="7668580" y="956075"/>
            <a:ext cx="339371" cy="202620"/>
          </a:xfrm>
          <a:prstGeom prst="rect">
            <a:avLst/>
          </a:prstGeom>
        </p:spPr>
        <p:txBody>
          <a:bodyPr vert="horz" wrap="square" lIns="0" tIns="0" rIns="0" bIns="0" rtlCol="0">
            <a:spAutoFit/>
          </a:bodyPr>
          <a:lstStyle/>
          <a:p>
            <a:pPr marL="53431"/>
            <a:r>
              <a:rPr sz="400" dirty="0">
                <a:latin typeface="Arial"/>
                <a:cs typeface="Arial"/>
              </a:rPr>
              <a:t>п</a:t>
            </a:r>
            <a:r>
              <a:rPr sz="400" spc="4" dirty="0">
                <a:latin typeface="Arial"/>
                <a:cs typeface="Arial"/>
              </a:rPr>
              <a:t>о </a:t>
            </a:r>
            <a:r>
              <a:rPr sz="400" dirty="0">
                <a:latin typeface="Arial"/>
                <a:cs typeface="Arial"/>
              </a:rPr>
              <a:t>О</a:t>
            </a:r>
            <a:r>
              <a:rPr sz="400" spc="4" dirty="0">
                <a:latin typeface="Arial"/>
                <a:cs typeface="Arial"/>
              </a:rPr>
              <a:t>К</a:t>
            </a:r>
            <a:r>
              <a:rPr sz="400" dirty="0">
                <a:latin typeface="Arial"/>
                <a:cs typeface="Arial"/>
              </a:rPr>
              <a:t>ТМ</a:t>
            </a:r>
            <a:r>
              <a:rPr sz="400" spc="9" dirty="0">
                <a:latin typeface="Arial"/>
                <a:cs typeface="Arial"/>
              </a:rPr>
              <a:t>О</a:t>
            </a:r>
            <a:endParaRPr sz="400">
              <a:latin typeface="Arial"/>
              <a:cs typeface="Arial"/>
            </a:endParaRPr>
          </a:p>
          <a:p>
            <a:pPr marL="11132" marR="4453" indent="82373">
              <a:lnSpc>
                <a:spcPts val="491"/>
              </a:lnSpc>
              <a:spcBef>
                <a:spcPts val="140"/>
              </a:spcBef>
            </a:pPr>
            <a:r>
              <a:rPr sz="400" dirty="0">
                <a:latin typeface="Arial"/>
                <a:cs typeface="Arial"/>
              </a:rPr>
              <a:t>п</a:t>
            </a:r>
            <a:r>
              <a:rPr sz="400" spc="4" dirty="0">
                <a:latin typeface="Arial"/>
                <a:cs typeface="Arial"/>
              </a:rPr>
              <a:t>о </a:t>
            </a:r>
            <a:r>
              <a:rPr sz="400" dirty="0">
                <a:latin typeface="Arial"/>
                <a:cs typeface="Arial"/>
              </a:rPr>
              <a:t>О</a:t>
            </a:r>
            <a:r>
              <a:rPr sz="400" spc="9" dirty="0">
                <a:latin typeface="Arial"/>
                <a:cs typeface="Arial"/>
              </a:rPr>
              <a:t>КПО</a:t>
            </a:r>
            <a:r>
              <a:rPr sz="400" dirty="0">
                <a:latin typeface="Arial"/>
                <a:cs typeface="Arial"/>
              </a:rPr>
              <a:t> Г</a:t>
            </a:r>
            <a:r>
              <a:rPr sz="400" spc="4" dirty="0">
                <a:latin typeface="Arial"/>
                <a:cs typeface="Arial"/>
              </a:rPr>
              <a:t>лава </a:t>
            </a:r>
            <a:r>
              <a:rPr sz="400" dirty="0">
                <a:latin typeface="Arial"/>
                <a:cs typeface="Arial"/>
              </a:rPr>
              <a:t>п</a:t>
            </a:r>
            <a:r>
              <a:rPr sz="400" spc="4" dirty="0">
                <a:latin typeface="Arial"/>
                <a:cs typeface="Arial"/>
              </a:rPr>
              <a:t>о </a:t>
            </a:r>
            <a:r>
              <a:rPr sz="400" dirty="0">
                <a:latin typeface="Arial"/>
                <a:cs typeface="Arial"/>
              </a:rPr>
              <a:t>Б</a:t>
            </a:r>
            <a:r>
              <a:rPr sz="400" spc="4" dirty="0">
                <a:latin typeface="Arial"/>
                <a:cs typeface="Arial"/>
              </a:rPr>
              <a:t>К</a:t>
            </a:r>
            <a:endParaRPr sz="400">
              <a:latin typeface="Arial"/>
              <a:cs typeface="Arial"/>
            </a:endParaRPr>
          </a:p>
        </p:txBody>
      </p:sp>
      <p:sp>
        <p:nvSpPr>
          <p:cNvPr id="6" name="object 6"/>
          <p:cNvSpPr txBox="1"/>
          <p:nvPr/>
        </p:nvSpPr>
        <p:spPr>
          <a:xfrm>
            <a:off x="7754530" y="1380568"/>
            <a:ext cx="252492" cy="61555"/>
          </a:xfrm>
          <a:prstGeom prst="rect">
            <a:avLst/>
          </a:prstGeom>
        </p:spPr>
        <p:txBody>
          <a:bodyPr vert="horz" wrap="square" lIns="0" tIns="0" rIns="0" bIns="0" rtlCol="0">
            <a:spAutoFit/>
          </a:bodyPr>
          <a:lstStyle/>
          <a:p>
            <a:pPr marL="11132"/>
            <a:r>
              <a:rPr sz="400" dirty="0">
                <a:latin typeface="Arial"/>
                <a:cs typeface="Arial"/>
              </a:rPr>
              <a:t>п</a:t>
            </a:r>
            <a:r>
              <a:rPr sz="400" spc="4" dirty="0">
                <a:latin typeface="Arial"/>
                <a:cs typeface="Arial"/>
              </a:rPr>
              <a:t>о </a:t>
            </a:r>
            <a:r>
              <a:rPr sz="400" dirty="0">
                <a:latin typeface="Arial"/>
                <a:cs typeface="Arial"/>
              </a:rPr>
              <a:t>О</a:t>
            </a:r>
            <a:r>
              <a:rPr sz="400" spc="4" dirty="0">
                <a:latin typeface="Arial"/>
                <a:cs typeface="Arial"/>
              </a:rPr>
              <a:t>КЕИ</a:t>
            </a:r>
            <a:endParaRPr sz="400">
              <a:latin typeface="Arial"/>
              <a:cs typeface="Arial"/>
            </a:endParaRPr>
          </a:p>
        </p:txBody>
      </p:sp>
      <p:sp>
        <p:nvSpPr>
          <p:cNvPr id="7" name="object 7"/>
          <p:cNvSpPr txBox="1"/>
          <p:nvPr/>
        </p:nvSpPr>
        <p:spPr>
          <a:xfrm>
            <a:off x="2396336" y="1189857"/>
            <a:ext cx="636388" cy="61555"/>
          </a:xfrm>
          <a:prstGeom prst="rect">
            <a:avLst/>
          </a:prstGeom>
        </p:spPr>
        <p:txBody>
          <a:bodyPr vert="horz" wrap="square" lIns="0" tIns="0" rIns="0" bIns="0" rtlCol="0">
            <a:spAutoFit/>
          </a:bodyPr>
          <a:lstStyle/>
          <a:p>
            <a:pPr marL="11132"/>
            <a:r>
              <a:rPr sz="400" spc="9" dirty="0">
                <a:latin typeface="Arial"/>
                <a:cs typeface="Arial"/>
              </a:rPr>
              <a:t>с</a:t>
            </a:r>
            <a:r>
              <a:rPr sz="400" spc="-4" dirty="0">
                <a:latin typeface="Arial"/>
                <a:cs typeface="Arial"/>
              </a:rPr>
              <a:t>у</a:t>
            </a:r>
            <a:r>
              <a:rPr sz="400" spc="4" dirty="0">
                <a:latin typeface="Arial"/>
                <a:cs typeface="Arial"/>
              </a:rPr>
              <a:t>б</a:t>
            </a:r>
            <a:r>
              <a:rPr sz="400" spc="9" dirty="0">
                <a:latin typeface="Arial"/>
                <a:cs typeface="Arial"/>
              </a:rPr>
              <a:t>с</a:t>
            </a:r>
            <a:r>
              <a:rPr sz="400" spc="4" dirty="0">
                <a:latin typeface="Arial"/>
                <a:cs typeface="Arial"/>
              </a:rPr>
              <a:t>ид</a:t>
            </a:r>
            <a:r>
              <a:rPr sz="400" dirty="0">
                <a:latin typeface="Arial"/>
                <a:cs typeface="Arial"/>
              </a:rPr>
              <a:t>и</a:t>
            </a:r>
            <a:r>
              <a:rPr sz="400" spc="4" dirty="0">
                <a:latin typeface="Arial"/>
                <a:cs typeface="Arial"/>
              </a:rPr>
              <a:t>и</a:t>
            </a:r>
            <a:r>
              <a:rPr sz="400" dirty="0">
                <a:latin typeface="Arial"/>
                <a:cs typeface="Arial"/>
              </a:rPr>
              <a:t> </a:t>
            </a:r>
            <a:r>
              <a:rPr sz="400" spc="4" dirty="0">
                <a:latin typeface="Arial"/>
                <a:cs typeface="Arial"/>
              </a:rPr>
              <a:t>на иные цели</a:t>
            </a:r>
            <a:endParaRPr sz="400">
              <a:latin typeface="Arial"/>
              <a:cs typeface="Arial"/>
            </a:endParaRPr>
          </a:p>
        </p:txBody>
      </p:sp>
      <p:sp>
        <p:nvSpPr>
          <p:cNvPr id="8" name="object 8"/>
          <p:cNvSpPr txBox="1"/>
          <p:nvPr/>
        </p:nvSpPr>
        <p:spPr>
          <a:xfrm>
            <a:off x="3702451" y="1448595"/>
            <a:ext cx="908427" cy="92333"/>
          </a:xfrm>
          <a:prstGeom prst="rect">
            <a:avLst/>
          </a:prstGeom>
        </p:spPr>
        <p:txBody>
          <a:bodyPr vert="horz" wrap="square" lIns="0" tIns="0" rIns="0" bIns="0" rtlCol="0">
            <a:spAutoFit/>
          </a:bodyPr>
          <a:lstStyle/>
          <a:p>
            <a:pPr marL="11132"/>
            <a:r>
              <a:rPr sz="600" b="1" dirty="0">
                <a:latin typeface="Arial"/>
                <a:cs typeface="Arial"/>
              </a:rPr>
              <a:t>1.</a:t>
            </a:r>
            <a:r>
              <a:rPr sz="600" b="1" spc="9" dirty="0">
                <a:latin typeface="Arial"/>
                <a:cs typeface="Arial"/>
              </a:rPr>
              <a:t> </a:t>
            </a:r>
            <a:r>
              <a:rPr sz="600" b="1" spc="4" dirty="0">
                <a:latin typeface="Arial"/>
                <a:cs typeface="Arial"/>
              </a:rPr>
              <a:t>До</a:t>
            </a:r>
            <a:r>
              <a:rPr sz="600" b="1" dirty="0">
                <a:latin typeface="Arial"/>
                <a:cs typeface="Arial"/>
              </a:rPr>
              <a:t>х</a:t>
            </a:r>
            <a:r>
              <a:rPr sz="600" b="1" spc="4" dirty="0">
                <a:latin typeface="Arial"/>
                <a:cs typeface="Arial"/>
              </a:rPr>
              <a:t>оды</a:t>
            </a:r>
            <a:r>
              <a:rPr sz="600" b="1" dirty="0">
                <a:latin typeface="Arial"/>
                <a:cs typeface="Arial"/>
              </a:rPr>
              <a:t> </a:t>
            </a:r>
            <a:r>
              <a:rPr sz="600" b="1" spc="-13" dirty="0">
                <a:latin typeface="Arial"/>
                <a:cs typeface="Arial"/>
              </a:rPr>
              <a:t>у</a:t>
            </a:r>
            <a:r>
              <a:rPr sz="600" b="1" spc="4" dirty="0">
                <a:latin typeface="Arial"/>
                <a:cs typeface="Arial"/>
              </a:rPr>
              <a:t>ч</a:t>
            </a:r>
            <a:r>
              <a:rPr sz="600" b="1" spc="9" dirty="0">
                <a:latin typeface="Arial"/>
                <a:cs typeface="Arial"/>
              </a:rPr>
              <a:t>р</a:t>
            </a:r>
            <a:r>
              <a:rPr sz="600" b="1" dirty="0">
                <a:latin typeface="Arial"/>
                <a:cs typeface="Arial"/>
              </a:rPr>
              <a:t>еж</a:t>
            </a:r>
            <a:r>
              <a:rPr sz="600" b="1" spc="4" dirty="0">
                <a:latin typeface="Arial"/>
                <a:cs typeface="Arial"/>
              </a:rPr>
              <a:t>д</a:t>
            </a:r>
            <a:r>
              <a:rPr sz="600" b="1" spc="-4" dirty="0">
                <a:latin typeface="Arial"/>
                <a:cs typeface="Arial"/>
              </a:rPr>
              <a:t>е</a:t>
            </a:r>
            <a:r>
              <a:rPr sz="600" b="1" dirty="0">
                <a:latin typeface="Arial"/>
                <a:cs typeface="Arial"/>
              </a:rPr>
              <a:t>н</a:t>
            </a:r>
            <a:r>
              <a:rPr sz="600" b="1" spc="4" dirty="0">
                <a:latin typeface="Arial"/>
                <a:cs typeface="Arial"/>
              </a:rPr>
              <a:t>ия</a:t>
            </a:r>
            <a:endParaRPr sz="600">
              <a:latin typeface="Arial"/>
              <a:cs typeface="Arial"/>
            </a:endParaRPr>
          </a:p>
        </p:txBody>
      </p:sp>
      <p:sp>
        <p:nvSpPr>
          <p:cNvPr id="9" name="object 9"/>
          <p:cNvSpPr/>
          <p:nvPr/>
        </p:nvSpPr>
        <p:spPr>
          <a:xfrm>
            <a:off x="2394165" y="867183"/>
            <a:ext cx="4787568" cy="0"/>
          </a:xfrm>
          <a:custGeom>
            <a:avLst/>
            <a:gdLst/>
            <a:ahLst/>
            <a:cxnLst/>
            <a:rect l="l" t="t" r="r" b="b"/>
            <a:pathLst>
              <a:path w="5598795">
                <a:moveTo>
                  <a:pt x="0" y="0"/>
                </a:moveTo>
                <a:lnTo>
                  <a:pt x="5598540" y="0"/>
                </a:lnTo>
              </a:path>
            </a:pathLst>
          </a:custGeom>
          <a:ln w="8890">
            <a:solidFill>
              <a:srgbClr val="000000"/>
            </a:solidFill>
          </a:ln>
        </p:spPr>
        <p:txBody>
          <a:bodyPr wrap="square" lIns="0" tIns="0" rIns="0" bIns="0" rtlCol="0"/>
          <a:lstStyle/>
          <a:p>
            <a:endParaRPr/>
          </a:p>
        </p:txBody>
      </p:sp>
      <p:sp>
        <p:nvSpPr>
          <p:cNvPr id="10" name="object 10"/>
          <p:cNvSpPr/>
          <p:nvPr/>
        </p:nvSpPr>
        <p:spPr>
          <a:xfrm>
            <a:off x="2394165" y="954247"/>
            <a:ext cx="4787568" cy="0"/>
          </a:xfrm>
          <a:custGeom>
            <a:avLst/>
            <a:gdLst/>
            <a:ahLst/>
            <a:cxnLst/>
            <a:rect l="l" t="t" r="r" b="b"/>
            <a:pathLst>
              <a:path w="5598795">
                <a:moveTo>
                  <a:pt x="0" y="0"/>
                </a:moveTo>
                <a:lnTo>
                  <a:pt x="5598540" y="0"/>
                </a:lnTo>
              </a:path>
            </a:pathLst>
          </a:custGeom>
          <a:ln w="8890">
            <a:solidFill>
              <a:srgbClr val="000000"/>
            </a:solidFill>
          </a:ln>
        </p:spPr>
        <p:txBody>
          <a:bodyPr wrap="square" lIns="0" tIns="0" rIns="0" bIns="0" rtlCol="0"/>
          <a:lstStyle/>
          <a:p>
            <a:endParaRPr/>
          </a:p>
        </p:txBody>
      </p:sp>
      <p:sp>
        <p:nvSpPr>
          <p:cNvPr id="11" name="object 11"/>
          <p:cNvSpPr/>
          <p:nvPr/>
        </p:nvSpPr>
        <p:spPr>
          <a:xfrm>
            <a:off x="2394165" y="1035783"/>
            <a:ext cx="4787568" cy="0"/>
          </a:xfrm>
          <a:custGeom>
            <a:avLst/>
            <a:gdLst/>
            <a:ahLst/>
            <a:cxnLst/>
            <a:rect l="l" t="t" r="r" b="b"/>
            <a:pathLst>
              <a:path w="5598795">
                <a:moveTo>
                  <a:pt x="0" y="0"/>
                </a:moveTo>
                <a:lnTo>
                  <a:pt x="5598540" y="0"/>
                </a:lnTo>
              </a:path>
            </a:pathLst>
          </a:custGeom>
          <a:ln w="8890">
            <a:solidFill>
              <a:srgbClr val="000000"/>
            </a:solidFill>
          </a:ln>
        </p:spPr>
        <p:txBody>
          <a:bodyPr wrap="square" lIns="0" tIns="0" rIns="0" bIns="0" rtlCol="0"/>
          <a:lstStyle/>
          <a:p>
            <a:endParaRPr/>
          </a:p>
        </p:txBody>
      </p:sp>
      <p:sp>
        <p:nvSpPr>
          <p:cNvPr id="12" name="object 12"/>
          <p:cNvSpPr/>
          <p:nvPr/>
        </p:nvSpPr>
        <p:spPr>
          <a:xfrm>
            <a:off x="2394165" y="1182501"/>
            <a:ext cx="4787568" cy="0"/>
          </a:xfrm>
          <a:custGeom>
            <a:avLst/>
            <a:gdLst/>
            <a:ahLst/>
            <a:cxnLst/>
            <a:rect l="l" t="t" r="r" b="b"/>
            <a:pathLst>
              <a:path w="5598795">
                <a:moveTo>
                  <a:pt x="0" y="0"/>
                </a:moveTo>
                <a:lnTo>
                  <a:pt x="5598540" y="0"/>
                </a:lnTo>
              </a:path>
            </a:pathLst>
          </a:custGeom>
          <a:ln w="8890">
            <a:solidFill>
              <a:srgbClr val="000000"/>
            </a:solidFill>
          </a:ln>
        </p:spPr>
        <p:txBody>
          <a:bodyPr wrap="square" lIns="0" tIns="0" rIns="0" bIns="0" rtlCol="0"/>
          <a:lstStyle/>
          <a:p>
            <a:endParaRPr/>
          </a:p>
        </p:txBody>
      </p:sp>
      <p:sp>
        <p:nvSpPr>
          <p:cNvPr id="13" name="object 13"/>
          <p:cNvSpPr/>
          <p:nvPr/>
        </p:nvSpPr>
        <p:spPr>
          <a:xfrm>
            <a:off x="2394165" y="1269565"/>
            <a:ext cx="4787568" cy="0"/>
          </a:xfrm>
          <a:custGeom>
            <a:avLst/>
            <a:gdLst/>
            <a:ahLst/>
            <a:cxnLst/>
            <a:rect l="l" t="t" r="r" b="b"/>
            <a:pathLst>
              <a:path w="5598795">
                <a:moveTo>
                  <a:pt x="0" y="0"/>
                </a:moveTo>
                <a:lnTo>
                  <a:pt x="5598540" y="0"/>
                </a:lnTo>
              </a:path>
            </a:pathLst>
          </a:custGeom>
          <a:ln w="8890">
            <a:solidFill>
              <a:srgbClr val="000000"/>
            </a:solidFill>
          </a:ln>
        </p:spPr>
        <p:txBody>
          <a:bodyPr wrap="square" lIns="0" tIns="0" rIns="0" bIns="0" rtlCol="0"/>
          <a:lstStyle/>
          <a:p>
            <a:endParaRPr/>
          </a:p>
        </p:txBody>
      </p:sp>
      <p:sp>
        <p:nvSpPr>
          <p:cNvPr id="16" name="object 16"/>
          <p:cNvSpPr txBox="1"/>
          <p:nvPr/>
        </p:nvSpPr>
        <p:spPr>
          <a:xfrm>
            <a:off x="2034051" y="370432"/>
            <a:ext cx="3416511" cy="289823"/>
          </a:xfrm>
          <a:prstGeom prst="rect">
            <a:avLst/>
          </a:prstGeom>
        </p:spPr>
        <p:txBody>
          <a:bodyPr vert="horz" wrap="square" lIns="0" tIns="0" rIns="0" bIns="0" rtlCol="0">
            <a:spAutoFit/>
          </a:bodyPr>
          <a:lstStyle/>
          <a:p>
            <a:pPr marR="1113" algn="ctr"/>
            <a:r>
              <a:rPr sz="600" b="1" spc="4" dirty="0">
                <a:latin typeface="Arial"/>
                <a:cs typeface="Arial"/>
              </a:rPr>
              <a:t>ОТ</a:t>
            </a:r>
            <a:r>
              <a:rPr sz="600" b="1" dirty="0">
                <a:latin typeface="Arial"/>
                <a:cs typeface="Arial"/>
              </a:rPr>
              <a:t>Ч</a:t>
            </a:r>
            <a:r>
              <a:rPr sz="600" b="1" spc="4" dirty="0">
                <a:latin typeface="Arial"/>
                <a:cs typeface="Arial"/>
              </a:rPr>
              <a:t>ЕТ</a:t>
            </a:r>
            <a:endParaRPr sz="600">
              <a:latin typeface="Arial"/>
              <a:cs typeface="Arial"/>
            </a:endParaRPr>
          </a:p>
          <a:p>
            <a:pPr algn="ctr">
              <a:spcBef>
                <a:spcPts val="136"/>
              </a:spcBef>
            </a:pPr>
            <a:r>
              <a:rPr sz="600" b="1" spc="-4" dirty="0">
                <a:latin typeface="Arial"/>
                <a:cs typeface="Arial"/>
              </a:rPr>
              <a:t>ОБ ИСПОЛНЕНИИ УЧРЕ</a:t>
            </a:r>
            <a:r>
              <a:rPr sz="600" b="1" spc="-31" dirty="0">
                <a:latin typeface="Arial"/>
                <a:cs typeface="Arial"/>
              </a:rPr>
              <a:t>Ж</a:t>
            </a:r>
            <a:r>
              <a:rPr sz="600" b="1" spc="-13" dirty="0">
                <a:latin typeface="Arial"/>
                <a:cs typeface="Arial"/>
              </a:rPr>
              <a:t>Д</a:t>
            </a:r>
            <a:r>
              <a:rPr sz="600" b="1" spc="-4" dirty="0">
                <a:latin typeface="Arial"/>
                <a:cs typeface="Arial"/>
              </a:rPr>
              <a:t>ЕНИЕМ ПЛ</a:t>
            </a:r>
            <a:r>
              <a:rPr sz="600" b="1" spc="-26" dirty="0">
                <a:latin typeface="Arial"/>
                <a:cs typeface="Arial"/>
              </a:rPr>
              <a:t>А</a:t>
            </a:r>
            <a:r>
              <a:rPr sz="600" b="1" spc="-4" dirty="0">
                <a:latin typeface="Arial"/>
                <a:cs typeface="Arial"/>
              </a:rPr>
              <a:t>НА</a:t>
            </a:r>
            <a:r>
              <a:rPr sz="600" b="1" spc="-22" dirty="0">
                <a:latin typeface="Arial"/>
                <a:cs typeface="Arial"/>
              </a:rPr>
              <a:t> </a:t>
            </a:r>
            <a:r>
              <a:rPr sz="600" b="1" spc="-4" dirty="0">
                <a:latin typeface="Arial"/>
                <a:cs typeface="Arial"/>
              </a:rPr>
              <a:t>ЕГО </a:t>
            </a:r>
            <a:r>
              <a:rPr sz="600" b="1" spc="-22" dirty="0">
                <a:latin typeface="Arial"/>
                <a:cs typeface="Arial"/>
              </a:rPr>
              <a:t>Ф</a:t>
            </a:r>
            <a:r>
              <a:rPr sz="600" b="1" spc="-4" dirty="0">
                <a:latin typeface="Arial"/>
                <a:cs typeface="Arial"/>
              </a:rPr>
              <a:t>ИН</a:t>
            </a:r>
            <a:r>
              <a:rPr sz="600" b="1" spc="-26" dirty="0">
                <a:latin typeface="Arial"/>
                <a:cs typeface="Arial"/>
              </a:rPr>
              <a:t>А</a:t>
            </a:r>
            <a:r>
              <a:rPr sz="600" b="1" spc="-4" dirty="0">
                <a:latin typeface="Arial"/>
                <a:cs typeface="Arial"/>
              </a:rPr>
              <a:t>НСОВО-ХОЗЯЙС</a:t>
            </a:r>
            <a:r>
              <a:rPr sz="600" b="1" spc="-18" dirty="0">
                <a:latin typeface="Arial"/>
                <a:cs typeface="Arial"/>
              </a:rPr>
              <a:t>Т</a:t>
            </a:r>
            <a:r>
              <a:rPr sz="600" b="1" spc="-4" dirty="0">
                <a:latin typeface="Arial"/>
                <a:cs typeface="Arial"/>
              </a:rPr>
              <a:t>ВЕННОЙ</a:t>
            </a:r>
            <a:r>
              <a:rPr sz="600" b="1" dirty="0">
                <a:latin typeface="Arial"/>
                <a:cs typeface="Arial"/>
              </a:rPr>
              <a:t> </a:t>
            </a:r>
            <a:r>
              <a:rPr sz="600" b="1" spc="-13" dirty="0">
                <a:latin typeface="Arial"/>
                <a:cs typeface="Arial"/>
              </a:rPr>
              <a:t>Д</a:t>
            </a:r>
            <a:r>
              <a:rPr sz="600" b="1" spc="-4" dirty="0">
                <a:latin typeface="Arial"/>
                <a:cs typeface="Arial"/>
              </a:rPr>
              <a:t>ЕЯ</a:t>
            </a:r>
            <a:r>
              <a:rPr sz="600" b="1" spc="-18" dirty="0">
                <a:latin typeface="Arial"/>
                <a:cs typeface="Arial"/>
              </a:rPr>
              <a:t>Т</a:t>
            </a:r>
            <a:r>
              <a:rPr sz="600" b="1" spc="-4" dirty="0">
                <a:latin typeface="Arial"/>
                <a:cs typeface="Arial"/>
              </a:rPr>
              <a:t>ЕЛЬНОС</a:t>
            </a:r>
            <a:r>
              <a:rPr sz="600" b="1" spc="-18" dirty="0">
                <a:latin typeface="Arial"/>
                <a:cs typeface="Arial"/>
              </a:rPr>
              <a:t>Т</a:t>
            </a:r>
            <a:r>
              <a:rPr sz="600" b="1" spc="-4" dirty="0">
                <a:latin typeface="Arial"/>
                <a:cs typeface="Arial"/>
              </a:rPr>
              <a:t>И</a:t>
            </a:r>
            <a:endParaRPr sz="600">
              <a:latin typeface="Arial"/>
              <a:cs typeface="Arial"/>
            </a:endParaRPr>
          </a:p>
        </p:txBody>
      </p:sp>
      <p:graphicFrame>
        <p:nvGraphicFramePr>
          <p:cNvPr id="14" name="object 14"/>
          <p:cNvGraphicFramePr>
            <a:graphicFrameLocks noGrp="1"/>
          </p:cNvGraphicFramePr>
          <p:nvPr/>
        </p:nvGraphicFramePr>
        <p:xfrm>
          <a:off x="8002085" y="470674"/>
          <a:ext cx="829042" cy="996121"/>
        </p:xfrm>
        <a:graphic>
          <a:graphicData uri="http://schemas.openxmlformats.org/drawingml/2006/table">
            <a:tbl>
              <a:tblPr firstRow="1" bandRow="1">
                <a:tableStyleId>{2D5ABB26-0587-4C30-8999-92F81FD0307C}</a:tableStyleId>
              </a:tblPr>
              <a:tblGrid>
                <a:gridCol w="829042"/>
              </a:tblGrid>
              <a:tr h="102955">
                <a:tc>
                  <a:txBody>
                    <a:bodyPr/>
                    <a:lstStyle/>
                    <a:p>
                      <a:pPr marL="10160" algn="ctr">
                        <a:lnSpc>
                          <a:spcPct val="100000"/>
                        </a:lnSpc>
                      </a:pPr>
                      <a:r>
                        <a:rPr sz="500" dirty="0">
                          <a:latin typeface="Arial"/>
                          <a:cs typeface="Arial"/>
                        </a:rPr>
                        <a:t>К</a:t>
                      </a:r>
                      <a:r>
                        <a:rPr sz="500" spc="-10" dirty="0">
                          <a:latin typeface="Arial"/>
                          <a:cs typeface="Arial"/>
                        </a:rPr>
                        <a:t>О</a:t>
                      </a:r>
                      <a:r>
                        <a:rPr sz="500" dirty="0">
                          <a:latin typeface="Arial"/>
                          <a:cs typeface="Arial"/>
                        </a:rPr>
                        <a:t>ДЫ</a:t>
                      </a:r>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16510">
                      <a:solidFill>
                        <a:srgbClr val="000000"/>
                      </a:solidFill>
                      <a:prstDash val="solid"/>
                    </a:lnB>
                  </a:tcPr>
                </a:tc>
              </a:tr>
              <a:tr h="101574">
                <a:tc>
                  <a:txBody>
                    <a:bodyPr/>
                    <a:lstStyle/>
                    <a:p>
                      <a:pPr marL="11430" algn="ctr">
                        <a:lnSpc>
                          <a:spcPct val="100000"/>
                        </a:lnSpc>
                      </a:pPr>
                      <a:r>
                        <a:rPr sz="500" dirty="0">
                          <a:latin typeface="Arial"/>
                          <a:cs typeface="Arial"/>
                        </a:rPr>
                        <a:t>0503737</a:t>
                      </a:r>
                      <a:endParaRPr sz="500">
                        <a:latin typeface="Arial"/>
                        <a:cs typeface="Arial"/>
                      </a:endParaRPr>
                    </a:p>
                  </a:txBody>
                  <a:tcPr marL="0" marR="0" marT="0" marB="0">
                    <a:lnL w="16510">
                      <a:solidFill>
                        <a:srgbClr val="000000"/>
                      </a:solidFill>
                      <a:prstDash val="solid"/>
                    </a:lnL>
                    <a:lnR w="16510">
                      <a:solidFill>
                        <a:srgbClr val="000000"/>
                      </a:solidFill>
                      <a:prstDash val="solid"/>
                    </a:lnR>
                    <a:lnT w="16510">
                      <a:solidFill>
                        <a:srgbClr val="000000"/>
                      </a:solidFill>
                      <a:prstDash val="solid"/>
                    </a:lnT>
                    <a:lnB w="8890">
                      <a:solidFill>
                        <a:srgbClr val="000000"/>
                      </a:solidFill>
                      <a:prstDash val="solid"/>
                    </a:lnB>
                  </a:tcPr>
                </a:tc>
              </a:tr>
              <a:tr h="100883">
                <a:tc>
                  <a:txBody>
                    <a:bodyPr/>
                    <a:lstStyle/>
                    <a:p>
                      <a:pPr marL="317500">
                        <a:lnSpc>
                          <a:spcPct val="100000"/>
                        </a:lnSpc>
                      </a:pPr>
                      <a:r>
                        <a:rPr sz="500" dirty="0">
                          <a:latin typeface="Arial"/>
                          <a:cs typeface="Arial"/>
                        </a:rPr>
                        <a:t>01.04.2017</a:t>
                      </a:r>
                      <a:endParaRPr sz="500">
                        <a:latin typeface="Arial"/>
                        <a:cs typeface="Arial"/>
                      </a:endParaRPr>
                    </a:p>
                  </a:txBody>
                  <a:tcPr marL="0" marR="0" marT="0" marB="0">
                    <a:lnL w="1651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87063">
                <a:tc>
                  <a:txBody>
                    <a:bodyPr/>
                    <a:lstStyle/>
                    <a:p>
                      <a:pPr marL="11430" algn="ctr">
                        <a:lnSpc>
                          <a:spcPct val="100000"/>
                        </a:lnSpc>
                      </a:pPr>
                      <a:r>
                        <a:rPr sz="500" dirty="0">
                          <a:latin typeface="Arial"/>
                          <a:cs typeface="Arial"/>
                        </a:rPr>
                        <a:t>04717947</a:t>
                      </a:r>
                      <a:endParaRPr sz="500">
                        <a:latin typeface="Arial"/>
                        <a:cs typeface="Arial"/>
                      </a:endParaRPr>
                    </a:p>
                  </a:txBody>
                  <a:tcPr marL="0" marR="0" marT="0" marB="0">
                    <a:lnL w="1651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87063">
                <a:tc>
                  <a:txBody>
                    <a:bodyPr/>
                    <a:lstStyle/>
                    <a:p>
                      <a:endParaRPr sz="500">
                        <a:latin typeface="Arial"/>
                        <a:cs typeface="Arial"/>
                      </a:endParaRPr>
                    </a:p>
                  </a:txBody>
                  <a:tcPr marL="0" marR="0" marT="0" marB="0">
                    <a:lnL w="1651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81536">
                <a:tc>
                  <a:txBody>
                    <a:bodyPr/>
                    <a:lstStyle/>
                    <a:p>
                      <a:pPr marL="11430" algn="ctr">
                        <a:lnSpc>
                          <a:spcPct val="100000"/>
                        </a:lnSpc>
                      </a:pPr>
                      <a:r>
                        <a:rPr sz="500" dirty="0">
                          <a:latin typeface="Arial"/>
                          <a:cs typeface="Arial"/>
                        </a:rPr>
                        <a:t>00000000</a:t>
                      </a:r>
                      <a:endParaRPr sz="500">
                        <a:latin typeface="Arial"/>
                        <a:cs typeface="Arial"/>
                      </a:endParaRPr>
                    </a:p>
                  </a:txBody>
                  <a:tcPr marL="0" marR="0" marT="0" marB="0">
                    <a:lnL w="1651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81765">
                <a:tc>
                  <a:txBody>
                    <a:bodyPr/>
                    <a:lstStyle/>
                    <a:p>
                      <a:endParaRPr sz="500">
                        <a:latin typeface="Arial"/>
                        <a:cs typeface="Arial"/>
                      </a:endParaRPr>
                    </a:p>
                  </a:txBody>
                  <a:tcPr marL="0" marR="0" marT="0" marB="0">
                    <a:lnL w="1651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69098">
                <a:tc>
                  <a:txBody>
                    <a:bodyPr/>
                    <a:lstStyle/>
                    <a:p>
                      <a:pPr marL="11430" algn="ctr">
                        <a:lnSpc>
                          <a:spcPct val="100000"/>
                        </a:lnSpc>
                      </a:pPr>
                      <a:r>
                        <a:rPr sz="500" dirty="0">
                          <a:latin typeface="Arial"/>
                          <a:cs typeface="Arial"/>
                        </a:rPr>
                        <a:t>082</a:t>
                      </a:r>
                      <a:endParaRPr sz="500">
                        <a:latin typeface="Arial"/>
                        <a:cs typeface="Arial"/>
                      </a:endParaRPr>
                    </a:p>
                  </a:txBody>
                  <a:tcPr marL="0" marR="0" marT="0" marB="0">
                    <a:lnL w="1651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87064">
                <a:tc>
                  <a:txBody>
                    <a:bodyPr/>
                    <a:lstStyle/>
                    <a:p>
                      <a:endParaRPr sz="500">
                        <a:latin typeface="Arial"/>
                        <a:cs typeface="Arial"/>
                      </a:endParaRPr>
                    </a:p>
                  </a:txBody>
                  <a:tcPr marL="0" marR="0" marT="0" marB="0">
                    <a:lnL w="1651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81535">
                <a:tc>
                  <a:txBody>
                    <a:bodyPr/>
                    <a:lstStyle/>
                    <a:p>
                      <a:endParaRPr sz="500">
                        <a:latin typeface="Arial"/>
                        <a:cs typeface="Arial"/>
                      </a:endParaRPr>
                    </a:p>
                  </a:txBody>
                  <a:tcPr marL="0" marR="0" marT="0" marB="0">
                    <a:lnL w="1651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108483">
                <a:tc>
                  <a:txBody>
                    <a:bodyPr/>
                    <a:lstStyle/>
                    <a:p>
                      <a:pPr marL="11430" algn="ctr">
                        <a:lnSpc>
                          <a:spcPct val="100000"/>
                        </a:lnSpc>
                      </a:pPr>
                      <a:r>
                        <a:rPr sz="500" dirty="0">
                          <a:latin typeface="Arial"/>
                          <a:cs typeface="Arial"/>
                        </a:rPr>
                        <a:t>383</a:t>
                      </a:r>
                      <a:endParaRPr sz="500">
                        <a:latin typeface="Arial"/>
                        <a:cs typeface="Arial"/>
                      </a:endParaRPr>
                    </a:p>
                  </a:txBody>
                  <a:tcPr marL="0" marR="0" marT="0" marB="0">
                    <a:lnL w="16510">
                      <a:solidFill>
                        <a:srgbClr val="000000"/>
                      </a:solidFill>
                      <a:prstDash val="solid"/>
                    </a:lnL>
                    <a:lnR w="16510">
                      <a:solidFill>
                        <a:srgbClr val="000000"/>
                      </a:solidFill>
                      <a:prstDash val="solid"/>
                    </a:lnR>
                    <a:lnT w="8890">
                      <a:solidFill>
                        <a:srgbClr val="000000"/>
                      </a:solidFill>
                      <a:prstDash val="solid"/>
                    </a:lnT>
                    <a:lnB w="16509">
                      <a:solidFill>
                        <a:srgbClr val="000000"/>
                      </a:solidFill>
                      <a:prstDash val="solid"/>
                    </a:lnB>
                  </a:tcPr>
                </a:tc>
              </a:tr>
            </a:tbl>
          </a:graphicData>
        </a:graphic>
      </p:graphicFrame>
      <p:graphicFrame>
        <p:nvGraphicFramePr>
          <p:cNvPr id="15" name="object 15"/>
          <p:cNvGraphicFramePr>
            <a:graphicFrameLocks noGrp="1"/>
          </p:cNvGraphicFramePr>
          <p:nvPr/>
        </p:nvGraphicFramePr>
        <p:xfrm>
          <a:off x="288763" y="1580622"/>
          <a:ext cx="8542358" cy="3496977"/>
        </p:xfrm>
        <a:graphic>
          <a:graphicData uri="http://schemas.openxmlformats.org/drawingml/2006/table">
            <a:tbl>
              <a:tblPr firstRow="1" bandRow="1">
                <a:tableStyleId>{2D5ABB26-0587-4C30-8999-92F81FD0307C}</a:tableStyleId>
              </a:tblPr>
              <a:tblGrid>
                <a:gridCol w="2098341"/>
                <a:gridCol w="301687"/>
                <a:gridCol w="340130"/>
                <a:gridCol w="829150"/>
                <a:gridCol w="828823"/>
                <a:gridCol w="829041"/>
                <a:gridCol w="828824"/>
                <a:gridCol w="829149"/>
                <a:gridCol w="828824"/>
                <a:gridCol w="828389"/>
              </a:tblGrid>
              <a:tr h="70480">
                <a:tc rowSpan="2">
                  <a:txBody>
                    <a:bodyPr/>
                    <a:lstStyle/>
                    <a:p>
                      <a:pPr marL="831850">
                        <a:lnSpc>
                          <a:spcPct val="100000"/>
                        </a:lnSpc>
                      </a:pPr>
                      <a:r>
                        <a:rPr sz="500" dirty="0">
                          <a:latin typeface="Arial"/>
                          <a:cs typeface="Arial"/>
                        </a:rPr>
                        <a:t>Наи</a:t>
                      </a:r>
                      <a:r>
                        <a:rPr sz="500" spc="5" dirty="0">
                          <a:latin typeface="Arial"/>
                          <a:cs typeface="Arial"/>
                        </a:rPr>
                        <a:t>м</a:t>
                      </a:r>
                      <a:r>
                        <a:rPr sz="500" dirty="0">
                          <a:latin typeface="Arial"/>
                          <a:cs typeface="Arial"/>
                        </a:rPr>
                        <a:t>енование </a:t>
                      </a:r>
                      <a:r>
                        <a:rPr sz="500" spc="-5" dirty="0">
                          <a:latin typeface="Arial"/>
                          <a:cs typeface="Arial"/>
                        </a:rPr>
                        <a:t>п</a:t>
                      </a:r>
                      <a:r>
                        <a:rPr sz="500" dirty="0">
                          <a:latin typeface="Arial"/>
                          <a:cs typeface="Arial"/>
                        </a:rPr>
                        <a:t>оказателя</a:t>
                      </a:r>
                      <a:endParaRPr sz="500">
                        <a:latin typeface="Arial"/>
                        <a:cs typeface="Arial"/>
                      </a:endParaRPr>
                    </a:p>
                  </a:txBody>
                  <a:tcPr marL="0" marR="0" marT="0" marB="0">
                    <a:lnR w="8890">
                      <a:solidFill>
                        <a:srgbClr val="000000"/>
                      </a:solidFill>
                      <a:prstDash val="solid"/>
                    </a:lnR>
                    <a:lnT w="8890">
                      <a:solidFill>
                        <a:srgbClr val="000000"/>
                      </a:solidFill>
                      <a:prstDash val="solid"/>
                    </a:lnT>
                    <a:lnB w="8890">
                      <a:solidFill>
                        <a:srgbClr val="000000"/>
                      </a:solidFill>
                      <a:prstDash val="solid"/>
                    </a:lnB>
                  </a:tcPr>
                </a:tc>
                <a:tc rowSpan="2">
                  <a:txBody>
                    <a:bodyPr/>
                    <a:lstStyle/>
                    <a:p>
                      <a:pPr marL="97155" marR="79375" indent="-635" algn="ctr">
                        <a:lnSpc>
                          <a:spcPct val="104000"/>
                        </a:lnSpc>
                      </a:pPr>
                      <a:r>
                        <a:rPr sz="500" dirty="0">
                          <a:latin typeface="Arial"/>
                          <a:cs typeface="Arial"/>
                        </a:rPr>
                        <a:t>Код </a:t>
                      </a:r>
                      <a:r>
                        <a:rPr sz="500" spc="5" dirty="0">
                          <a:latin typeface="Arial"/>
                          <a:cs typeface="Arial"/>
                        </a:rPr>
                        <a:t>с</a:t>
                      </a:r>
                      <a:r>
                        <a:rPr sz="500" dirty="0">
                          <a:latin typeface="Arial"/>
                          <a:cs typeface="Arial"/>
                        </a:rPr>
                        <a:t>тро-</a:t>
                      </a:r>
                      <a:endParaRPr sz="500">
                        <a:latin typeface="Arial"/>
                        <a:cs typeface="Arial"/>
                      </a:endParaRPr>
                    </a:p>
                    <a:p>
                      <a:pPr marL="11430" algn="ctr">
                        <a:lnSpc>
                          <a:spcPct val="100000"/>
                        </a:lnSpc>
                        <a:spcBef>
                          <a:spcPts val="250"/>
                        </a:spcBef>
                      </a:pPr>
                      <a:r>
                        <a:rPr sz="500" dirty="0">
                          <a:latin typeface="Arial"/>
                          <a:cs typeface="Arial"/>
                        </a:rPr>
                        <a:t>ки</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rowSpan="2">
                  <a:txBody>
                    <a:bodyPr/>
                    <a:lstStyle/>
                    <a:p>
                      <a:pPr marL="96520" marR="78105" indent="36195">
                        <a:lnSpc>
                          <a:spcPct val="104000"/>
                        </a:lnSpc>
                      </a:pPr>
                      <a:r>
                        <a:rPr sz="500" dirty="0">
                          <a:latin typeface="Arial"/>
                          <a:cs typeface="Arial"/>
                        </a:rPr>
                        <a:t>Код анали-</a:t>
                      </a:r>
                      <a:endParaRPr sz="500">
                        <a:latin typeface="Arial"/>
                        <a:cs typeface="Arial"/>
                      </a:endParaRPr>
                    </a:p>
                    <a:p>
                      <a:pPr marL="133350">
                        <a:lnSpc>
                          <a:spcPct val="100000"/>
                        </a:lnSpc>
                        <a:spcBef>
                          <a:spcPts val="250"/>
                        </a:spcBef>
                      </a:pPr>
                      <a:r>
                        <a:rPr sz="500" dirty="0">
                          <a:latin typeface="Arial"/>
                          <a:cs typeface="Arial"/>
                        </a:rPr>
                        <a:t>тики</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rowSpan="2">
                  <a:txBody>
                    <a:bodyPr/>
                    <a:lstStyle/>
                    <a:p>
                      <a:pPr marL="299720" marR="281305" algn="ctr">
                        <a:lnSpc>
                          <a:spcPct val="112999"/>
                        </a:lnSpc>
                      </a:pPr>
                      <a:r>
                        <a:rPr sz="500" spc="-5" dirty="0">
                          <a:latin typeface="Arial"/>
                          <a:cs typeface="Arial"/>
                        </a:rPr>
                        <a:t>У</a:t>
                      </a:r>
                      <a:r>
                        <a:rPr sz="500" dirty="0">
                          <a:latin typeface="Arial"/>
                          <a:cs typeface="Arial"/>
                        </a:rPr>
                        <a:t>тверждено </a:t>
                      </a:r>
                      <a:r>
                        <a:rPr sz="500" spc="-5" dirty="0">
                          <a:latin typeface="Arial"/>
                          <a:cs typeface="Arial"/>
                        </a:rPr>
                        <a:t>п</a:t>
                      </a:r>
                      <a:r>
                        <a:rPr sz="500" dirty="0">
                          <a:latin typeface="Arial"/>
                          <a:cs typeface="Arial"/>
                        </a:rPr>
                        <a:t>лановых назна</a:t>
                      </a:r>
                      <a:r>
                        <a:rPr sz="500" spc="-5" dirty="0">
                          <a:latin typeface="Arial"/>
                          <a:cs typeface="Arial"/>
                        </a:rPr>
                        <a:t>ч</a:t>
                      </a:r>
                      <a:r>
                        <a:rPr sz="500" dirty="0">
                          <a:latin typeface="Arial"/>
                          <a:cs typeface="Arial"/>
                        </a:rPr>
                        <a:t>ений</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T w="8890">
                      <a:solidFill>
                        <a:srgbClr val="000000"/>
                      </a:solidFill>
                      <a:prstDash val="solid"/>
                    </a:lnT>
                    <a:lnB w="8890">
                      <a:solidFill>
                        <a:srgbClr val="000000"/>
                      </a:solidFill>
                      <a:prstDash val="solid"/>
                    </a:lnB>
                  </a:tcPr>
                </a:tc>
                <a:tc>
                  <a:txBody>
                    <a:bodyPr/>
                    <a:lstStyle/>
                    <a:p>
                      <a:pPr marL="56515">
                        <a:lnSpc>
                          <a:spcPts val="555"/>
                        </a:lnSpc>
                      </a:pPr>
                      <a:r>
                        <a:rPr sz="500" dirty="0">
                          <a:latin typeface="Arial"/>
                          <a:cs typeface="Arial"/>
                        </a:rPr>
                        <a:t>И</a:t>
                      </a:r>
                      <a:r>
                        <a:rPr sz="500" spc="5" dirty="0">
                          <a:latin typeface="Arial"/>
                          <a:cs typeface="Arial"/>
                        </a:rPr>
                        <a:t>с</a:t>
                      </a:r>
                      <a:r>
                        <a:rPr sz="500" spc="-5" dirty="0">
                          <a:latin typeface="Arial"/>
                          <a:cs typeface="Arial"/>
                        </a:rPr>
                        <a:t>п</a:t>
                      </a:r>
                      <a:r>
                        <a:rPr sz="500" dirty="0">
                          <a:latin typeface="Arial"/>
                          <a:cs typeface="Arial"/>
                        </a:rPr>
                        <a:t>олнено</a:t>
                      </a:r>
                      <a:r>
                        <a:rPr sz="500" spc="5" dirty="0">
                          <a:latin typeface="Arial"/>
                          <a:cs typeface="Arial"/>
                        </a:rPr>
                        <a:t> </a:t>
                      </a:r>
                      <a:r>
                        <a:rPr sz="500" spc="-5" dirty="0">
                          <a:latin typeface="Arial"/>
                          <a:cs typeface="Arial"/>
                        </a:rPr>
                        <a:t>п</a:t>
                      </a:r>
                      <a:r>
                        <a:rPr sz="500" dirty="0">
                          <a:latin typeface="Arial"/>
                          <a:cs typeface="Arial"/>
                        </a:rPr>
                        <a:t>лановых</a:t>
                      </a:r>
                      <a:r>
                        <a:rPr sz="500" spc="10" dirty="0">
                          <a:latin typeface="Arial"/>
                          <a:cs typeface="Arial"/>
                        </a:rPr>
                        <a:t> </a:t>
                      </a:r>
                      <a:r>
                        <a:rPr sz="500" dirty="0">
                          <a:latin typeface="Arial"/>
                          <a:cs typeface="Arial"/>
                        </a:rPr>
                        <a:t>назна</a:t>
                      </a:r>
                      <a:r>
                        <a:rPr sz="500" spc="-5" dirty="0">
                          <a:latin typeface="Arial"/>
                          <a:cs typeface="Arial"/>
                        </a:rPr>
                        <a:t>ч</a:t>
                      </a:r>
                      <a:r>
                        <a:rPr sz="500" dirty="0">
                          <a:latin typeface="Arial"/>
                          <a:cs typeface="Arial"/>
                        </a:rPr>
                        <a:t>е</a:t>
                      </a:r>
                      <a:endParaRPr sz="500">
                        <a:latin typeface="Arial"/>
                        <a:cs typeface="Arial"/>
                      </a:endParaRPr>
                    </a:p>
                  </a:txBody>
                  <a:tcPr marL="0" marR="0" marT="0" marB="0">
                    <a:lnT w="8890">
                      <a:solidFill>
                        <a:srgbClr val="000000"/>
                      </a:solidFill>
                      <a:prstDash val="solid"/>
                    </a:lnT>
                    <a:lnB w="8890">
                      <a:solidFill>
                        <a:srgbClr val="000000"/>
                      </a:solidFill>
                      <a:prstDash val="solid"/>
                    </a:lnB>
                  </a:tcPr>
                </a:tc>
                <a:tc>
                  <a:txBody>
                    <a:bodyPr/>
                    <a:lstStyle/>
                    <a:p>
                      <a:pPr marL="5715">
                        <a:lnSpc>
                          <a:spcPts val="555"/>
                        </a:lnSpc>
                      </a:pPr>
                      <a:r>
                        <a:rPr sz="500" dirty="0">
                          <a:latin typeface="Arial"/>
                          <a:cs typeface="Arial"/>
                        </a:rPr>
                        <a:t>ний</a:t>
                      </a:r>
                      <a:endParaRPr sz="500">
                        <a:latin typeface="Arial"/>
                        <a:cs typeface="Arial"/>
                      </a:endParaRPr>
                    </a:p>
                  </a:txBody>
                  <a:tcPr marL="0" marR="0" marT="0" marB="0">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90">
                      <a:solidFill>
                        <a:srgbClr val="000000"/>
                      </a:solidFill>
                      <a:prstDash val="solid"/>
                    </a:lnR>
                    <a:lnT w="8890">
                      <a:solidFill>
                        <a:srgbClr val="000000"/>
                      </a:solidFill>
                      <a:prstDash val="solid"/>
                    </a:lnT>
                    <a:lnB w="8890">
                      <a:solidFill>
                        <a:srgbClr val="000000"/>
                      </a:solidFill>
                      <a:prstDash val="solid"/>
                    </a:lnB>
                  </a:tcPr>
                </a:tc>
                <a:tc rowSpan="2">
                  <a:txBody>
                    <a:bodyPr/>
                    <a:lstStyle/>
                    <a:p>
                      <a:pPr marL="270510" marR="257810" algn="ctr">
                        <a:lnSpc>
                          <a:spcPct val="112999"/>
                        </a:lnSpc>
                      </a:pPr>
                      <a:r>
                        <a:rPr sz="500" dirty="0">
                          <a:latin typeface="Arial"/>
                          <a:cs typeface="Arial"/>
                        </a:rPr>
                        <a:t>Не и</a:t>
                      </a:r>
                      <a:r>
                        <a:rPr sz="500" spc="5" dirty="0">
                          <a:latin typeface="Arial"/>
                          <a:cs typeface="Arial"/>
                        </a:rPr>
                        <a:t>с</a:t>
                      </a:r>
                      <a:r>
                        <a:rPr sz="500" spc="-5" dirty="0">
                          <a:latin typeface="Arial"/>
                          <a:cs typeface="Arial"/>
                        </a:rPr>
                        <a:t>п</a:t>
                      </a:r>
                      <a:r>
                        <a:rPr sz="500" dirty="0">
                          <a:latin typeface="Arial"/>
                          <a:cs typeface="Arial"/>
                        </a:rPr>
                        <a:t>олнено </a:t>
                      </a:r>
                      <a:r>
                        <a:rPr sz="500" spc="-5" dirty="0">
                          <a:latin typeface="Arial"/>
                          <a:cs typeface="Arial"/>
                        </a:rPr>
                        <a:t>п</a:t>
                      </a:r>
                      <a:r>
                        <a:rPr sz="500" dirty="0">
                          <a:latin typeface="Arial"/>
                          <a:cs typeface="Arial"/>
                        </a:rPr>
                        <a:t>лановых назна</a:t>
                      </a:r>
                      <a:r>
                        <a:rPr sz="500" spc="-5" dirty="0">
                          <a:latin typeface="Arial"/>
                          <a:cs typeface="Arial"/>
                        </a:rPr>
                        <a:t>ч</a:t>
                      </a:r>
                      <a:r>
                        <a:rPr sz="500" dirty="0">
                          <a:latin typeface="Arial"/>
                          <a:cs typeface="Arial"/>
                        </a:rPr>
                        <a:t>ений</a:t>
                      </a:r>
                      <a:endParaRPr sz="500">
                        <a:latin typeface="Arial"/>
                        <a:cs typeface="Arial"/>
                      </a:endParaRPr>
                    </a:p>
                  </a:txBody>
                  <a:tcPr marL="0" marR="0" marT="0" marB="0">
                    <a:lnL w="8890">
                      <a:solidFill>
                        <a:srgbClr val="000000"/>
                      </a:solidFill>
                      <a:prstDash val="solid"/>
                    </a:lnL>
                    <a:lnT w="8890">
                      <a:solidFill>
                        <a:srgbClr val="000000"/>
                      </a:solidFill>
                      <a:prstDash val="solid"/>
                    </a:lnT>
                    <a:lnB w="8890">
                      <a:solidFill>
                        <a:srgbClr val="000000"/>
                      </a:solidFill>
                      <a:prstDash val="solid"/>
                    </a:lnB>
                  </a:tcPr>
                </a:tc>
              </a:tr>
              <a:tr h="269022">
                <a:tc vMerge="1">
                  <a:txBody>
                    <a:bodyPr/>
                    <a:lstStyle/>
                    <a:p>
                      <a:endParaRPr/>
                    </a:p>
                  </a:txBody>
                  <a:tcPr marL="0" marR="0" marT="0" marB="0">
                    <a:lnR w="8890">
                      <a:solidFill>
                        <a:srgbClr val="000000"/>
                      </a:solidFill>
                      <a:prstDash val="solid"/>
                    </a:lnR>
                    <a:lnT w="8890">
                      <a:solidFill>
                        <a:srgbClr val="000000"/>
                      </a:solidFill>
                      <a:prstDash val="solid"/>
                    </a:lnT>
                    <a:lnB w="8890">
                      <a:solidFill>
                        <a:srgbClr val="000000"/>
                      </a:solidFill>
                      <a:prstDash val="solid"/>
                    </a:lnB>
                  </a:tcPr>
                </a:tc>
                <a:tc vMerge="1">
                  <a:txBody>
                    <a:bodyPr/>
                    <a:lstStyle/>
                    <a:p>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vMerge="1">
                  <a:txBody>
                    <a:bodyPr/>
                    <a:lstStyle/>
                    <a:p>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vMerge="1">
                  <a:txBody>
                    <a:bodyPr/>
                    <a:lstStyle/>
                    <a:p>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351155" marR="333375" indent="-635" algn="ctr">
                        <a:lnSpc>
                          <a:spcPct val="124000"/>
                        </a:lnSpc>
                      </a:pPr>
                      <a:r>
                        <a:rPr sz="500" spc="-5" dirty="0">
                          <a:latin typeface="Arial"/>
                          <a:cs typeface="Arial"/>
                        </a:rPr>
                        <a:t>ч</a:t>
                      </a:r>
                      <a:r>
                        <a:rPr sz="500" dirty="0">
                          <a:latin typeface="Arial"/>
                          <a:cs typeface="Arial"/>
                        </a:rPr>
                        <a:t>ерез лицевые </a:t>
                      </a:r>
                      <a:r>
                        <a:rPr sz="500" spc="5" dirty="0">
                          <a:latin typeface="Arial"/>
                          <a:cs typeface="Arial"/>
                        </a:rPr>
                        <a:t>с</a:t>
                      </a:r>
                      <a:r>
                        <a:rPr sz="500" spc="-5" dirty="0">
                          <a:latin typeface="Arial"/>
                          <a:cs typeface="Arial"/>
                        </a:rPr>
                        <a:t>ч</a:t>
                      </a:r>
                      <a:r>
                        <a:rPr sz="500" dirty="0">
                          <a:latin typeface="Arial"/>
                          <a:cs typeface="Arial"/>
                        </a:rPr>
                        <a:t>ета</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311785" marR="293370" indent="-635" algn="ctr">
                        <a:lnSpc>
                          <a:spcPct val="127000"/>
                        </a:lnSpc>
                      </a:pPr>
                      <a:r>
                        <a:rPr sz="500" spc="-5" dirty="0">
                          <a:latin typeface="Arial"/>
                          <a:cs typeface="Arial"/>
                        </a:rPr>
                        <a:t>ч</a:t>
                      </a:r>
                      <a:r>
                        <a:rPr sz="500" dirty="0">
                          <a:latin typeface="Arial"/>
                          <a:cs typeface="Arial"/>
                        </a:rPr>
                        <a:t>ерез банков</a:t>
                      </a:r>
                      <a:r>
                        <a:rPr sz="500" spc="5" dirty="0">
                          <a:latin typeface="Arial"/>
                          <a:cs typeface="Arial"/>
                        </a:rPr>
                        <a:t>с</a:t>
                      </a:r>
                      <a:r>
                        <a:rPr sz="500" dirty="0">
                          <a:latin typeface="Arial"/>
                          <a:cs typeface="Arial"/>
                        </a:rPr>
                        <a:t>кие </a:t>
                      </a:r>
                      <a:r>
                        <a:rPr sz="500" spc="5" dirty="0">
                          <a:latin typeface="Arial"/>
                          <a:cs typeface="Arial"/>
                        </a:rPr>
                        <a:t>с</a:t>
                      </a:r>
                      <a:r>
                        <a:rPr sz="500" spc="-5" dirty="0">
                          <a:latin typeface="Arial"/>
                          <a:cs typeface="Arial"/>
                        </a:rPr>
                        <a:t>ч</a:t>
                      </a:r>
                      <a:r>
                        <a:rPr sz="500" dirty="0">
                          <a:latin typeface="Arial"/>
                          <a:cs typeface="Arial"/>
                        </a:rPr>
                        <a:t>ета</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398145" marR="381000" algn="ctr">
                        <a:lnSpc>
                          <a:spcPct val="128000"/>
                        </a:lnSpc>
                      </a:pPr>
                      <a:r>
                        <a:rPr sz="500" spc="-5" dirty="0">
                          <a:latin typeface="Arial"/>
                          <a:cs typeface="Arial"/>
                        </a:rPr>
                        <a:t>ч</a:t>
                      </a:r>
                      <a:r>
                        <a:rPr sz="500" dirty="0">
                          <a:latin typeface="Arial"/>
                          <a:cs typeface="Arial"/>
                        </a:rPr>
                        <a:t>ерез ка</a:t>
                      </a:r>
                      <a:r>
                        <a:rPr sz="500" spc="5" dirty="0">
                          <a:latin typeface="Arial"/>
                          <a:cs typeface="Arial"/>
                        </a:rPr>
                        <a:t>сс</a:t>
                      </a:r>
                      <a:r>
                        <a:rPr sz="500" dirty="0">
                          <a:latin typeface="Arial"/>
                          <a:cs typeface="Arial"/>
                        </a:rPr>
                        <a:t>у</a:t>
                      </a:r>
                      <a:endParaRPr sz="500">
                        <a:latin typeface="Arial"/>
                        <a:cs typeface="Arial"/>
                      </a:endParaRPr>
                    </a:p>
                    <a:p>
                      <a:pPr marL="10795" algn="ctr">
                        <a:lnSpc>
                          <a:spcPct val="100000"/>
                        </a:lnSpc>
                        <a:spcBef>
                          <a:spcPts val="155"/>
                        </a:spcBef>
                      </a:pPr>
                      <a:r>
                        <a:rPr sz="500" spc="-10" dirty="0">
                          <a:latin typeface="Arial"/>
                          <a:cs typeface="Arial"/>
                        </a:rPr>
                        <a:t>у</a:t>
                      </a:r>
                      <a:r>
                        <a:rPr sz="500" spc="-5" dirty="0">
                          <a:latin typeface="Arial"/>
                          <a:cs typeface="Arial"/>
                        </a:rPr>
                        <a:t>ч</a:t>
                      </a:r>
                      <a:r>
                        <a:rPr sz="500" dirty="0">
                          <a:latin typeface="Arial"/>
                          <a:cs typeface="Arial"/>
                        </a:rPr>
                        <a:t>реждения</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297815" marR="264795" indent="-17145">
                        <a:lnSpc>
                          <a:spcPct val="122000"/>
                        </a:lnSpc>
                      </a:pPr>
                      <a:r>
                        <a:rPr sz="500" dirty="0">
                          <a:latin typeface="Arial"/>
                          <a:cs typeface="Arial"/>
                        </a:rPr>
                        <a:t>нека</a:t>
                      </a:r>
                      <a:r>
                        <a:rPr sz="500" spc="5" dirty="0">
                          <a:latin typeface="Arial"/>
                          <a:cs typeface="Arial"/>
                        </a:rPr>
                        <a:t>сс</a:t>
                      </a:r>
                      <a:r>
                        <a:rPr sz="500" dirty="0">
                          <a:latin typeface="Arial"/>
                          <a:cs typeface="Arial"/>
                        </a:rPr>
                        <a:t>овы</a:t>
                      </a:r>
                      <a:r>
                        <a:rPr sz="500" spc="5" dirty="0">
                          <a:latin typeface="Arial"/>
                          <a:cs typeface="Arial"/>
                        </a:rPr>
                        <a:t>м</a:t>
                      </a:r>
                      <a:r>
                        <a:rPr sz="500" dirty="0">
                          <a:latin typeface="Arial"/>
                          <a:cs typeface="Arial"/>
                        </a:rPr>
                        <a:t>и о</a:t>
                      </a:r>
                      <a:r>
                        <a:rPr sz="500" spc="-5" dirty="0">
                          <a:latin typeface="Arial"/>
                          <a:cs typeface="Arial"/>
                        </a:rPr>
                        <a:t>п</a:t>
                      </a:r>
                      <a:r>
                        <a:rPr sz="500" dirty="0">
                          <a:latin typeface="Arial"/>
                          <a:cs typeface="Arial"/>
                        </a:rPr>
                        <a:t>ера</a:t>
                      </a:r>
                      <a:r>
                        <a:rPr sz="500" spc="5" dirty="0">
                          <a:latin typeface="Arial"/>
                          <a:cs typeface="Arial"/>
                        </a:rPr>
                        <a:t>ц</a:t>
                      </a:r>
                      <a:r>
                        <a:rPr sz="500" dirty="0">
                          <a:latin typeface="Arial"/>
                          <a:cs typeface="Arial"/>
                        </a:rPr>
                        <a:t>и</a:t>
                      </a:r>
                      <a:r>
                        <a:rPr sz="500" spc="-5" dirty="0">
                          <a:latin typeface="Arial"/>
                          <a:cs typeface="Arial"/>
                        </a:rPr>
                        <a:t>я</a:t>
                      </a:r>
                      <a:r>
                        <a:rPr sz="500" dirty="0">
                          <a:latin typeface="Arial"/>
                          <a:cs typeface="Arial"/>
                        </a:rPr>
                        <a:t>ми</a:t>
                      </a:r>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pPr marL="10160" algn="ctr">
                        <a:lnSpc>
                          <a:spcPct val="100000"/>
                        </a:lnSpc>
                      </a:pPr>
                      <a:r>
                        <a:rPr sz="500" dirty="0">
                          <a:latin typeface="Arial"/>
                          <a:cs typeface="Arial"/>
                        </a:rPr>
                        <a:t>итого</a:t>
                      </a:r>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vMerge="1">
                  <a:txBody>
                    <a:bodyPr/>
                    <a:lstStyle/>
                    <a:p>
                      <a:endParaRPr/>
                    </a:p>
                  </a:txBody>
                  <a:tcPr marL="0" marR="0" marT="0" marB="0">
                    <a:lnL w="8890">
                      <a:solidFill>
                        <a:srgbClr val="000000"/>
                      </a:solidFill>
                      <a:prstDash val="solid"/>
                    </a:lnL>
                    <a:lnT w="8890">
                      <a:solidFill>
                        <a:srgbClr val="000000"/>
                      </a:solidFill>
                      <a:prstDash val="solid"/>
                    </a:lnT>
                    <a:lnB w="8890">
                      <a:solidFill>
                        <a:srgbClr val="000000"/>
                      </a:solidFill>
                      <a:prstDash val="solid"/>
                    </a:lnB>
                  </a:tcPr>
                </a:tc>
              </a:tr>
              <a:tr h="71171">
                <a:tc>
                  <a:txBody>
                    <a:bodyPr/>
                    <a:lstStyle/>
                    <a:p>
                      <a:pPr marL="16510" algn="ctr">
                        <a:lnSpc>
                          <a:spcPts val="595"/>
                        </a:lnSpc>
                      </a:pPr>
                      <a:r>
                        <a:rPr sz="500" dirty="0">
                          <a:latin typeface="Arial"/>
                          <a:cs typeface="Arial"/>
                        </a:rPr>
                        <a:t>1</a:t>
                      </a:r>
                      <a:endParaRPr sz="500">
                        <a:latin typeface="Arial"/>
                        <a:cs typeface="Arial"/>
                      </a:endParaRPr>
                    </a:p>
                  </a:txBody>
                  <a:tcPr marL="0" marR="0" marT="0" marB="0">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9525" algn="ctr">
                        <a:lnSpc>
                          <a:spcPts val="565"/>
                        </a:lnSpc>
                      </a:pPr>
                      <a:r>
                        <a:rPr sz="500" dirty="0">
                          <a:latin typeface="Arial"/>
                          <a:cs typeface="Arial"/>
                        </a:rPr>
                        <a:t>2</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8890" algn="ctr">
                        <a:lnSpc>
                          <a:spcPts val="565"/>
                        </a:lnSpc>
                      </a:pPr>
                      <a:r>
                        <a:rPr sz="500" dirty="0">
                          <a:latin typeface="Arial"/>
                          <a:cs typeface="Arial"/>
                        </a:rPr>
                        <a:t>3</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10795" algn="ctr">
                        <a:lnSpc>
                          <a:spcPts val="565"/>
                        </a:lnSpc>
                      </a:pPr>
                      <a:r>
                        <a:rPr sz="500" dirty="0">
                          <a:latin typeface="Arial"/>
                          <a:cs typeface="Arial"/>
                        </a:rPr>
                        <a:t>4</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10160" algn="ctr">
                        <a:lnSpc>
                          <a:spcPts val="565"/>
                        </a:lnSpc>
                      </a:pPr>
                      <a:r>
                        <a:rPr sz="500" dirty="0">
                          <a:latin typeface="Arial"/>
                          <a:cs typeface="Arial"/>
                        </a:rPr>
                        <a:t>5</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10160" algn="ctr">
                        <a:lnSpc>
                          <a:spcPts val="565"/>
                        </a:lnSpc>
                      </a:pPr>
                      <a:r>
                        <a:rPr sz="500" dirty="0">
                          <a:latin typeface="Arial"/>
                          <a:cs typeface="Arial"/>
                        </a:rPr>
                        <a:t>6</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10160" algn="ctr">
                        <a:lnSpc>
                          <a:spcPts val="565"/>
                        </a:lnSpc>
                      </a:pPr>
                      <a:r>
                        <a:rPr sz="500" dirty="0">
                          <a:latin typeface="Arial"/>
                          <a:cs typeface="Arial"/>
                        </a:rPr>
                        <a:t>7</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9525" algn="ctr">
                        <a:lnSpc>
                          <a:spcPts val="565"/>
                        </a:lnSpc>
                      </a:pPr>
                      <a:r>
                        <a:rPr sz="500" dirty="0">
                          <a:latin typeface="Arial"/>
                          <a:cs typeface="Arial"/>
                        </a:rPr>
                        <a:t>8</a:t>
                      </a:r>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16509">
                      <a:solidFill>
                        <a:srgbClr val="000000"/>
                      </a:solidFill>
                      <a:prstDash val="solid"/>
                    </a:lnB>
                  </a:tcPr>
                </a:tc>
                <a:tc>
                  <a:txBody>
                    <a:bodyPr/>
                    <a:lstStyle/>
                    <a:p>
                      <a:pPr marL="10160" algn="ctr">
                        <a:lnSpc>
                          <a:spcPts val="565"/>
                        </a:lnSpc>
                      </a:pPr>
                      <a:r>
                        <a:rPr sz="500" dirty="0">
                          <a:latin typeface="Arial"/>
                          <a:cs typeface="Arial"/>
                        </a:rPr>
                        <a:t>9</a:t>
                      </a:r>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6350" algn="ctr">
                        <a:lnSpc>
                          <a:spcPts val="565"/>
                        </a:lnSpc>
                      </a:pPr>
                      <a:r>
                        <a:rPr sz="500" dirty="0">
                          <a:latin typeface="Arial"/>
                          <a:cs typeface="Arial"/>
                        </a:rPr>
                        <a:t>10</a:t>
                      </a:r>
                      <a:endParaRPr sz="500">
                        <a:latin typeface="Arial"/>
                        <a:cs typeface="Arial"/>
                      </a:endParaRPr>
                    </a:p>
                  </a:txBody>
                  <a:tcPr marL="0" marR="0" marT="0" marB="0">
                    <a:lnL w="8890">
                      <a:solidFill>
                        <a:srgbClr val="000000"/>
                      </a:solidFill>
                      <a:prstDash val="solid"/>
                    </a:lnL>
                    <a:lnT w="8890">
                      <a:solidFill>
                        <a:srgbClr val="000000"/>
                      </a:solidFill>
                      <a:prstDash val="solid"/>
                    </a:lnT>
                    <a:lnB w="16509">
                      <a:solidFill>
                        <a:srgbClr val="000000"/>
                      </a:solidFill>
                      <a:prstDash val="solid"/>
                    </a:lnB>
                  </a:tcPr>
                </a:tc>
              </a:tr>
              <a:tr h="174818">
                <a:tc>
                  <a:txBody>
                    <a:bodyPr/>
                    <a:lstStyle/>
                    <a:p>
                      <a:pPr marL="16510">
                        <a:lnSpc>
                          <a:spcPct val="100000"/>
                        </a:lnSpc>
                      </a:pPr>
                      <a:r>
                        <a:rPr sz="500" b="1" dirty="0">
                          <a:latin typeface="Arial"/>
                          <a:cs typeface="Arial"/>
                        </a:rPr>
                        <a:t>До</a:t>
                      </a:r>
                      <a:r>
                        <a:rPr sz="500" b="1" spc="-5" dirty="0">
                          <a:latin typeface="Arial"/>
                          <a:cs typeface="Arial"/>
                        </a:rPr>
                        <a:t>х</a:t>
                      </a:r>
                      <a:r>
                        <a:rPr sz="500" b="1" dirty="0">
                          <a:latin typeface="Arial"/>
                          <a:cs typeface="Arial"/>
                        </a:rPr>
                        <a:t>оды</a:t>
                      </a:r>
                      <a:r>
                        <a:rPr sz="500" b="1" spc="15" dirty="0">
                          <a:latin typeface="Arial"/>
                          <a:cs typeface="Arial"/>
                        </a:rPr>
                        <a:t> </a:t>
                      </a:r>
                      <a:r>
                        <a:rPr sz="500" b="1" dirty="0">
                          <a:latin typeface="Arial"/>
                          <a:cs typeface="Arial"/>
                        </a:rPr>
                        <a:t>-</a:t>
                      </a:r>
                      <a:r>
                        <a:rPr sz="500" b="1" spc="10" dirty="0">
                          <a:latin typeface="Arial"/>
                          <a:cs typeface="Arial"/>
                        </a:rPr>
                        <a:t> </a:t>
                      </a:r>
                      <a:r>
                        <a:rPr sz="500" b="1" dirty="0">
                          <a:latin typeface="Arial"/>
                          <a:cs typeface="Arial"/>
                        </a:rPr>
                        <a:t>в</a:t>
                      </a:r>
                      <a:r>
                        <a:rPr sz="500" b="1" spc="-5" dirty="0">
                          <a:latin typeface="Arial"/>
                          <a:cs typeface="Arial"/>
                        </a:rPr>
                        <a:t>се</a:t>
                      </a:r>
                      <a:r>
                        <a:rPr sz="500" b="1" spc="-10" dirty="0">
                          <a:latin typeface="Arial"/>
                          <a:cs typeface="Arial"/>
                        </a:rPr>
                        <a:t>г</a:t>
                      </a:r>
                      <a:r>
                        <a:rPr sz="500" b="1" dirty="0">
                          <a:latin typeface="Arial"/>
                          <a:cs typeface="Arial"/>
                        </a:rPr>
                        <a:t>о</a:t>
                      </a:r>
                      <a:endParaRPr sz="500">
                        <a:latin typeface="Arial"/>
                        <a:cs typeface="Arial"/>
                      </a:endParaRPr>
                    </a:p>
                    <a:p>
                      <a:pPr marL="16510">
                        <a:lnSpc>
                          <a:spcPct val="100000"/>
                        </a:lnSpc>
                        <a:spcBef>
                          <a:spcPts val="105"/>
                        </a:spcBef>
                      </a:pPr>
                      <a:r>
                        <a:rPr sz="500" b="1" spc="-5" dirty="0">
                          <a:latin typeface="Arial"/>
                          <a:cs typeface="Arial"/>
                        </a:rPr>
                        <a:t>(с</a:t>
                      </a:r>
                      <a:r>
                        <a:rPr sz="500" b="1" spc="-15" dirty="0">
                          <a:latin typeface="Arial"/>
                          <a:cs typeface="Arial"/>
                        </a:rPr>
                        <a:t>т</a:t>
                      </a:r>
                      <a:r>
                        <a:rPr sz="500" b="1" dirty="0">
                          <a:latin typeface="Arial"/>
                          <a:cs typeface="Arial"/>
                        </a:rPr>
                        <a:t>р.</a:t>
                      </a:r>
                      <a:r>
                        <a:rPr sz="500" b="1" spc="15" dirty="0">
                          <a:latin typeface="Arial"/>
                          <a:cs typeface="Arial"/>
                        </a:rPr>
                        <a:t> </a:t>
                      </a:r>
                      <a:r>
                        <a:rPr sz="500" b="1" spc="-5" dirty="0">
                          <a:latin typeface="Arial"/>
                          <a:cs typeface="Arial"/>
                        </a:rPr>
                        <a:t>03</a:t>
                      </a:r>
                      <a:r>
                        <a:rPr sz="500" b="1" dirty="0">
                          <a:latin typeface="Arial"/>
                          <a:cs typeface="Arial"/>
                        </a:rPr>
                        <a:t>0</a:t>
                      </a:r>
                      <a:r>
                        <a:rPr sz="500" b="1" spc="10" dirty="0">
                          <a:latin typeface="Arial"/>
                          <a:cs typeface="Arial"/>
                        </a:rPr>
                        <a:t> </a:t>
                      </a:r>
                      <a:r>
                        <a:rPr sz="500" b="1" dirty="0">
                          <a:latin typeface="Arial"/>
                          <a:cs typeface="Arial"/>
                        </a:rPr>
                        <a:t>+</a:t>
                      </a:r>
                      <a:r>
                        <a:rPr sz="500" b="1" spc="15" dirty="0">
                          <a:latin typeface="Arial"/>
                          <a:cs typeface="Arial"/>
                        </a:rPr>
                        <a:t> </a:t>
                      </a:r>
                      <a:r>
                        <a:rPr sz="500" b="1" spc="-5" dirty="0">
                          <a:latin typeface="Arial"/>
                          <a:cs typeface="Arial"/>
                        </a:rPr>
                        <a:t>с</a:t>
                      </a:r>
                      <a:r>
                        <a:rPr sz="500" b="1" spc="-15" dirty="0">
                          <a:latin typeface="Arial"/>
                          <a:cs typeface="Arial"/>
                        </a:rPr>
                        <a:t>т</a:t>
                      </a:r>
                      <a:r>
                        <a:rPr sz="500" b="1" dirty="0">
                          <a:latin typeface="Arial"/>
                          <a:cs typeface="Arial"/>
                        </a:rPr>
                        <a:t>р.</a:t>
                      </a:r>
                      <a:r>
                        <a:rPr sz="500" b="1" spc="15" dirty="0">
                          <a:latin typeface="Arial"/>
                          <a:cs typeface="Arial"/>
                        </a:rPr>
                        <a:t> </a:t>
                      </a:r>
                      <a:r>
                        <a:rPr sz="500" b="1" spc="-5" dirty="0">
                          <a:latin typeface="Arial"/>
                          <a:cs typeface="Arial"/>
                        </a:rPr>
                        <a:t>04</a:t>
                      </a:r>
                      <a:r>
                        <a:rPr sz="500" b="1" dirty="0">
                          <a:latin typeface="Arial"/>
                          <a:cs typeface="Arial"/>
                        </a:rPr>
                        <a:t>0</a:t>
                      </a:r>
                      <a:r>
                        <a:rPr sz="500" b="1" spc="10" dirty="0">
                          <a:latin typeface="Arial"/>
                          <a:cs typeface="Arial"/>
                        </a:rPr>
                        <a:t> </a:t>
                      </a:r>
                      <a:r>
                        <a:rPr sz="500" b="1" dirty="0">
                          <a:latin typeface="Arial"/>
                          <a:cs typeface="Arial"/>
                        </a:rPr>
                        <a:t>+</a:t>
                      </a:r>
                      <a:r>
                        <a:rPr sz="500" b="1" spc="15" dirty="0">
                          <a:latin typeface="Arial"/>
                          <a:cs typeface="Arial"/>
                        </a:rPr>
                        <a:t> </a:t>
                      </a:r>
                      <a:r>
                        <a:rPr sz="500" b="1" spc="-5" dirty="0">
                          <a:latin typeface="Arial"/>
                          <a:cs typeface="Arial"/>
                        </a:rPr>
                        <a:t>с</a:t>
                      </a:r>
                      <a:r>
                        <a:rPr sz="500" b="1" spc="-15" dirty="0">
                          <a:latin typeface="Arial"/>
                          <a:cs typeface="Arial"/>
                        </a:rPr>
                        <a:t>т</a:t>
                      </a:r>
                      <a:r>
                        <a:rPr sz="500" b="1" dirty="0">
                          <a:latin typeface="Arial"/>
                          <a:cs typeface="Arial"/>
                        </a:rPr>
                        <a:t>р.</a:t>
                      </a:r>
                      <a:r>
                        <a:rPr sz="500" b="1" spc="15" dirty="0">
                          <a:latin typeface="Arial"/>
                          <a:cs typeface="Arial"/>
                        </a:rPr>
                        <a:t> </a:t>
                      </a:r>
                      <a:r>
                        <a:rPr sz="500" b="1" spc="-5" dirty="0">
                          <a:latin typeface="Arial"/>
                          <a:cs typeface="Arial"/>
                        </a:rPr>
                        <a:t>05</a:t>
                      </a:r>
                      <a:r>
                        <a:rPr sz="500" b="1" dirty="0">
                          <a:latin typeface="Arial"/>
                          <a:cs typeface="Arial"/>
                        </a:rPr>
                        <a:t>0</a:t>
                      </a:r>
                      <a:r>
                        <a:rPr sz="500" b="1" spc="10" dirty="0">
                          <a:latin typeface="Arial"/>
                          <a:cs typeface="Arial"/>
                        </a:rPr>
                        <a:t> </a:t>
                      </a:r>
                      <a:r>
                        <a:rPr sz="500" b="1" dirty="0">
                          <a:latin typeface="Arial"/>
                          <a:cs typeface="Arial"/>
                        </a:rPr>
                        <a:t>+</a:t>
                      </a:r>
                      <a:r>
                        <a:rPr sz="500" b="1" spc="15" dirty="0">
                          <a:latin typeface="Arial"/>
                          <a:cs typeface="Arial"/>
                        </a:rPr>
                        <a:t> </a:t>
                      </a:r>
                      <a:r>
                        <a:rPr sz="500" b="1" spc="-5" dirty="0">
                          <a:latin typeface="Arial"/>
                          <a:cs typeface="Arial"/>
                        </a:rPr>
                        <a:t>с</a:t>
                      </a:r>
                      <a:r>
                        <a:rPr sz="500" b="1" spc="-15" dirty="0">
                          <a:latin typeface="Arial"/>
                          <a:cs typeface="Arial"/>
                        </a:rPr>
                        <a:t>т</a:t>
                      </a:r>
                      <a:r>
                        <a:rPr sz="500" b="1" dirty="0">
                          <a:latin typeface="Arial"/>
                          <a:cs typeface="Arial"/>
                        </a:rPr>
                        <a:t>р.</a:t>
                      </a:r>
                      <a:r>
                        <a:rPr sz="500" b="1" spc="15" dirty="0">
                          <a:latin typeface="Arial"/>
                          <a:cs typeface="Arial"/>
                        </a:rPr>
                        <a:t> </a:t>
                      </a:r>
                      <a:r>
                        <a:rPr sz="500" b="1" spc="-5" dirty="0">
                          <a:latin typeface="Arial"/>
                          <a:cs typeface="Arial"/>
                        </a:rPr>
                        <a:t>06</a:t>
                      </a:r>
                      <a:r>
                        <a:rPr sz="500" b="1" dirty="0">
                          <a:latin typeface="Arial"/>
                          <a:cs typeface="Arial"/>
                        </a:rPr>
                        <a:t>0</a:t>
                      </a:r>
                      <a:r>
                        <a:rPr sz="500" b="1" spc="10" dirty="0">
                          <a:latin typeface="Arial"/>
                          <a:cs typeface="Arial"/>
                        </a:rPr>
                        <a:t> </a:t>
                      </a:r>
                      <a:r>
                        <a:rPr sz="500" b="1" dirty="0">
                          <a:latin typeface="Arial"/>
                          <a:cs typeface="Arial"/>
                        </a:rPr>
                        <a:t>+</a:t>
                      </a:r>
                      <a:r>
                        <a:rPr sz="500" b="1" spc="15" dirty="0">
                          <a:latin typeface="Arial"/>
                          <a:cs typeface="Arial"/>
                        </a:rPr>
                        <a:t> </a:t>
                      </a:r>
                      <a:r>
                        <a:rPr sz="500" b="1" spc="-5" dirty="0">
                          <a:latin typeface="Arial"/>
                          <a:cs typeface="Arial"/>
                        </a:rPr>
                        <a:t>с</a:t>
                      </a:r>
                      <a:r>
                        <a:rPr sz="500" b="1" spc="-15" dirty="0">
                          <a:latin typeface="Arial"/>
                          <a:cs typeface="Arial"/>
                        </a:rPr>
                        <a:t>т</a:t>
                      </a:r>
                      <a:r>
                        <a:rPr sz="500" b="1" dirty="0">
                          <a:latin typeface="Arial"/>
                          <a:cs typeface="Arial"/>
                        </a:rPr>
                        <a:t>р.</a:t>
                      </a:r>
                      <a:r>
                        <a:rPr sz="500" b="1" spc="15" dirty="0">
                          <a:latin typeface="Arial"/>
                          <a:cs typeface="Arial"/>
                        </a:rPr>
                        <a:t> </a:t>
                      </a:r>
                      <a:r>
                        <a:rPr sz="500" b="1" spc="-5" dirty="0">
                          <a:latin typeface="Arial"/>
                          <a:cs typeface="Arial"/>
                        </a:rPr>
                        <a:t>09</a:t>
                      </a:r>
                      <a:r>
                        <a:rPr sz="500" b="1" dirty="0">
                          <a:latin typeface="Arial"/>
                          <a:cs typeface="Arial"/>
                        </a:rPr>
                        <a:t>0</a:t>
                      </a:r>
                      <a:r>
                        <a:rPr sz="500" b="1" spc="10" dirty="0">
                          <a:latin typeface="Arial"/>
                          <a:cs typeface="Arial"/>
                        </a:rPr>
                        <a:t> </a:t>
                      </a:r>
                      <a:r>
                        <a:rPr sz="500" b="1" dirty="0">
                          <a:latin typeface="Arial"/>
                          <a:cs typeface="Arial"/>
                        </a:rPr>
                        <a:t>+</a:t>
                      </a:r>
                      <a:r>
                        <a:rPr sz="500" b="1" spc="15" dirty="0">
                          <a:latin typeface="Arial"/>
                          <a:cs typeface="Arial"/>
                        </a:rPr>
                        <a:t> </a:t>
                      </a:r>
                      <a:r>
                        <a:rPr sz="500" b="1" spc="-5" dirty="0">
                          <a:latin typeface="Arial"/>
                          <a:cs typeface="Arial"/>
                        </a:rPr>
                        <a:t>с</a:t>
                      </a:r>
                      <a:r>
                        <a:rPr sz="500" b="1" spc="-15" dirty="0">
                          <a:latin typeface="Arial"/>
                          <a:cs typeface="Arial"/>
                        </a:rPr>
                        <a:t>т</a:t>
                      </a:r>
                      <a:r>
                        <a:rPr sz="500" b="1" dirty="0">
                          <a:latin typeface="Arial"/>
                          <a:cs typeface="Arial"/>
                        </a:rPr>
                        <a:t>р.</a:t>
                      </a:r>
                      <a:r>
                        <a:rPr sz="500" b="1" spc="15" dirty="0">
                          <a:latin typeface="Arial"/>
                          <a:cs typeface="Arial"/>
                        </a:rPr>
                        <a:t> </a:t>
                      </a:r>
                      <a:r>
                        <a:rPr sz="500" b="1" spc="-5" dirty="0">
                          <a:latin typeface="Arial"/>
                          <a:cs typeface="Arial"/>
                        </a:rPr>
                        <a:t>100</a:t>
                      </a:r>
                      <a:r>
                        <a:rPr sz="500" b="1" dirty="0">
                          <a:latin typeface="Arial"/>
                          <a:cs typeface="Arial"/>
                        </a:rPr>
                        <a:t>)</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marL="107314">
                        <a:lnSpc>
                          <a:spcPct val="100000"/>
                        </a:lnSpc>
                      </a:pPr>
                      <a:r>
                        <a:rPr sz="500" spc="-5" dirty="0">
                          <a:latin typeface="Arial"/>
                          <a:cs typeface="Arial"/>
                        </a:rPr>
                        <a:t>010</a:t>
                      </a:r>
                      <a:endParaRPr sz="500">
                        <a:latin typeface="Arial"/>
                        <a:cs typeface="Arial"/>
                      </a:endParaRPr>
                    </a:p>
                  </a:txBody>
                  <a:tcPr marL="0" marR="0" marT="0" marB="0">
                    <a:lnL w="16509">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pPr marL="528320">
                        <a:lnSpc>
                          <a:spcPct val="100000"/>
                        </a:lnSpc>
                      </a:pPr>
                      <a:r>
                        <a:rPr sz="500" dirty="0">
                          <a:latin typeface="Arial"/>
                          <a:cs typeface="Arial"/>
                        </a:rPr>
                        <a:t>79</a:t>
                      </a:r>
                      <a:r>
                        <a:rPr sz="500" spc="5" dirty="0">
                          <a:latin typeface="Arial"/>
                          <a:cs typeface="Arial"/>
                        </a:rPr>
                        <a:t> </a:t>
                      </a:r>
                      <a:r>
                        <a:rPr sz="500" dirty="0">
                          <a:latin typeface="Arial"/>
                          <a:cs typeface="Arial"/>
                        </a:rPr>
                        <a:t>153</a:t>
                      </a:r>
                      <a:r>
                        <a:rPr sz="500" spc="5" dirty="0">
                          <a:latin typeface="Arial"/>
                          <a:cs typeface="Arial"/>
                        </a:rPr>
                        <a:t> </a:t>
                      </a:r>
                      <a:r>
                        <a:rPr sz="500" dirty="0">
                          <a:latin typeface="Arial"/>
                          <a:cs typeface="Arial"/>
                        </a:rPr>
                        <a:t>700</a:t>
                      </a:r>
                      <a:r>
                        <a:rPr sz="500" spc="-5" dirty="0">
                          <a:latin typeface="Arial"/>
                          <a:cs typeface="Arial"/>
                        </a:rPr>
                        <a:t>.</a:t>
                      </a:r>
                      <a:r>
                        <a:rPr sz="500" dirty="0">
                          <a:latin typeface="Arial"/>
                          <a:cs typeface="Arial"/>
                        </a:rPr>
                        <a:t>00</a:t>
                      </a:r>
                      <a:endParaRPr sz="500">
                        <a:latin typeface="Arial"/>
                        <a:cs typeface="Arial"/>
                      </a:endParaRPr>
                    </a:p>
                  </a:txBody>
                  <a:tcPr marL="0" marR="0" marT="0" marB="0">
                    <a:lnL w="8890">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pPr marL="527685">
                        <a:lnSpc>
                          <a:spcPct val="100000"/>
                        </a:lnSpc>
                      </a:pPr>
                      <a:r>
                        <a:rPr sz="500" dirty="0">
                          <a:latin typeface="Arial"/>
                          <a:cs typeface="Arial"/>
                        </a:rPr>
                        <a:t>39</a:t>
                      </a:r>
                      <a:r>
                        <a:rPr sz="500" spc="5" dirty="0">
                          <a:latin typeface="Arial"/>
                          <a:cs typeface="Arial"/>
                        </a:rPr>
                        <a:t> </a:t>
                      </a:r>
                      <a:r>
                        <a:rPr sz="500" dirty="0">
                          <a:latin typeface="Arial"/>
                          <a:cs typeface="Arial"/>
                        </a:rPr>
                        <a:t>576</a:t>
                      </a:r>
                      <a:r>
                        <a:rPr sz="500" spc="5" dirty="0">
                          <a:latin typeface="Arial"/>
                          <a:cs typeface="Arial"/>
                        </a:rPr>
                        <a:t> </a:t>
                      </a:r>
                      <a:r>
                        <a:rPr sz="500" dirty="0">
                          <a:latin typeface="Arial"/>
                          <a:cs typeface="Arial"/>
                        </a:rPr>
                        <a:t>850</a:t>
                      </a:r>
                      <a:r>
                        <a:rPr sz="500" spc="-5" dirty="0">
                          <a:latin typeface="Arial"/>
                          <a:cs typeface="Arial"/>
                        </a:rPr>
                        <a:t>.</a:t>
                      </a:r>
                      <a:r>
                        <a:rPr sz="500" dirty="0">
                          <a:latin typeface="Arial"/>
                          <a:cs typeface="Arial"/>
                        </a:rPr>
                        <a:t>00</a:t>
                      </a:r>
                      <a:endParaRPr sz="500">
                        <a:latin typeface="Arial"/>
                        <a:cs typeface="Arial"/>
                      </a:endParaRPr>
                    </a:p>
                  </a:txBody>
                  <a:tcPr marL="0" marR="0" marT="0" marB="0">
                    <a:lnL w="8890">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16509">
                      <a:solidFill>
                        <a:srgbClr val="000000"/>
                      </a:solidFill>
                      <a:prstDash val="solid"/>
                    </a:lnT>
                    <a:lnB w="8890">
                      <a:solidFill>
                        <a:srgbClr val="000000"/>
                      </a:solidFill>
                      <a:prstDash val="solid"/>
                    </a:lnB>
                  </a:tcPr>
                </a:tc>
                <a:tc>
                  <a:txBody>
                    <a:bodyPr/>
                    <a:lstStyle/>
                    <a:p>
                      <a:pPr marL="527685">
                        <a:lnSpc>
                          <a:spcPct val="100000"/>
                        </a:lnSpc>
                      </a:pPr>
                      <a:r>
                        <a:rPr sz="500" dirty="0">
                          <a:latin typeface="Arial"/>
                          <a:cs typeface="Arial"/>
                        </a:rPr>
                        <a:t>39</a:t>
                      </a:r>
                      <a:r>
                        <a:rPr sz="500" spc="5" dirty="0">
                          <a:latin typeface="Arial"/>
                          <a:cs typeface="Arial"/>
                        </a:rPr>
                        <a:t> </a:t>
                      </a:r>
                      <a:r>
                        <a:rPr sz="500" dirty="0">
                          <a:latin typeface="Arial"/>
                          <a:cs typeface="Arial"/>
                        </a:rPr>
                        <a:t>576</a:t>
                      </a:r>
                      <a:r>
                        <a:rPr sz="500" spc="5" dirty="0">
                          <a:latin typeface="Arial"/>
                          <a:cs typeface="Arial"/>
                        </a:rPr>
                        <a:t> </a:t>
                      </a:r>
                      <a:r>
                        <a:rPr sz="500" dirty="0">
                          <a:latin typeface="Arial"/>
                          <a:cs typeface="Arial"/>
                        </a:rPr>
                        <a:t>850</a:t>
                      </a:r>
                      <a:r>
                        <a:rPr sz="500" spc="-5" dirty="0">
                          <a:latin typeface="Arial"/>
                          <a:cs typeface="Arial"/>
                        </a:rPr>
                        <a:t>.</a:t>
                      </a:r>
                      <a:r>
                        <a:rPr sz="500" dirty="0">
                          <a:latin typeface="Arial"/>
                          <a:cs typeface="Arial"/>
                        </a:rPr>
                        <a:t>00</a:t>
                      </a:r>
                      <a:endParaRPr sz="500">
                        <a:latin typeface="Arial"/>
                        <a:cs typeface="Arial"/>
                      </a:endParaRPr>
                    </a:p>
                  </a:txBody>
                  <a:tcPr marL="0" marR="0" marT="0" marB="0">
                    <a:lnL w="8889">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16509">
                      <a:solidFill>
                        <a:srgbClr val="000000"/>
                      </a:solidFill>
                      <a:prstDash val="solid"/>
                    </a:lnT>
                    <a:lnB w="8890">
                      <a:solidFill>
                        <a:srgbClr val="000000"/>
                      </a:solidFill>
                      <a:prstDash val="solid"/>
                    </a:lnB>
                  </a:tcPr>
                </a:tc>
              </a:tr>
              <a:tr h="109175">
                <a:tc>
                  <a:txBody>
                    <a:bodyPr/>
                    <a:lstStyle/>
                    <a:p>
                      <a:pPr marL="121920">
                        <a:lnSpc>
                          <a:spcPct val="100000"/>
                        </a:lnSpc>
                      </a:pPr>
                      <a:r>
                        <a:rPr sz="500" i="1" spc="5" dirty="0">
                          <a:latin typeface="Arial"/>
                          <a:cs typeface="Arial"/>
                        </a:rPr>
                        <a:t>Д</a:t>
                      </a:r>
                      <a:r>
                        <a:rPr sz="500" i="1" spc="-5" dirty="0">
                          <a:latin typeface="Arial"/>
                          <a:cs typeface="Arial"/>
                        </a:rPr>
                        <a:t>о</a:t>
                      </a:r>
                      <a:r>
                        <a:rPr sz="500" i="1" spc="-10" dirty="0">
                          <a:latin typeface="Arial"/>
                          <a:cs typeface="Arial"/>
                        </a:rPr>
                        <a:t>х</a:t>
                      </a:r>
                      <a:r>
                        <a:rPr sz="500" i="1" spc="-5" dirty="0">
                          <a:latin typeface="Arial"/>
                          <a:cs typeface="Arial"/>
                        </a:rPr>
                        <a:t>о</a:t>
                      </a:r>
                      <a:r>
                        <a:rPr sz="500" i="1" dirty="0">
                          <a:latin typeface="Arial"/>
                          <a:cs typeface="Arial"/>
                        </a:rPr>
                        <a:t>ды</a:t>
                      </a:r>
                      <a:r>
                        <a:rPr sz="500" i="1" spc="10" dirty="0">
                          <a:latin typeface="Arial"/>
                          <a:cs typeface="Arial"/>
                        </a:rPr>
                        <a:t> </a:t>
                      </a:r>
                      <a:r>
                        <a:rPr sz="500" i="1" spc="-5" dirty="0">
                          <a:latin typeface="Arial"/>
                          <a:cs typeface="Arial"/>
                        </a:rPr>
                        <a:t>о</a:t>
                      </a:r>
                      <a:r>
                        <a:rPr sz="500" i="1" dirty="0">
                          <a:latin typeface="Arial"/>
                          <a:cs typeface="Arial"/>
                        </a:rPr>
                        <a:t>т</a:t>
                      </a:r>
                      <a:r>
                        <a:rPr sz="500" i="1" spc="15" dirty="0">
                          <a:latin typeface="Arial"/>
                          <a:cs typeface="Arial"/>
                        </a:rPr>
                        <a:t> </a:t>
                      </a:r>
                      <a:r>
                        <a:rPr sz="500" i="1" spc="5" dirty="0">
                          <a:latin typeface="Arial"/>
                          <a:cs typeface="Arial"/>
                        </a:rPr>
                        <a:t>с</a:t>
                      </a:r>
                      <a:r>
                        <a:rPr sz="500" i="1" spc="-5" dirty="0">
                          <a:latin typeface="Arial"/>
                          <a:cs typeface="Arial"/>
                        </a:rPr>
                        <a:t>о</a:t>
                      </a:r>
                      <a:r>
                        <a:rPr sz="500" i="1" dirty="0">
                          <a:latin typeface="Arial"/>
                          <a:cs typeface="Arial"/>
                        </a:rPr>
                        <a:t>б</a:t>
                      </a:r>
                      <a:r>
                        <a:rPr sz="500" i="1" spc="5" dirty="0">
                          <a:latin typeface="Arial"/>
                          <a:cs typeface="Arial"/>
                        </a:rPr>
                        <a:t>с</a:t>
                      </a:r>
                      <a:r>
                        <a:rPr sz="500" i="1" dirty="0">
                          <a:latin typeface="Arial"/>
                          <a:cs typeface="Arial"/>
                        </a:rPr>
                        <a:t>тв</a:t>
                      </a:r>
                      <a:r>
                        <a:rPr sz="500" i="1" spc="-5" dirty="0">
                          <a:latin typeface="Arial"/>
                          <a:cs typeface="Arial"/>
                        </a:rPr>
                        <a:t>е</a:t>
                      </a:r>
                      <a:r>
                        <a:rPr sz="500" i="1" dirty="0">
                          <a:latin typeface="Arial"/>
                          <a:cs typeface="Arial"/>
                        </a:rPr>
                        <a:t>нности</a:t>
                      </a:r>
                      <a:endParaRPr sz="500">
                        <a:latin typeface="Arial"/>
                        <a:cs typeface="Arial"/>
                      </a:endParaRPr>
                    </a:p>
                  </a:txBody>
                  <a:tcPr marL="0" marR="0" marT="0" marB="0">
                    <a:lnR w="16509">
                      <a:solidFill>
                        <a:srgbClr val="000000"/>
                      </a:solidFill>
                      <a:prstDash val="solid"/>
                    </a:lnR>
                    <a:lnT w="8890">
                      <a:solidFill>
                        <a:srgbClr val="000000"/>
                      </a:solidFill>
                      <a:prstDash val="solid"/>
                    </a:lnT>
                    <a:lnB w="8889">
                      <a:solidFill>
                        <a:srgbClr val="000000"/>
                      </a:solidFill>
                      <a:prstDash val="solid"/>
                    </a:lnB>
                  </a:tcPr>
                </a:tc>
                <a:tc>
                  <a:txBody>
                    <a:bodyPr/>
                    <a:lstStyle/>
                    <a:p>
                      <a:pPr marL="107314">
                        <a:lnSpc>
                          <a:spcPct val="100000"/>
                        </a:lnSpc>
                      </a:pPr>
                      <a:r>
                        <a:rPr sz="500" spc="-5" dirty="0">
                          <a:latin typeface="Arial"/>
                          <a:cs typeface="Arial"/>
                        </a:rPr>
                        <a:t>030</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pPr marL="1270" algn="ctr">
                        <a:lnSpc>
                          <a:spcPct val="100000"/>
                        </a:lnSpc>
                      </a:pPr>
                      <a:r>
                        <a:rPr sz="500" spc="-5" dirty="0">
                          <a:latin typeface="Arial"/>
                          <a:cs typeface="Arial"/>
                        </a:rPr>
                        <a:t>120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89">
                      <a:solidFill>
                        <a:srgbClr val="000000"/>
                      </a:solidFill>
                      <a:prstDash val="solid"/>
                    </a:lnB>
                  </a:tcPr>
                </a:tc>
              </a:tr>
              <a:tr h="174127">
                <a:tc>
                  <a:txBody>
                    <a:bodyPr/>
                    <a:lstStyle/>
                    <a:p>
                      <a:pPr marL="121920" marR="731520">
                        <a:lnSpc>
                          <a:spcPct val="110900"/>
                        </a:lnSpc>
                      </a:pPr>
                      <a:r>
                        <a:rPr sz="500" i="1" spc="5" dirty="0">
                          <a:latin typeface="Arial"/>
                          <a:cs typeface="Arial"/>
                        </a:rPr>
                        <a:t>Д</a:t>
                      </a:r>
                      <a:r>
                        <a:rPr sz="500" i="1" spc="-5" dirty="0">
                          <a:latin typeface="Arial"/>
                          <a:cs typeface="Arial"/>
                        </a:rPr>
                        <a:t>о</a:t>
                      </a:r>
                      <a:r>
                        <a:rPr sz="500" i="1" spc="-10" dirty="0">
                          <a:latin typeface="Arial"/>
                          <a:cs typeface="Arial"/>
                        </a:rPr>
                        <a:t>х</a:t>
                      </a:r>
                      <a:r>
                        <a:rPr sz="500" i="1" spc="-5" dirty="0">
                          <a:latin typeface="Arial"/>
                          <a:cs typeface="Arial"/>
                        </a:rPr>
                        <a:t>о</a:t>
                      </a:r>
                      <a:r>
                        <a:rPr sz="500" i="1" dirty="0">
                          <a:latin typeface="Arial"/>
                          <a:cs typeface="Arial"/>
                        </a:rPr>
                        <a:t>ды</a:t>
                      </a:r>
                      <a:r>
                        <a:rPr sz="500" i="1" spc="10" dirty="0">
                          <a:latin typeface="Arial"/>
                          <a:cs typeface="Arial"/>
                        </a:rPr>
                        <a:t> </a:t>
                      </a:r>
                      <a:r>
                        <a:rPr sz="500" i="1" spc="-5" dirty="0">
                          <a:latin typeface="Arial"/>
                          <a:cs typeface="Arial"/>
                        </a:rPr>
                        <a:t>о</a:t>
                      </a:r>
                      <a:r>
                        <a:rPr sz="500" i="1" dirty="0">
                          <a:latin typeface="Arial"/>
                          <a:cs typeface="Arial"/>
                        </a:rPr>
                        <a:t>т</a:t>
                      </a:r>
                      <a:r>
                        <a:rPr sz="500" i="1" spc="15" dirty="0">
                          <a:latin typeface="Arial"/>
                          <a:cs typeface="Arial"/>
                        </a:rPr>
                        <a:t> </a:t>
                      </a:r>
                      <a:r>
                        <a:rPr sz="500" i="1" spc="-5" dirty="0">
                          <a:latin typeface="Arial"/>
                          <a:cs typeface="Arial"/>
                        </a:rPr>
                        <a:t>о</a:t>
                      </a:r>
                      <a:r>
                        <a:rPr sz="500" i="1" dirty="0">
                          <a:latin typeface="Arial"/>
                          <a:cs typeface="Arial"/>
                        </a:rPr>
                        <a:t>к</a:t>
                      </a:r>
                      <a:r>
                        <a:rPr sz="500" i="1" spc="-5" dirty="0">
                          <a:latin typeface="Arial"/>
                          <a:cs typeface="Arial"/>
                        </a:rPr>
                        <a:t>а</a:t>
                      </a:r>
                      <a:r>
                        <a:rPr sz="500" i="1" dirty="0">
                          <a:latin typeface="Arial"/>
                          <a:cs typeface="Arial"/>
                        </a:rPr>
                        <a:t>з</a:t>
                      </a:r>
                      <a:r>
                        <a:rPr sz="500" i="1" spc="-5" dirty="0">
                          <a:latin typeface="Arial"/>
                          <a:cs typeface="Arial"/>
                        </a:rPr>
                        <a:t>а</a:t>
                      </a:r>
                      <a:r>
                        <a:rPr sz="500" i="1" dirty="0">
                          <a:latin typeface="Arial"/>
                          <a:cs typeface="Arial"/>
                        </a:rPr>
                        <a:t>н</a:t>
                      </a:r>
                      <a:r>
                        <a:rPr sz="500" i="1" spc="-5" dirty="0">
                          <a:latin typeface="Arial"/>
                          <a:cs typeface="Arial"/>
                        </a:rPr>
                        <a:t>и</a:t>
                      </a:r>
                      <a:r>
                        <a:rPr sz="500" i="1" dirty="0">
                          <a:latin typeface="Arial"/>
                          <a:cs typeface="Arial"/>
                        </a:rPr>
                        <a:t>я</a:t>
                      </a:r>
                      <a:r>
                        <a:rPr sz="500" i="1" spc="10" dirty="0">
                          <a:latin typeface="Arial"/>
                          <a:cs typeface="Arial"/>
                        </a:rPr>
                        <a:t> </a:t>
                      </a:r>
                      <a:r>
                        <a:rPr sz="500" i="1" dirty="0">
                          <a:latin typeface="Arial"/>
                          <a:cs typeface="Arial"/>
                        </a:rPr>
                        <a:t>пл</a:t>
                      </a:r>
                      <a:r>
                        <a:rPr sz="500" i="1" spc="-5" dirty="0">
                          <a:latin typeface="Arial"/>
                          <a:cs typeface="Arial"/>
                        </a:rPr>
                        <a:t>а</a:t>
                      </a:r>
                      <a:r>
                        <a:rPr sz="500" i="1" dirty="0">
                          <a:latin typeface="Arial"/>
                          <a:cs typeface="Arial"/>
                        </a:rPr>
                        <a:t>тных</a:t>
                      </a:r>
                      <a:r>
                        <a:rPr sz="500" i="1" spc="5" dirty="0">
                          <a:latin typeface="Arial"/>
                          <a:cs typeface="Arial"/>
                        </a:rPr>
                        <a:t> ус</a:t>
                      </a:r>
                      <a:r>
                        <a:rPr sz="500" i="1" dirty="0">
                          <a:latin typeface="Arial"/>
                          <a:cs typeface="Arial"/>
                        </a:rPr>
                        <a:t>л</a:t>
                      </a:r>
                      <a:r>
                        <a:rPr sz="500" i="1" spc="5" dirty="0">
                          <a:latin typeface="Arial"/>
                          <a:cs typeface="Arial"/>
                        </a:rPr>
                        <a:t>у</a:t>
                      </a:r>
                      <a:r>
                        <a:rPr sz="500" i="1" dirty="0">
                          <a:latin typeface="Arial"/>
                          <a:cs typeface="Arial"/>
                        </a:rPr>
                        <a:t>г</a:t>
                      </a:r>
                      <a:r>
                        <a:rPr sz="500" i="1" spc="10" dirty="0">
                          <a:latin typeface="Arial"/>
                          <a:cs typeface="Arial"/>
                        </a:rPr>
                        <a:t> </a:t>
                      </a:r>
                      <a:r>
                        <a:rPr sz="500" i="1" spc="-5" dirty="0">
                          <a:latin typeface="Arial"/>
                          <a:cs typeface="Arial"/>
                        </a:rPr>
                        <a:t>(ра</a:t>
                      </a:r>
                      <a:r>
                        <a:rPr sz="500" i="1" dirty="0">
                          <a:latin typeface="Arial"/>
                          <a:cs typeface="Arial"/>
                        </a:rPr>
                        <a:t>б</a:t>
                      </a:r>
                      <a:r>
                        <a:rPr sz="500" i="1" spc="-5" dirty="0">
                          <a:latin typeface="Arial"/>
                          <a:cs typeface="Arial"/>
                        </a:rPr>
                        <a:t>о</a:t>
                      </a:r>
                      <a:r>
                        <a:rPr sz="500" i="1" dirty="0">
                          <a:latin typeface="Arial"/>
                          <a:cs typeface="Arial"/>
                        </a:rPr>
                        <a:t>т) и</a:t>
                      </a:r>
                      <a:r>
                        <a:rPr sz="500" i="1" spc="10" dirty="0">
                          <a:latin typeface="Arial"/>
                          <a:cs typeface="Arial"/>
                        </a:rPr>
                        <a:t> </a:t>
                      </a:r>
                      <a:r>
                        <a:rPr sz="500" i="1" dirty="0">
                          <a:latin typeface="Arial"/>
                          <a:cs typeface="Arial"/>
                        </a:rPr>
                        <a:t>к</a:t>
                      </a:r>
                      <a:r>
                        <a:rPr sz="500" i="1" spc="-5" dirty="0">
                          <a:latin typeface="Arial"/>
                          <a:cs typeface="Arial"/>
                        </a:rPr>
                        <a:t>о</a:t>
                      </a:r>
                      <a:r>
                        <a:rPr sz="500" i="1" dirty="0">
                          <a:latin typeface="Arial"/>
                          <a:cs typeface="Arial"/>
                        </a:rPr>
                        <a:t>мп</a:t>
                      </a:r>
                      <a:r>
                        <a:rPr sz="500" i="1" spc="-5" dirty="0">
                          <a:latin typeface="Arial"/>
                          <a:cs typeface="Arial"/>
                        </a:rPr>
                        <a:t>е</a:t>
                      </a:r>
                      <a:r>
                        <a:rPr sz="500" i="1" dirty="0">
                          <a:latin typeface="Arial"/>
                          <a:cs typeface="Arial"/>
                        </a:rPr>
                        <a:t>н</a:t>
                      </a:r>
                      <a:r>
                        <a:rPr sz="500" i="1" spc="5" dirty="0">
                          <a:latin typeface="Arial"/>
                          <a:cs typeface="Arial"/>
                        </a:rPr>
                        <a:t>с</a:t>
                      </a:r>
                      <a:r>
                        <a:rPr sz="500" i="1" spc="-5" dirty="0">
                          <a:latin typeface="Arial"/>
                          <a:cs typeface="Arial"/>
                        </a:rPr>
                        <a:t>а</a:t>
                      </a:r>
                      <a:r>
                        <a:rPr sz="500" i="1" dirty="0">
                          <a:latin typeface="Arial"/>
                          <a:cs typeface="Arial"/>
                        </a:rPr>
                        <a:t>ц</a:t>
                      </a:r>
                      <a:r>
                        <a:rPr sz="500" i="1" spc="-5" dirty="0">
                          <a:latin typeface="Arial"/>
                          <a:cs typeface="Arial"/>
                        </a:rPr>
                        <a:t>и</a:t>
                      </a:r>
                      <a:r>
                        <a:rPr sz="500" i="1" dirty="0">
                          <a:latin typeface="Arial"/>
                          <a:cs typeface="Arial"/>
                        </a:rPr>
                        <a:t>и</a:t>
                      </a:r>
                      <a:r>
                        <a:rPr sz="500" i="1" spc="10" dirty="0">
                          <a:latin typeface="Arial"/>
                          <a:cs typeface="Arial"/>
                        </a:rPr>
                        <a:t> </a:t>
                      </a:r>
                      <a:r>
                        <a:rPr sz="500" i="1" dirty="0">
                          <a:latin typeface="Arial"/>
                          <a:cs typeface="Arial"/>
                        </a:rPr>
                        <a:t>з</a:t>
                      </a:r>
                      <a:r>
                        <a:rPr sz="500" i="1" spc="-5" dirty="0">
                          <a:latin typeface="Arial"/>
                          <a:cs typeface="Arial"/>
                        </a:rPr>
                        <a:t>а</a:t>
                      </a:r>
                      <a:r>
                        <a:rPr sz="500" i="1" dirty="0">
                          <a:latin typeface="Arial"/>
                          <a:cs typeface="Arial"/>
                        </a:rPr>
                        <a:t>т</a:t>
                      </a:r>
                      <a:r>
                        <a:rPr sz="500" i="1" spc="-5" dirty="0">
                          <a:latin typeface="Arial"/>
                          <a:cs typeface="Arial"/>
                        </a:rPr>
                        <a:t>ра</a:t>
                      </a:r>
                      <a:r>
                        <a:rPr sz="500" i="1" dirty="0">
                          <a:latin typeface="Arial"/>
                          <a:cs typeface="Arial"/>
                        </a:rPr>
                        <a:t>т</a:t>
                      </a:r>
                      <a:endParaRPr sz="500">
                        <a:latin typeface="Arial"/>
                        <a:cs typeface="Arial"/>
                      </a:endParaRPr>
                    </a:p>
                  </a:txBody>
                  <a:tcPr marL="0" marR="0" marT="0" marB="0">
                    <a:lnR w="16509">
                      <a:solidFill>
                        <a:srgbClr val="000000"/>
                      </a:solidFill>
                      <a:prstDash val="solid"/>
                    </a:lnR>
                    <a:lnT w="8889">
                      <a:solidFill>
                        <a:srgbClr val="000000"/>
                      </a:solidFill>
                      <a:prstDash val="solid"/>
                    </a:lnT>
                    <a:lnB w="8890">
                      <a:solidFill>
                        <a:srgbClr val="000000"/>
                      </a:solidFill>
                      <a:prstDash val="solid"/>
                    </a:lnB>
                  </a:tcPr>
                </a:tc>
                <a:tc>
                  <a:txBody>
                    <a:bodyPr/>
                    <a:lstStyle/>
                    <a:p>
                      <a:pPr marL="107314">
                        <a:lnSpc>
                          <a:spcPct val="100000"/>
                        </a:lnSpc>
                      </a:pPr>
                      <a:r>
                        <a:rPr sz="500" spc="-5" dirty="0">
                          <a:latin typeface="Arial"/>
                          <a:cs typeface="Arial"/>
                        </a:rPr>
                        <a:t>040</a:t>
                      </a:r>
                      <a:endParaRPr sz="500">
                        <a:latin typeface="Arial"/>
                        <a:cs typeface="Arial"/>
                      </a:endParaRPr>
                    </a:p>
                  </a:txBody>
                  <a:tcPr marL="0" marR="0" marT="0" marB="0">
                    <a:lnL w="1650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marL="1270" algn="ctr">
                        <a:lnSpc>
                          <a:spcPct val="100000"/>
                        </a:lnSpc>
                      </a:pPr>
                      <a:r>
                        <a:rPr sz="500" spc="-5" dirty="0">
                          <a:latin typeface="Arial"/>
                          <a:cs typeface="Arial"/>
                        </a:rPr>
                        <a:t>130</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89">
                      <a:solidFill>
                        <a:srgbClr val="000000"/>
                      </a:solidFill>
                      <a:prstDash val="solid"/>
                    </a:lnT>
                    <a:lnB w="8890">
                      <a:solidFill>
                        <a:srgbClr val="000000"/>
                      </a:solidFill>
                      <a:prstDash val="solid"/>
                    </a:lnB>
                  </a:tcPr>
                </a:tc>
              </a:tr>
              <a:tr h="174473">
                <a:tc>
                  <a:txBody>
                    <a:bodyPr/>
                    <a:lstStyle/>
                    <a:p>
                      <a:pPr marL="121920" marR="233679">
                        <a:lnSpc>
                          <a:spcPct val="110900"/>
                        </a:lnSpc>
                      </a:pPr>
                      <a:r>
                        <a:rPr sz="500" i="1" spc="5" dirty="0">
                          <a:latin typeface="Arial"/>
                          <a:cs typeface="Arial"/>
                        </a:rPr>
                        <a:t>Д</a:t>
                      </a:r>
                      <a:r>
                        <a:rPr sz="500" i="1" spc="-5" dirty="0">
                          <a:latin typeface="Arial"/>
                          <a:cs typeface="Arial"/>
                        </a:rPr>
                        <a:t>о</a:t>
                      </a:r>
                      <a:r>
                        <a:rPr sz="500" i="1" spc="-10" dirty="0">
                          <a:latin typeface="Arial"/>
                          <a:cs typeface="Arial"/>
                        </a:rPr>
                        <a:t>х</a:t>
                      </a:r>
                      <a:r>
                        <a:rPr sz="500" i="1" spc="-5" dirty="0">
                          <a:latin typeface="Arial"/>
                          <a:cs typeface="Arial"/>
                        </a:rPr>
                        <a:t>о</a:t>
                      </a:r>
                      <a:r>
                        <a:rPr sz="500" i="1" dirty="0">
                          <a:latin typeface="Arial"/>
                          <a:cs typeface="Arial"/>
                        </a:rPr>
                        <a:t>ды</a:t>
                      </a:r>
                      <a:r>
                        <a:rPr sz="500" i="1" spc="10" dirty="0">
                          <a:latin typeface="Arial"/>
                          <a:cs typeface="Arial"/>
                        </a:rPr>
                        <a:t> </a:t>
                      </a:r>
                      <a:r>
                        <a:rPr sz="500" i="1" spc="-5" dirty="0">
                          <a:latin typeface="Arial"/>
                          <a:cs typeface="Arial"/>
                        </a:rPr>
                        <a:t>о</a:t>
                      </a:r>
                      <a:r>
                        <a:rPr sz="500" i="1" dirty="0">
                          <a:latin typeface="Arial"/>
                          <a:cs typeface="Arial"/>
                        </a:rPr>
                        <a:t>т</a:t>
                      </a:r>
                      <a:r>
                        <a:rPr sz="500" i="1" spc="15" dirty="0">
                          <a:latin typeface="Arial"/>
                          <a:cs typeface="Arial"/>
                        </a:rPr>
                        <a:t> </a:t>
                      </a:r>
                      <a:r>
                        <a:rPr sz="500" i="1" dirty="0">
                          <a:latin typeface="Arial"/>
                          <a:cs typeface="Arial"/>
                        </a:rPr>
                        <a:t>шт</a:t>
                      </a:r>
                      <a:r>
                        <a:rPr sz="500" i="1" spc="-5" dirty="0">
                          <a:latin typeface="Arial"/>
                          <a:cs typeface="Arial"/>
                        </a:rPr>
                        <a:t>ра</a:t>
                      </a:r>
                      <a:r>
                        <a:rPr sz="500" i="1" dirty="0">
                          <a:latin typeface="Arial"/>
                          <a:cs typeface="Arial"/>
                        </a:rPr>
                        <a:t>ф</a:t>
                      </a:r>
                      <a:r>
                        <a:rPr sz="500" i="1" spc="-5" dirty="0">
                          <a:latin typeface="Arial"/>
                          <a:cs typeface="Arial"/>
                        </a:rPr>
                        <a:t>о</a:t>
                      </a:r>
                      <a:r>
                        <a:rPr sz="500" i="1" dirty="0">
                          <a:latin typeface="Arial"/>
                          <a:cs typeface="Arial"/>
                        </a:rPr>
                        <a:t>в,</a:t>
                      </a:r>
                      <a:r>
                        <a:rPr sz="500" i="1" spc="15" dirty="0">
                          <a:latin typeface="Arial"/>
                          <a:cs typeface="Arial"/>
                        </a:rPr>
                        <a:t> </a:t>
                      </a:r>
                      <a:r>
                        <a:rPr sz="500" i="1" dirty="0">
                          <a:latin typeface="Arial"/>
                          <a:cs typeface="Arial"/>
                        </a:rPr>
                        <a:t>п</a:t>
                      </a:r>
                      <a:r>
                        <a:rPr sz="500" i="1" spc="-5" dirty="0">
                          <a:latin typeface="Arial"/>
                          <a:cs typeface="Arial"/>
                        </a:rPr>
                        <a:t>е</a:t>
                      </a:r>
                      <a:r>
                        <a:rPr sz="500" i="1" dirty="0">
                          <a:latin typeface="Arial"/>
                          <a:cs typeface="Arial"/>
                        </a:rPr>
                        <a:t>н</a:t>
                      </a:r>
                      <a:r>
                        <a:rPr sz="500" i="1" spc="-5" dirty="0">
                          <a:latin typeface="Arial"/>
                          <a:cs typeface="Arial"/>
                        </a:rPr>
                        <a:t>ей</a:t>
                      </a:r>
                      <a:r>
                        <a:rPr sz="500" i="1" dirty="0">
                          <a:latin typeface="Arial"/>
                          <a:cs typeface="Arial"/>
                        </a:rPr>
                        <a:t>,</a:t>
                      </a:r>
                      <a:r>
                        <a:rPr sz="500" i="1" spc="15" dirty="0">
                          <a:latin typeface="Arial"/>
                          <a:cs typeface="Arial"/>
                        </a:rPr>
                        <a:t> </a:t>
                      </a:r>
                      <a:r>
                        <a:rPr sz="500" i="1" spc="-5" dirty="0">
                          <a:latin typeface="Arial"/>
                          <a:cs typeface="Arial"/>
                        </a:rPr>
                        <a:t>и</a:t>
                      </a:r>
                      <a:r>
                        <a:rPr sz="500" i="1" dirty="0">
                          <a:latin typeface="Arial"/>
                          <a:cs typeface="Arial"/>
                        </a:rPr>
                        <a:t>ных</a:t>
                      </a:r>
                      <a:r>
                        <a:rPr sz="500" i="1" spc="5" dirty="0">
                          <a:latin typeface="Arial"/>
                          <a:cs typeface="Arial"/>
                        </a:rPr>
                        <a:t> су</a:t>
                      </a:r>
                      <a:r>
                        <a:rPr sz="500" i="1" dirty="0">
                          <a:latin typeface="Arial"/>
                          <a:cs typeface="Arial"/>
                        </a:rPr>
                        <a:t>мм</a:t>
                      </a:r>
                      <a:r>
                        <a:rPr sz="500" i="1" spc="15" dirty="0">
                          <a:latin typeface="Arial"/>
                          <a:cs typeface="Arial"/>
                        </a:rPr>
                        <a:t> </a:t>
                      </a:r>
                      <a:r>
                        <a:rPr sz="500" i="1" dirty="0">
                          <a:latin typeface="Arial"/>
                          <a:cs typeface="Arial"/>
                        </a:rPr>
                        <a:t>п</a:t>
                      </a:r>
                      <a:r>
                        <a:rPr sz="500" i="1" spc="-5" dirty="0">
                          <a:latin typeface="Arial"/>
                          <a:cs typeface="Arial"/>
                        </a:rPr>
                        <a:t>ри</a:t>
                      </a:r>
                      <a:r>
                        <a:rPr sz="500" i="1" dirty="0">
                          <a:latin typeface="Arial"/>
                          <a:cs typeface="Arial"/>
                        </a:rPr>
                        <a:t>н</a:t>
                      </a:r>
                      <a:r>
                        <a:rPr sz="500" i="1" spc="5" dirty="0">
                          <a:latin typeface="Arial"/>
                          <a:cs typeface="Arial"/>
                        </a:rPr>
                        <a:t>у</a:t>
                      </a:r>
                      <a:r>
                        <a:rPr sz="500" i="1" dirty="0">
                          <a:latin typeface="Arial"/>
                          <a:cs typeface="Arial"/>
                        </a:rPr>
                        <a:t>д</a:t>
                      </a:r>
                      <a:r>
                        <a:rPr sz="500" i="1" spc="-5" dirty="0">
                          <a:latin typeface="Arial"/>
                          <a:cs typeface="Arial"/>
                        </a:rPr>
                        <a:t>и</a:t>
                      </a:r>
                      <a:r>
                        <a:rPr sz="500" i="1" dirty="0">
                          <a:latin typeface="Arial"/>
                          <a:cs typeface="Arial"/>
                        </a:rPr>
                        <a:t>т</a:t>
                      </a:r>
                      <a:r>
                        <a:rPr sz="500" i="1" spc="-5" dirty="0">
                          <a:latin typeface="Arial"/>
                          <a:cs typeface="Arial"/>
                        </a:rPr>
                        <a:t>е</a:t>
                      </a:r>
                      <a:r>
                        <a:rPr sz="500" i="1" dirty="0">
                          <a:latin typeface="Arial"/>
                          <a:cs typeface="Arial"/>
                        </a:rPr>
                        <a:t>льн</a:t>
                      </a:r>
                      <a:r>
                        <a:rPr sz="500" i="1" spc="-5" dirty="0">
                          <a:latin typeface="Arial"/>
                          <a:cs typeface="Arial"/>
                        </a:rPr>
                        <a:t>ог</a:t>
                      </a:r>
                      <a:r>
                        <a:rPr sz="500" i="1" dirty="0">
                          <a:latin typeface="Arial"/>
                          <a:cs typeface="Arial"/>
                        </a:rPr>
                        <a:t>о </a:t>
                      </a:r>
                      <a:r>
                        <a:rPr sz="500" i="1" spc="-5" dirty="0">
                          <a:latin typeface="Arial"/>
                          <a:cs typeface="Arial"/>
                        </a:rPr>
                        <a:t>и</a:t>
                      </a:r>
                      <a:r>
                        <a:rPr sz="500" i="1" dirty="0">
                          <a:latin typeface="Arial"/>
                          <a:cs typeface="Arial"/>
                        </a:rPr>
                        <a:t>з</a:t>
                      </a:r>
                      <a:r>
                        <a:rPr sz="500" i="1" spc="-10" dirty="0">
                          <a:latin typeface="Arial"/>
                          <a:cs typeface="Arial"/>
                        </a:rPr>
                        <a:t>ъ</a:t>
                      </a:r>
                      <a:r>
                        <a:rPr sz="500" i="1" spc="-5" dirty="0">
                          <a:latin typeface="Arial"/>
                          <a:cs typeface="Arial"/>
                        </a:rPr>
                        <a:t>я</a:t>
                      </a:r>
                      <a:r>
                        <a:rPr sz="500" i="1" dirty="0">
                          <a:latin typeface="Arial"/>
                          <a:cs typeface="Arial"/>
                        </a:rPr>
                        <a:t>т</a:t>
                      </a:r>
                      <a:r>
                        <a:rPr sz="500" i="1" spc="-5" dirty="0">
                          <a:latin typeface="Arial"/>
                          <a:cs typeface="Arial"/>
                        </a:rPr>
                        <a:t>и</a:t>
                      </a:r>
                      <a:r>
                        <a:rPr sz="500" i="1" dirty="0">
                          <a:latin typeface="Arial"/>
                          <a:cs typeface="Arial"/>
                        </a:rPr>
                        <a:t>я</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marL="107314">
                        <a:lnSpc>
                          <a:spcPct val="100000"/>
                        </a:lnSpc>
                      </a:pPr>
                      <a:r>
                        <a:rPr sz="500" spc="-5" dirty="0">
                          <a:latin typeface="Arial"/>
                          <a:cs typeface="Arial"/>
                        </a:rPr>
                        <a:t>050</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1270" algn="ctr">
                        <a:lnSpc>
                          <a:spcPct val="100000"/>
                        </a:lnSpc>
                      </a:pPr>
                      <a:r>
                        <a:rPr sz="500" spc="-5" dirty="0">
                          <a:latin typeface="Arial"/>
                          <a:cs typeface="Arial"/>
                        </a:rPr>
                        <a:t>140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168715">
                <a:tc>
                  <a:txBody>
                    <a:bodyPr/>
                    <a:lstStyle/>
                    <a:p>
                      <a:pPr marL="121920" marR="758825">
                        <a:lnSpc>
                          <a:spcPct val="110900"/>
                        </a:lnSpc>
                      </a:pPr>
                      <a:r>
                        <a:rPr sz="500" i="1" dirty="0">
                          <a:latin typeface="Arial"/>
                          <a:cs typeface="Arial"/>
                        </a:rPr>
                        <a:t>Без</a:t>
                      </a:r>
                      <a:r>
                        <a:rPr sz="500" i="1" spc="5" dirty="0">
                          <a:latin typeface="Arial"/>
                          <a:cs typeface="Arial"/>
                        </a:rPr>
                        <a:t>в</a:t>
                      </a:r>
                      <a:r>
                        <a:rPr sz="500" i="1" spc="-5" dirty="0">
                          <a:latin typeface="Arial"/>
                          <a:cs typeface="Arial"/>
                        </a:rPr>
                        <a:t>о</a:t>
                      </a:r>
                      <a:r>
                        <a:rPr sz="500" i="1" dirty="0">
                          <a:latin typeface="Arial"/>
                          <a:cs typeface="Arial"/>
                        </a:rPr>
                        <a:t>зм</a:t>
                      </a:r>
                      <a:r>
                        <a:rPr sz="500" i="1" spc="-5" dirty="0">
                          <a:latin typeface="Arial"/>
                          <a:cs typeface="Arial"/>
                        </a:rPr>
                        <a:t>е</a:t>
                      </a:r>
                      <a:r>
                        <a:rPr sz="500" i="1" dirty="0">
                          <a:latin typeface="Arial"/>
                          <a:cs typeface="Arial"/>
                        </a:rPr>
                        <a:t>здные</a:t>
                      </a:r>
                      <a:r>
                        <a:rPr sz="500" i="1" spc="10" dirty="0">
                          <a:latin typeface="Arial"/>
                          <a:cs typeface="Arial"/>
                        </a:rPr>
                        <a:t> </a:t>
                      </a:r>
                      <a:r>
                        <a:rPr sz="500" i="1" dirty="0">
                          <a:latin typeface="Arial"/>
                          <a:cs typeface="Arial"/>
                        </a:rPr>
                        <a:t>п</a:t>
                      </a:r>
                      <a:r>
                        <a:rPr sz="500" i="1" spc="-5" dirty="0">
                          <a:latin typeface="Arial"/>
                          <a:cs typeface="Arial"/>
                        </a:rPr>
                        <a:t>о</a:t>
                      </a:r>
                      <a:r>
                        <a:rPr sz="500" i="1" spc="5" dirty="0">
                          <a:latin typeface="Arial"/>
                          <a:cs typeface="Arial"/>
                        </a:rPr>
                        <a:t>с</a:t>
                      </a:r>
                      <a:r>
                        <a:rPr sz="500" i="1" dirty="0">
                          <a:latin typeface="Arial"/>
                          <a:cs typeface="Arial"/>
                        </a:rPr>
                        <a:t>т</a:t>
                      </a:r>
                      <a:r>
                        <a:rPr sz="500" i="1" spc="5" dirty="0">
                          <a:latin typeface="Arial"/>
                          <a:cs typeface="Arial"/>
                        </a:rPr>
                        <a:t>у</a:t>
                      </a:r>
                      <a:r>
                        <a:rPr sz="500" i="1" dirty="0">
                          <a:latin typeface="Arial"/>
                          <a:cs typeface="Arial"/>
                        </a:rPr>
                        <a:t>пл</a:t>
                      </a:r>
                      <a:r>
                        <a:rPr sz="500" i="1" spc="-5" dirty="0">
                          <a:latin typeface="Arial"/>
                          <a:cs typeface="Arial"/>
                        </a:rPr>
                        <a:t>е</a:t>
                      </a:r>
                      <a:r>
                        <a:rPr sz="500" i="1" dirty="0">
                          <a:latin typeface="Arial"/>
                          <a:cs typeface="Arial"/>
                        </a:rPr>
                        <a:t>н</a:t>
                      </a:r>
                      <a:r>
                        <a:rPr sz="500" i="1" spc="-5" dirty="0">
                          <a:latin typeface="Arial"/>
                          <a:cs typeface="Arial"/>
                        </a:rPr>
                        <a:t>и</a:t>
                      </a:r>
                      <a:r>
                        <a:rPr sz="500" i="1" dirty="0">
                          <a:latin typeface="Arial"/>
                          <a:cs typeface="Arial"/>
                        </a:rPr>
                        <a:t>я</a:t>
                      </a:r>
                      <a:r>
                        <a:rPr sz="500" i="1" spc="10" dirty="0">
                          <a:latin typeface="Arial"/>
                          <a:cs typeface="Arial"/>
                        </a:rPr>
                        <a:t> </a:t>
                      </a:r>
                      <a:r>
                        <a:rPr sz="500" i="1" spc="-5" dirty="0">
                          <a:latin typeface="Arial"/>
                          <a:cs typeface="Arial"/>
                        </a:rPr>
                        <a:t>о</a:t>
                      </a:r>
                      <a:r>
                        <a:rPr sz="500" i="1" dirty="0">
                          <a:latin typeface="Arial"/>
                          <a:cs typeface="Arial"/>
                        </a:rPr>
                        <a:t>т</a:t>
                      </a:r>
                      <a:r>
                        <a:rPr sz="500" i="1" spc="15" dirty="0">
                          <a:latin typeface="Arial"/>
                          <a:cs typeface="Arial"/>
                        </a:rPr>
                        <a:t> </a:t>
                      </a:r>
                      <a:r>
                        <a:rPr sz="500" i="1" dirty="0">
                          <a:latin typeface="Arial"/>
                          <a:cs typeface="Arial"/>
                        </a:rPr>
                        <a:t>бюдж</a:t>
                      </a:r>
                      <a:r>
                        <a:rPr sz="500" i="1" spc="-5" dirty="0">
                          <a:latin typeface="Arial"/>
                          <a:cs typeface="Arial"/>
                        </a:rPr>
                        <a:t>е</a:t>
                      </a:r>
                      <a:r>
                        <a:rPr sz="500" i="1" dirty="0">
                          <a:latin typeface="Arial"/>
                          <a:cs typeface="Arial"/>
                        </a:rPr>
                        <a:t>т</a:t>
                      </a:r>
                      <a:r>
                        <a:rPr sz="500" i="1" spc="-5" dirty="0">
                          <a:latin typeface="Arial"/>
                          <a:cs typeface="Arial"/>
                        </a:rPr>
                        <a:t>о</a:t>
                      </a:r>
                      <a:r>
                        <a:rPr sz="500" i="1" dirty="0">
                          <a:latin typeface="Arial"/>
                          <a:cs typeface="Arial"/>
                        </a:rPr>
                        <a:t>в </a:t>
                      </a:r>
                      <a:r>
                        <a:rPr sz="500" i="1" spc="-5" dirty="0">
                          <a:latin typeface="Arial"/>
                          <a:cs typeface="Arial"/>
                        </a:rPr>
                        <a:t>(</a:t>
                      </a:r>
                      <a:r>
                        <a:rPr sz="500" i="1" spc="5" dirty="0">
                          <a:latin typeface="Arial"/>
                          <a:cs typeface="Arial"/>
                        </a:rPr>
                        <a:t>с</a:t>
                      </a:r>
                      <a:r>
                        <a:rPr sz="500" i="1" dirty="0">
                          <a:latin typeface="Arial"/>
                          <a:cs typeface="Arial"/>
                        </a:rPr>
                        <a:t>т</a:t>
                      </a:r>
                      <a:r>
                        <a:rPr sz="500" i="1" spc="-5" dirty="0">
                          <a:latin typeface="Arial"/>
                          <a:cs typeface="Arial"/>
                        </a:rPr>
                        <a:t>р</a:t>
                      </a:r>
                      <a:r>
                        <a:rPr sz="500" i="1" dirty="0">
                          <a:latin typeface="Arial"/>
                          <a:cs typeface="Arial"/>
                        </a:rPr>
                        <a:t>.</a:t>
                      </a:r>
                      <a:r>
                        <a:rPr sz="500" i="1" spc="15" dirty="0">
                          <a:latin typeface="Arial"/>
                          <a:cs typeface="Arial"/>
                        </a:rPr>
                        <a:t> </a:t>
                      </a:r>
                      <a:r>
                        <a:rPr sz="500" i="1" spc="-5" dirty="0">
                          <a:latin typeface="Arial"/>
                          <a:cs typeface="Arial"/>
                        </a:rPr>
                        <a:t>06</a:t>
                      </a:r>
                      <a:r>
                        <a:rPr sz="500" i="1" dirty="0">
                          <a:latin typeface="Arial"/>
                          <a:cs typeface="Arial"/>
                        </a:rPr>
                        <a:t>2</a:t>
                      </a:r>
                      <a:r>
                        <a:rPr sz="500" i="1" spc="10" dirty="0">
                          <a:latin typeface="Arial"/>
                          <a:cs typeface="Arial"/>
                        </a:rPr>
                        <a:t> </a:t>
                      </a:r>
                      <a:r>
                        <a:rPr sz="500" i="1" dirty="0">
                          <a:latin typeface="Arial"/>
                          <a:cs typeface="Arial"/>
                        </a:rPr>
                        <a:t>+ </a:t>
                      </a:r>
                      <a:r>
                        <a:rPr sz="500" i="1" spc="30" dirty="0">
                          <a:latin typeface="Arial"/>
                          <a:cs typeface="Arial"/>
                        </a:rPr>
                        <a:t> </a:t>
                      </a:r>
                      <a:r>
                        <a:rPr sz="500" i="1" spc="5" dirty="0">
                          <a:latin typeface="Arial"/>
                          <a:cs typeface="Arial"/>
                        </a:rPr>
                        <a:t>с</a:t>
                      </a:r>
                      <a:r>
                        <a:rPr sz="500" i="1" dirty="0">
                          <a:latin typeface="Arial"/>
                          <a:cs typeface="Arial"/>
                        </a:rPr>
                        <a:t>т</a:t>
                      </a:r>
                      <a:r>
                        <a:rPr sz="500" i="1" spc="-5" dirty="0">
                          <a:latin typeface="Arial"/>
                          <a:cs typeface="Arial"/>
                        </a:rPr>
                        <a:t>р</a:t>
                      </a:r>
                      <a:r>
                        <a:rPr sz="500" i="1" dirty="0">
                          <a:latin typeface="Arial"/>
                          <a:cs typeface="Arial"/>
                        </a:rPr>
                        <a:t>.</a:t>
                      </a:r>
                      <a:r>
                        <a:rPr sz="500" i="1" spc="15" dirty="0">
                          <a:latin typeface="Arial"/>
                          <a:cs typeface="Arial"/>
                        </a:rPr>
                        <a:t> </a:t>
                      </a:r>
                      <a:r>
                        <a:rPr sz="500" i="1" spc="-5" dirty="0">
                          <a:latin typeface="Arial"/>
                          <a:cs typeface="Arial"/>
                        </a:rPr>
                        <a:t>063</a:t>
                      </a:r>
                      <a:r>
                        <a:rPr sz="500" i="1" dirty="0">
                          <a:latin typeface="Arial"/>
                          <a:cs typeface="Arial"/>
                        </a:rPr>
                        <a:t>)</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marL="107314">
                        <a:lnSpc>
                          <a:spcPct val="100000"/>
                        </a:lnSpc>
                      </a:pPr>
                      <a:r>
                        <a:rPr sz="500" spc="-5" dirty="0">
                          <a:latin typeface="Arial"/>
                          <a:cs typeface="Arial"/>
                        </a:rPr>
                        <a:t>060</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1270" algn="ctr">
                        <a:lnSpc>
                          <a:spcPct val="100000"/>
                        </a:lnSpc>
                      </a:pPr>
                      <a:r>
                        <a:rPr sz="500" spc="-5" dirty="0">
                          <a:latin typeface="Arial"/>
                          <a:cs typeface="Arial"/>
                        </a:rPr>
                        <a:t>150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277775">
                <a:tc>
                  <a:txBody>
                    <a:bodyPr/>
                    <a:lstStyle/>
                    <a:p>
                      <a:pPr marL="226695">
                        <a:lnSpc>
                          <a:spcPct val="100000"/>
                        </a:lnSpc>
                      </a:pPr>
                      <a:r>
                        <a:rPr sz="500" dirty="0">
                          <a:latin typeface="Arial"/>
                          <a:cs typeface="Arial"/>
                        </a:rPr>
                        <a:t>в</a:t>
                      </a:r>
                      <a:r>
                        <a:rPr sz="500" spc="10" dirty="0">
                          <a:latin typeface="Arial"/>
                          <a:cs typeface="Arial"/>
                        </a:rPr>
                        <a:t> </a:t>
                      </a:r>
                      <a:r>
                        <a:rPr sz="500" spc="-10" dirty="0">
                          <a:latin typeface="Arial"/>
                          <a:cs typeface="Arial"/>
                        </a:rPr>
                        <a:t>т</a:t>
                      </a:r>
                      <a:r>
                        <a:rPr sz="500" spc="-5" dirty="0">
                          <a:latin typeface="Arial"/>
                          <a:cs typeface="Arial"/>
                        </a:rPr>
                        <a:t>о</a:t>
                      </a:r>
                      <a:r>
                        <a:rPr sz="500" dirty="0">
                          <a:latin typeface="Arial"/>
                          <a:cs typeface="Arial"/>
                        </a:rPr>
                        <a:t>м</a:t>
                      </a:r>
                      <a:r>
                        <a:rPr sz="500" spc="15" dirty="0">
                          <a:latin typeface="Arial"/>
                          <a:cs typeface="Arial"/>
                        </a:rPr>
                        <a:t> </a:t>
                      </a:r>
                      <a:r>
                        <a:rPr sz="500" spc="5" dirty="0">
                          <a:latin typeface="Arial"/>
                          <a:cs typeface="Arial"/>
                        </a:rPr>
                        <a:t>ч</a:t>
                      </a:r>
                      <a:r>
                        <a:rPr sz="500" spc="-5" dirty="0">
                          <a:latin typeface="Arial"/>
                          <a:cs typeface="Arial"/>
                        </a:rPr>
                        <a:t>и</a:t>
                      </a:r>
                      <a:r>
                        <a:rPr sz="500" spc="5" dirty="0">
                          <a:latin typeface="Arial"/>
                          <a:cs typeface="Arial"/>
                        </a:rPr>
                        <a:t>с</a:t>
                      </a:r>
                      <a:r>
                        <a:rPr sz="500" dirty="0">
                          <a:latin typeface="Arial"/>
                          <a:cs typeface="Arial"/>
                        </a:rPr>
                        <a:t>л</a:t>
                      </a:r>
                      <a:r>
                        <a:rPr sz="500" spc="-5" dirty="0">
                          <a:latin typeface="Arial"/>
                          <a:cs typeface="Arial"/>
                        </a:rPr>
                        <a:t>е</a:t>
                      </a:r>
                      <a:r>
                        <a:rPr sz="500" dirty="0">
                          <a:latin typeface="Arial"/>
                          <a:cs typeface="Arial"/>
                        </a:rPr>
                        <a:t>:</a:t>
                      </a:r>
                      <a:endParaRPr sz="500">
                        <a:latin typeface="Arial"/>
                        <a:cs typeface="Arial"/>
                      </a:endParaRPr>
                    </a:p>
                    <a:p>
                      <a:pPr marL="226695" marR="441959">
                        <a:lnSpc>
                          <a:spcPts val="730"/>
                        </a:lnSpc>
                        <a:spcBef>
                          <a:spcPts val="10"/>
                        </a:spcBef>
                      </a:pPr>
                      <a:r>
                        <a:rPr sz="500" i="1" dirty="0">
                          <a:latin typeface="Arial"/>
                          <a:cs typeface="Arial"/>
                        </a:rPr>
                        <a:t>п</a:t>
                      </a:r>
                      <a:r>
                        <a:rPr sz="500" i="1" spc="-5" dirty="0">
                          <a:latin typeface="Arial"/>
                          <a:cs typeface="Arial"/>
                        </a:rPr>
                        <a:t>о</a:t>
                      </a:r>
                      <a:r>
                        <a:rPr sz="500" i="1" spc="5" dirty="0">
                          <a:latin typeface="Arial"/>
                          <a:cs typeface="Arial"/>
                        </a:rPr>
                        <a:t>с</a:t>
                      </a:r>
                      <a:r>
                        <a:rPr sz="500" i="1" dirty="0">
                          <a:latin typeface="Arial"/>
                          <a:cs typeface="Arial"/>
                        </a:rPr>
                        <a:t>т</a:t>
                      </a:r>
                      <a:r>
                        <a:rPr sz="500" i="1" spc="5" dirty="0">
                          <a:latin typeface="Arial"/>
                          <a:cs typeface="Arial"/>
                        </a:rPr>
                        <a:t>у</a:t>
                      </a:r>
                      <a:r>
                        <a:rPr sz="500" i="1" dirty="0">
                          <a:latin typeface="Arial"/>
                          <a:cs typeface="Arial"/>
                        </a:rPr>
                        <a:t>пл</a:t>
                      </a:r>
                      <a:r>
                        <a:rPr sz="500" i="1" spc="-5" dirty="0">
                          <a:latin typeface="Arial"/>
                          <a:cs typeface="Arial"/>
                        </a:rPr>
                        <a:t>е</a:t>
                      </a:r>
                      <a:r>
                        <a:rPr sz="500" i="1" dirty="0">
                          <a:latin typeface="Arial"/>
                          <a:cs typeface="Arial"/>
                        </a:rPr>
                        <a:t>н</a:t>
                      </a:r>
                      <a:r>
                        <a:rPr sz="500" i="1" spc="-5" dirty="0">
                          <a:latin typeface="Arial"/>
                          <a:cs typeface="Arial"/>
                        </a:rPr>
                        <a:t>и</a:t>
                      </a:r>
                      <a:r>
                        <a:rPr sz="500" i="1" dirty="0">
                          <a:latin typeface="Arial"/>
                          <a:cs typeface="Arial"/>
                        </a:rPr>
                        <a:t>я</a:t>
                      </a:r>
                      <a:r>
                        <a:rPr sz="500" i="1" spc="10" dirty="0">
                          <a:latin typeface="Arial"/>
                          <a:cs typeface="Arial"/>
                        </a:rPr>
                        <a:t> </a:t>
                      </a:r>
                      <a:r>
                        <a:rPr sz="500" i="1" spc="-5" dirty="0">
                          <a:latin typeface="Arial"/>
                          <a:cs typeface="Arial"/>
                        </a:rPr>
                        <a:t>о</a:t>
                      </a:r>
                      <a:r>
                        <a:rPr sz="500" i="1" dirty="0">
                          <a:latin typeface="Arial"/>
                          <a:cs typeface="Arial"/>
                        </a:rPr>
                        <a:t>т</a:t>
                      </a:r>
                      <a:r>
                        <a:rPr sz="500" i="1" spc="15" dirty="0">
                          <a:latin typeface="Arial"/>
                          <a:cs typeface="Arial"/>
                        </a:rPr>
                        <a:t> </a:t>
                      </a:r>
                      <a:r>
                        <a:rPr sz="500" i="1" dirty="0">
                          <a:latin typeface="Arial"/>
                          <a:cs typeface="Arial"/>
                        </a:rPr>
                        <a:t>н</a:t>
                      </a:r>
                      <a:r>
                        <a:rPr sz="500" i="1" spc="-5" dirty="0">
                          <a:latin typeface="Arial"/>
                          <a:cs typeface="Arial"/>
                        </a:rPr>
                        <a:t>а</a:t>
                      </a:r>
                      <a:r>
                        <a:rPr sz="500" i="1" dirty="0">
                          <a:latin typeface="Arial"/>
                          <a:cs typeface="Arial"/>
                        </a:rPr>
                        <a:t>дн</a:t>
                      </a:r>
                      <a:r>
                        <a:rPr sz="500" i="1" spc="-5" dirty="0">
                          <a:latin typeface="Arial"/>
                          <a:cs typeface="Arial"/>
                        </a:rPr>
                        <a:t>а</a:t>
                      </a:r>
                      <a:r>
                        <a:rPr sz="500" i="1" dirty="0">
                          <a:latin typeface="Arial"/>
                          <a:cs typeface="Arial"/>
                        </a:rPr>
                        <a:t>ц</a:t>
                      </a:r>
                      <a:r>
                        <a:rPr sz="500" i="1" spc="-5" dirty="0">
                          <a:latin typeface="Arial"/>
                          <a:cs typeface="Arial"/>
                        </a:rPr>
                        <a:t>ио</a:t>
                      </a:r>
                      <a:r>
                        <a:rPr sz="500" i="1" dirty="0">
                          <a:latin typeface="Arial"/>
                          <a:cs typeface="Arial"/>
                        </a:rPr>
                        <a:t>н</a:t>
                      </a:r>
                      <a:r>
                        <a:rPr sz="500" i="1" spc="-5" dirty="0">
                          <a:latin typeface="Arial"/>
                          <a:cs typeface="Arial"/>
                        </a:rPr>
                        <a:t>а</a:t>
                      </a:r>
                      <a:r>
                        <a:rPr sz="500" i="1" dirty="0">
                          <a:latin typeface="Arial"/>
                          <a:cs typeface="Arial"/>
                        </a:rPr>
                        <a:t>льных</a:t>
                      </a:r>
                      <a:r>
                        <a:rPr sz="500" i="1" spc="5" dirty="0">
                          <a:latin typeface="Arial"/>
                          <a:cs typeface="Arial"/>
                        </a:rPr>
                        <a:t> </a:t>
                      </a:r>
                      <a:r>
                        <a:rPr sz="500" i="1" spc="-5" dirty="0">
                          <a:latin typeface="Arial"/>
                          <a:cs typeface="Arial"/>
                        </a:rPr>
                        <a:t>орга</a:t>
                      </a:r>
                      <a:r>
                        <a:rPr sz="500" i="1" dirty="0">
                          <a:latin typeface="Arial"/>
                          <a:cs typeface="Arial"/>
                        </a:rPr>
                        <a:t>н</a:t>
                      </a:r>
                      <a:r>
                        <a:rPr sz="500" i="1" spc="-5" dirty="0">
                          <a:latin typeface="Arial"/>
                          <a:cs typeface="Arial"/>
                        </a:rPr>
                        <a:t>и</a:t>
                      </a:r>
                      <a:r>
                        <a:rPr sz="500" i="1" dirty="0">
                          <a:latin typeface="Arial"/>
                          <a:cs typeface="Arial"/>
                        </a:rPr>
                        <a:t>з</a:t>
                      </a:r>
                      <a:r>
                        <a:rPr sz="500" i="1" spc="-5" dirty="0">
                          <a:latin typeface="Arial"/>
                          <a:cs typeface="Arial"/>
                        </a:rPr>
                        <a:t>а</a:t>
                      </a:r>
                      <a:r>
                        <a:rPr sz="500" i="1" dirty="0">
                          <a:latin typeface="Arial"/>
                          <a:cs typeface="Arial"/>
                        </a:rPr>
                        <a:t>ц</a:t>
                      </a:r>
                      <a:r>
                        <a:rPr sz="500" i="1" spc="-5" dirty="0">
                          <a:latin typeface="Arial"/>
                          <a:cs typeface="Arial"/>
                        </a:rPr>
                        <a:t>и</a:t>
                      </a:r>
                      <a:r>
                        <a:rPr sz="500" i="1" dirty="0">
                          <a:latin typeface="Arial"/>
                          <a:cs typeface="Arial"/>
                        </a:rPr>
                        <a:t>й</a:t>
                      </a:r>
                      <a:r>
                        <a:rPr sz="500" i="1" spc="10" dirty="0">
                          <a:latin typeface="Arial"/>
                          <a:cs typeface="Arial"/>
                        </a:rPr>
                        <a:t> </a:t>
                      </a:r>
                      <a:r>
                        <a:rPr sz="500" i="1" dirty="0">
                          <a:latin typeface="Arial"/>
                          <a:cs typeface="Arial"/>
                        </a:rPr>
                        <a:t>и п</a:t>
                      </a:r>
                      <a:r>
                        <a:rPr sz="500" i="1" spc="-5" dirty="0">
                          <a:latin typeface="Arial"/>
                          <a:cs typeface="Arial"/>
                        </a:rPr>
                        <a:t>ра</a:t>
                      </a:r>
                      <a:r>
                        <a:rPr sz="500" i="1" dirty="0">
                          <a:latin typeface="Arial"/>
                          <a:cs typeface="Arial"/>
                        </a:rPr>
                        <a:t>в</a:t>
                      </a:r>
                      <a:r>
                        <a:rPr sz="500" i="1" spc="-5" dirty="0">
                          <a:latin typeface="Arial"/>
                          <a:cs typeface="Arial"/>
                        </a:rPr>
                        <a:t>и</a:t>
                      </a:r>
                      <a:r>
                        <a:rPr sz="500" i="1" dirty="0">
                          <a:latin typeface="Arial"/>
                          <a:cs typeface="Arial"/>
                        </a:rPr>
                        <a:t>т</a:t>
                      </a:r>
                      <a:r>
                        <a:rPr sz="500" i="1" spc="-5" dirty="0">
                          <a:latin typeface="Arial"/>
                          <a:cs typeface="Arial"/>
                        </a:rPr>
                        <a:t>е</a:t>
                      </a:r>
                      <a:r>
                        <a:rPr sz="500" i="1" dirty="0">
                          <a:latin typeface="Arial"/>
                          <a:cs typeface="Arial"/>
                        </a:rPr>
                        <a:t>ль</a:t>
                      </a:r>
                      <a:r>
                        <a:rPr sz="500" i="1" spc="5" dirty="0">
                          <a:latin typeface="Arial"/>
                          <a:cs typeface="Arial"/>
                        </a:rPr>
                        <a:t>с</a:t>
                      </a:r>
                      <a:r>
                        <a:rPr sz="500" i="1" dirty="0">
                          <a:latin typeface="Arial"/>
                          <a:cs typeface="Arial"/>
                        </a:rPr>
                        <a:t>тв</a:t>
                      </a:r>
                      <a:r>
                        <a:rPr sz="500" i="1" spc="15" dirty="0">
                          <a:latin typeface="Arial"/>
                          <a:cs typeface="Arial"/>
                        </a:rPr>
                        <a:t> </a:t>
                      </a:r>
                      <a:r>
                        <a:rPr sz="500" i="1" spc="-5" dirty="0">
                          <a:latin typeface="Arial"/>
                          <a:cs typeface="Arial"/>
                        </a:rPr>
                        <a:t>и</a:t>
                      </a:r>
                      <a:r>
                        <a:rPr sz="500" i="1" dirty="0">
                          <a:latin typeface="Arial"/>
                          <a:cs typeface="Arial"/>
                        </a:rPr>
                        <a:t>н</a:t>
                      </a:r>
                      <a:r>
                        <a:rPr sz="500" i="1" spc="-5" dirty="0">
                          <a:latin typeface="Arial"/>
                          <a:cs typeface="Arial"/>
                        </a:rPr>
                        <a:t>о</a:t>
                      </a:r>
                      <a:r>
                        <a:rPr sz="500" i="1" spc="5" dirty="0">
                          <a:latin typeface="Arial"/>
                          <a:cs typeface="Arial"/>
                        </a:rPr>
                        <a:t>с</a:t>
                      </a:r>
                      <a:r>
                        <a:rPr sz="500" i="1" dirty="0">
                          <a:latin typeface="Arial"/>
                          <a:cs typeface="Arial"/>
                        </a:rPr>
                        <a:t>т</a:t>
                      </a:r>
                      <a:r>
                        <a:rPr sz="500" i="1" spc="-5" dirty="0">
                          <a:latin typeface="Arial"/>
                          <a:cs typeface="Arial"/>
                        </a:rPr>
                        <a:t>ра</a:t>
                      </a:r>
                      <a:r>
                        <a:rPr sz="500" i="1" dirty="0">
                          <a:latin typeface="Arial"/>
                          <a:cs typeface="Arial"/>
                        </a:rPr>
                        <a:t>нных</a:t>
                      </a:r>
                      <a:r>
                        <a:rPr sz="500" i="1" spc="5" dirty="0">
                          <a:latin typeface="Arial"/>
                          <a:cs typeface="Arial"/>
                        </a:rPr>
                        <a:t> </a:t>
                      </a:r>
                      <a:r>
                        <a:rPr sz="500" i="1" spc="-5" dirty="0">
                          <a:latin typeface="Arial"/>
                          <a:cs typeface="Arial"/>
                        </a:rPr>
                        <a:t>го</a:t>
                      </a:r>
                      <a:r>
                        <a:rPr sz="500" i="1" spc="5" dirty="0">
                          <a:latin typeface="Arial"/>
                          <a:cs typeface="Arial"/>
                        </a:rPr>
                        <a:t>су</a:t>
                      </a:r>
                      <a:r>
                        <a:rPr sz="500" i="1" dirty="0">
                          <a:latin typeface="Arial"/>
                          <a:cs typeface="Arial"/>
                        </a:rPr>
                        <a:t>д</a:t>
                      </a:r>
                      <a:r>
                        <a:rPr sz="500" i="1" spc="-5" dirty="0">
                          <a:latin typeface="Arial"/>
                          <a:cs typeface="Arial"/>
                        </a:rPr>
                        <a:t>ар</a:t>
                      </a:r>
                      <a:r>
                        <a:rPr sz="500" i="1" spc="5" dirty="0">
                          <a:latin typeface="Arial"/>
                          <a:cs typeface="Arial"/>
                        </a:rPr>
                        <a:t>с</a:t>
                      </a:r>
                      <a:r>
                        <a:rPr sz="500" i="1" dirty="0">
                          <a:latin typeface="Arial"/>
                          <a:cs typeface="Arial"/>
                        </a:rPr>
                        <a:t>тв</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marL="107314">
                        <a:lnSpc>
                          <a:spcPct val="100000"/>
                        </a:lnSpc>
                      </a:pPr>
                      <a:r>
                        <a:rPr sz="500" spc="-5" dirty="0">
                          <a:latin typeface="Arial"/>
                          <a:cs typeface="Arial"/>
                        </a:rPr>
                        <a:t>062</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1270" algn="ctr">
                        <a:lnSpc>
                          <a:spcPct val="100000"/>
                        </a:lnSpc>
                      </a:pPr>
                      <a:r>
                        <a:rPr sz="500" spc="-5" dirty="0">
                          <a:latin typeface="Arial"/>
                          <a:cs typeface="Arial"/>
                        </a:rPr>
                        <a:t>152</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168599">
                <a:tc>
                  <a:txBody>
                    <a:bodyPr/>
                    <a:lstStyle/>
                    <a:p>
                      <a:pPr marL="226695">
                        <a:lnSpc>
                          <a:spcPct val="100000"/>
                        </a:lnSpc>
                      </a:pPr>
                      <a:r>
                        <a:rPr sz="500" i="1" dirty="0">
                          <a:latin typeface="Arial"/>
                          <a:cs typeface="Arial"/>
                        </a:rPr>
                        <a:t>п</a:t>
                      </a:r>
                      <a:r>
                        <a:rPr sz="500" i="1" spc="-5" dirty="0">
                          <a:latin typeface="Arial"/>
                          <a:cs typeface="Arial"/>
                        </a:rPr>
                        <a:t>о</a:t>
                      </a:r>
                      <a:r>
                        <a:rPr sz="500" i="1" spc="5" dirty="0">
                          <a:latin typeface="Arial"/>
                          <a:cs typeface="Arial"/>
                        </a:rPr>
                        <a:t>с</a:t>
                      </a:r>
                      <a:r>
                        <a:rPr sz="500" i="1" dirty="0">
                          <a:latin typeface="Arial"/>
                          <a:cs typeface="Arial"/>
                        </a:rPr>
                        <a:t>т</a:t>
                      </a:r>
                      <a:r>
                        <a:rPr sz="500" i="1" spc="5" dirty="0">
                          <a:latin typeface="Arial"/>
                          <a:cs typeface="Arial"/>
                        </a:rPr>
                        <a:t>у</a:t>
                      </a:r>
                      <a:r>
                        <a:rPr sz="500" i="1" dirty="0">
                          <a:latin typeface="Arial"/>
                          <a:cs typeface="Arial"/>
                        </a:rPr>
                        <a:t>пл</a:t>
                      </a:r>
                      <a:r>
                        <a:rPr sz="500" i="1" spc="-5" dirty="0">
                          <a:latin typeface="Arial"/>
                          <a:cs typeface="Arial"/>
                        </a:rPr>
                        <a:t>е</a:t>
                      </a:r>
                      <a:r>
                        <a:rPr sz="500" i="1" dirty="0">
                          <a:latin typeface="Arial"/>
                          <a:cs typeface="Arial"/>
                        </a:rPr>
                        <a:t>н</a:t>
                      </a:r>
                      <a:r>
                        <a:rPr sz="500" i="1" spc="-5" dirty="0">
                          <a:latin typeface="Arial"/>
                          <a:cs typeface="Arial"/>
                        </a:rPr>
                        <a:t>и</a:t>
                      </a:r>
                      <a:r>
                        <a:rPr sz="500" i="1" dirty="0">
                          <a:latin typeface="Arial"/>
                          <a:cs typeface="Arial"/>
                        </a:rPr>
                        <a:t>я</a:t>
                      </a:r>
                      <a:r>
                        <a:rPr sz="500" i="1" spc="10" dirty="0">
                          <a:latin typeface="Arial"/>
                          <a:cs typeface="Arial"/>
                        </a:rPr>
                        <a:t> </a:t>
                      </a:r>
                      <a:r>
                        <a:rPr sz="500" i="1" spc="-5" dirty="0">
                          <a:latin typeface="Arial"/>
                          <a:cs typeface="Arial"/>
                        </a:rPr>
                        <a:t>о</a:t>
                      </a:r>
                      <a:r>
                        <a:rPr sz="500" i="1" dirty="0">
                          <a:latin typeface="Arial"/>
                          <a:cs typeface="Arial"/>
                        </a:rPr>
                        <a:t>т</a:t>
                      </a:r>
                      <a:r>
                        <a:rPr sz="500" i="1" spc="15" dirty="0">
                          <a:latin typeface="Arial"/>
                          <a:cs typeface="Arial"/>
                        </a:rPr>
                        <a:t> </a:t>
                      </a:r>
                      <a:r>
                        <a:rPr sz="500" i="1" dirty="0">
                          <a:latin typeface="Arial"/>
                          <a:cs typeface="Arial"/>
                        </a:rPr>
                        <a:t>м</a:t>
                      </a:r>
                      <a:r>
                        <a:rPr sz="500" i="1" spc="-5" dirty="0">
                          <a:latin typeface="Arial"/>
                          <a:cs typeface="Arial"/>
                        </a:rPr>
                        <a:t>е</a:t>
                      </a:r>
                      <a:r>
                        <a:rPr sz="500" i="1" dirty="0">
                          <a:latin typeface="Arial"/>
                          <a:cs typeface="Arial"/>
                        </a:rPr>
                        <a:t>ждун</a:t>
                      </a:r>
                      <a:r>
                        <a:rPr sz="500" i="1" spc="-5" dirty="0">
                          <a:latin typeface="Arial"/>
                          <a:cs typeface="Arial"/>
                        </a:rPr>
                        <a:t>аро</a:t>
                      </a:r>
                      <a:r>
                        <a:rPr sz="500" i="1" dirty="0">
                          <a:latin typeface="Arial"/>
                          <a:cs typeface="Arial"/>
                        </a:rPr>
                        <a:t>дных</a:t>
                      </a:r>
                      <a:r>
                        <a:rPr sz="500" i="1" spc="5" dirty="0">
                          <a:latin typeface="Arial"/>
                          <a:cs typeface="Arial"/>
                        </a:rPr>
                        <a:t> </a:t>
                      </a:r>
                      <a:r>
                        <a:rPr sz="500" i="1" dirty="0">
                          <a:latin typeface="Arial"/>
                          <a:cs typeface="Arial"/>
                        </a:rPr>
                        <a:t>ф</a:t>
                      </a:r>
                      <a:r>
                        <a:rPr sz="500" i="1" spc="-5" dirty="0">
                          <a:latin typeface="Arial"/>
                          <a:cs typeface="Arial"/>
                        </a:rPr>
                        <a:t>и</a:t>
                      </a:r>
                      <a:r>
                        <a:rPr sz="500" i="1" dirty="0">
                          <a:latin typeface="Arial"/>
                          <a:cs typeface="Arial"/>
                        </a:rPr>
                        <a:t>н</a:t>
                      </a:r>
                      <a:r>
                        <a:rPr sz="500" i="1" spc="-5" dirty="0">
                          <a:latin typeface="Arial"/>
                          <a:cs typeface="Arial"/>
                        </a:rPr>
                        <a:t>а</a:t>
                      </a:r>
                      <a:r>
                        <a:rPr sz="500" i="1" dirty="0">
                          <a:latin typeface="Arial"/>
                          <a:cs typeface="Arial"/>
                        </a:rPr>
                        <a:t>н</a:t>
                      </a:r>
                      <a:r>
                        <a:rPr sz="500" i="1" spc="5" dirty="0">
                          <a:latin typeface="Arial"/>
                          <a:cs typeface="Arial"/>
                        </a:rPr>
                        <a:t>с</a:t>
                      </a:r>
                      <a:r>
                        <a:rPr sz="500" i="1" spc="-5" dirty="0">
                          <a:latin typeface="Arial"/>
                          <a:cs typeface="Arial"/>
                        </a:rPr>
                        <a:t>о</a:t>
                      </a:r>
                      <a:r>
                        <a:rPr sz="500" i="1" dirty="0">
                          <a:latin typeface="Arial"/>
                          <a:cs typeface="Arial"/>
                        </a:rPr>
                        <a:t>вых</a:t>
                      </a:r>
                      <a:r>
                        <a:rPr sz="500" i="1" spc="5" dirty="0">
                          <a:latin typeface="Arial"/>
                          <a:cs typeface="Arial"/>
                        </a:rPr>
                        <a:t> </a:t>
                      </a:r>
                      <a:r>
                        <a:rPr sz="500" i="1" spc="-5" dirty="0">
                          <a:latin typeface="Arial"/>
                          <a:cs typeface="Arial"/>
                        </a:rPr>
                        <a:t>орга</a:t>
                      </a:r>
                      <a:r>
                        <a:rPr sz="500" i="1" dirty="0">
                          <a:latin typeface="Arial"/>
                          <a:cs typeface="Arial"/>
                        </a:rPr>
                        <a:t>н</a:t>
                      </a:r>
                      <a:r>
                        <a:rPr sz="500" i="1" spc="-5" dirty="0">
                          <a:latin typeface="Arial"/>
                          <a:cs typeface="Arial"/>
                        </a:rPr>
                        <a:t>и</a:t>
                      </a:r>
                      <a:r>
                        <a:rPr sz="500" i="1" dirty="0">
                          <a:latin typeface="Arial"/>
                          <a:cs typeface="Arial"/>
                        </a:rPr>
                        <a:t>з</a:t>
                      </a:r>
                      <a:r>
                        <a:rPr sz="500" i="1" spc="-5" dirty="0">
                          <a:latin typeface="Arial"/>
                          <a:cs typeface="Arial"/>
                        </a:rPr>
                        <a:t>а</a:t>
                      </a:r>
                      <a:r>
                        <a:rPr sz="500" i="1" dirty="0">
                          <a:latin typeface="Arial"/>
                          <a:cs typeface="Arial"/>
                        </a:rPr>
                        <a:t>ц</a:t>
                      </a:r>
                      <a:r>
                        <a:rPr sz="500" i="1" spc="-5" dirty="0">
                          <a:latin typeface="Arial"/>
                          <a:cs typeface="Arial"/>
                        </a:rPr>
                        <a:t>и</a:t>
                      </a:r>
                      <a:r>
                        <a:rPr sz="500" i="1" dirty="0">
                          <a:latin typeface="Arial"/>
                          <a:cs typeface="Arial"/>
                        </a:rPr>
                        <a:t>й</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marL="107314">
                        <a:lnSpc>
                          <a:spcPct val="100000"/>
                        </a:lnSpc>
                      </a:pPr>
                      <a:r>
                        <a:rPr sz="500" spc="-5" dirty="0">
                          <a:latin typeface="Arial"/>
                          <a:cs typeface="Arial"/>
                        </a:rPr>
                        <a:t>063</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1270" algn="ctr">
                        <a:lnSpc>
                          <a:spcPct val="100000"/>
                        </a:lnSpc>
                      </a:pPr>
                      <a:r>
                        <a:rPr sz="500" spc="-5" dirty="0">
                          <a:latin typeface="Arial"/>
                          <a:cs typeface="Arial"/>
                        </a:rPr>
                        <a:t>153</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179655">
                <a:tc>
                  <a:txBody>
                    <a:bodyPr/>
                    <a:lstStyle/>
                    <a:p>
                      <a:pPr marL="121920">
                        <a:lnSpc>
                          <a:spcPct val="100000"/>
                        </a:lnSpc>
                      </a:pPr>
                      <a:r>
                        <a:rPr sz="500" i="1" spc="5" dirty="0">
                          <a:latin typeface="Arial"/>
                          <a:cs typeface="Arial"/>
                        </a:rPr>
                        <a:t>Д</a:t>
                      </a:r>
                      <a:r>
                        <a:rPr sz="500" i="1" spc="-5" dirty="0">
                          <a:latin typeface="Arial"/>
                          <a:cs typeface="Arial"/>
                        </a:rPr>
                        <a:t>о</a:t>
                      </a:r>
                      <a:r>
                        <a:rPr sz="500" i="1" spc="-10" dirty="0">
                          <a:latin typeface="Arial"/>
                          <a:cs typeface="Arial"/>
                        </a:rPr>
                        <a:t>х</a:t>
                      </a:r>
                      <a:r>
                        <a:rPr sz="500" i="1" spc="-5" dirty="0">
                          <a:latin typeface="Arial"/>
                          <a:cs typeface="Arial"/>
                        </a:rPr>
                        <a:t>о</a:t>
                      </a:r>
                      <a:r>
                        <a:rPr sz="500" i="1" dirty="0">
                          <a:latin typeface="Arial"/>
                          <a:cs typeface="Arial"/>
                        </a:rPr>
                        <a:t>ды</a:t>
                      </a:r>
                      <a:r>
                        <a:rPr sz="500" i="1" spc="10" dirty="0">
                          <a:latin typeface="Arial"/>
                          <a:cs typeface="Arial"/>
                        </a:rPr>
                        <a:t> </a:t>
                      </a:r>
                      <a:r>
                        <a:rPr sz="500" i="1" spc="-5" dirty="0">
                          <a:latin typeface="Arial"/>
                          <a:cs typeface="Arial"/>
                        </a:rPr>
                        <a:t>о</a:t>
                      </a:r>
                      <a:r>
                        <a:rPr sz="500" i="1" dirty="0">
                          <a:latin typeface="Arial"/>
                          <a:cs typeface="Arial"/>
                        </a:rPr>
                        <a:t>т</a:t>
                      </a:r>
                      <a:r>
                        <a:rPr sz="500" i="1" spc="15" dirty="0">
                          <a:latin typeface="Arial"/>
                          <a:cs typeface="Arial"/>
                        </a:rPr>
                        <a:t> </a:t>
                      </a:r>
                      <a:r>
                        <a:rPr sz="500" i="1" spc="-5" dirty="0">
                          <a:latin typeface="Arial"/>
                          <a:cs typeface="Arial"/>
                        </a:rPr>
                        <a:t>о</a:t>
                      </a:r>
                      <a:r>
                        <a:rPr sz="500" i="1" dirty="0">
                          <a:latin typeface="Arial"/>
                          <a:cs typeface="Arial"/>
                        </a:rPr>
                        <a:t>п</a:t>
                      </a:r>
                      <a:r>
                        <a:rPr sz="500" i="1" spc="-5" dirty="0">
                          <a:latin typeface="Arial"/>
                          <a:cs typeface="Arial"/>
                        </a:rPr>
                        <a:t>ера</a:t>
                      </a:r>
                      <a:r>
                        <a:rPr sz="500" i="1" dirty="0">
                          <a:latin typeface="Arial"/>
                          <a:cs typeface="Arial"/>
                        </a:rPr>
                        <a:t>ц</a:t>
                      </a:r>
                      <a:r>
                        <a:rPr sz="500" i="1" spc="-5" dirty="0">
                          <a:latin typeface="Arial"/>
                          <a:cs typeface="Arial"/>
                        </a:rPr>
                        <a:t>и</a:t>
                      </a:r>
                      <a:r>
                        <a:rPr sz="500" i="1" dirty="0">
                          <a:latin typeface="Arial"/>
                          <a:cs typeface="Arial"/>
                        </a:rPr>
                        <a:t>й</a:t>
                      </a:r>
                      <a:r>
                        <a:rPr sz="500" i="1" spc="10" dirty="0">
                          <a:latin typeface="Arial"/>
                          <a:cs typeface="Arial"/>
                        </a:rPr>
                        <a:t> </a:t>
                      </a:r>
                      <a:r>
                        <a:rPr sz="500" i="1" dirty="0">
                          <a:latin typeface="Arial"/>
                          <a:cs typeface="Arial"/>
                        </a:rPr>
                        <a:t>с</a:t>
                      </a:r>
                      <a:r>
                        <a:rPr sz="500" i="1" spc="20" dirty="0">
                          <a:latin typeface="Arial"/>
                          <a:cs typeface="Arial"/>
                        </a:rPr>
                        <a:t> </a:t>
                      </a:r>
                      <a:r>
                        <a:rPr sz="500" i="1" spc="-5" dirty="0">
                          <a:latin typeface="Arial"/>
                          <a:cs typeface="Arial"/>
                        </a:rPr>
                        <a:t>а</a:t>
                      </a:r>
                      <a:r>
                        <a:rPr sz="500" i="1" dirty="0">
                          <a:latin typeface="Arial"/>
                          <a:cs typeface="Arial"/>
                        </a:rPr>
                        <a:t>кт</a:t>
                      </a:r>
                      <a:r>
                        <a:rPr sz="500" i="1" spc="-5" dirty="0">
                          <a:latin typeface="Arial"/>
                          <a:cs typeface="Arial"/>
                        </a:rPr>
                        <a:t>и</a:t>
                      </a:r>
                      <a:r>
                        <a:rPr sz="500" i="1" dirty="0">
                          <a:latin typeface="Arial"/>
                          <a:cs typeface="Arial"/>
                        </a:rPr>
                        <a:t>в</a:t>
                      </a:r>
                      <a:r>
                        <a:rPr sz="500" i="1" spc="-5" dirty="0">
                          <a:latin typeface="Arial"/>
                          <a:cs typeface="Arial"/>
                        </a:rPr>
                        <a:t>а</a:t>
                      </a:r>
                      <a:r>
                        <a:rPr sz="500" i="1" dirty="0">
                          <a:latin typeface="Arial"/>
                          <a:cs typeface="Arial"/>
                        </a:rPr>
                        <a:t>ми</a:t>
                      </a:r>
                      <a:endParaRPr sz="500">
                        <a:latin typeface="Arial"/>
                        <a:cs typeface="Arial"/>
                      </a:endParaRPr>
                    </a:p>
                    <a:p>
                      <a:pPr marL="121920">
                        <a:lnSpc>
                          <a:spcPct val="100000"/>
                        </a:lnSpc>
                        <a:spcBef>
                          <a:spcPts val="70"/>
                        </a:spcBef>
                      </a:pPr>
                      <a:r>
                        <a:rPr sz="500" i="1" spc="-5" dirty="0">
                          <a:latin typeface="Arial"/>
                          <a:cs typeface="Arial"/>
                        </a:rPr>
                        <a:t>(</a:t>
                      </a:r>
                      <a:r>
                        <a:rPr sz="500" i="1" spc="5" dirty="0">
                          <a:latin typeface="Arial"/>
                          <a:cs typeface="Arial"/>
                        </a:rPr>
                        <a:t>с</a:t>
                      </a:r>
                      <a:r>
                        <a:rPr sz="500" i="1" dirty="0">
                          <a:latin typeface="Arial"/>
                          <a:cs typeface="Arial"/>
                        </a:rPr>
                        <a:t>т</a:t>
                      </a:r>
                      <a:r>
                        <a:rPr sz="500" i="1" spc="-5" dirty="0">
                          <a:latin typeface="Arial"/>
                          <a:cs typeface="Arial"/>
                        </a:rPr>
                        <a:t>р</a:t>
                      </a:r>
                      <a:r>
                        <a:rPr sz="500" i="1" dirty="0">
                          <a:latin typeface="Arial"/>
                          <a:cs typeface="Arial"/>
                        </a:rPr>
                        <a:t>.</a:t>
                      </a:r>
                      <a:r>
                        <a:rPr sz="500" i="1" spc="15" dirty="0">
                          <a:latin typeface="Arial"/>
                          <a:cs typeface="Arial"/>
                        </a:rPr>
                        <a:t> </a:t>
                      </a:r>
                      <a:r>
                        <a:rPr sz="500" i="1" spc="-5" dirty="0">
                          <a:latin typeface="Arial"/>
                          <a:cs typeface="Arial"/>
                        </a:rPr>
                        <a:t>092</a:t>
                      </a:r>
                      <a:r>
                        <a:rPr sz="500" i="1" dirty="0">
                          <a:latin typeface="Arial"/>
                          <a:cs typeface="Arial"/>
                        </a:rPr>
                        <a:t>+</a:t>
                      </a:r>
                      <a:r>
                        <a:rPr sz="500" i="1" spc="15" dirty="0">
                          <a:latin typeface="Arial"/>
                          <a:cs typeface="Arial"/>
                        </a:rPr>
                        <a:t> </a:t>
                      </a:r>
                      <a:r>
                        <a:rPr sz="500" i="1" spc="5" dirty="0">
                          <a:latin typeface="Arial"/>
                          <a:cs typeface="Arial"/>
                        </a:rPr>
                        <a:t>с</a:t>
                      </a:r>
                      <a:r>
                        <a:rPr sz="500" i="1" dirty="0">
                          <a:latin typeface="Arial"/>
                          <a:cs typeface="Arial"/>
                        </a:rPr>
                        <a:t>т</a:t>
                      </a:r>
                      <a:r>
                        <a:rPr sz="500" i="1" spc="-5" dirty="0">
                          <a:latin typeface="Arial"/>
                          <a:cs typeface="Arial"/>
                        </a:rPr>
                        <a:t>р</a:t>
                      </a:r>
                      <a:r>
                        <a:rPr sz="500" i="1" dirty="0">
                          <a:latin typeface="Arial"/>
                          <a:cs typeface="Arial"/>
                        </a:rPr>
                        <a:t>.</a:t>
                      </a:r>
                      <a:r>
                        <a:rPr sz="500" i="1" spc="15" dirty="0">
                          <a:latin typeface="Arial"/>
                          <a:cs typeface="Arial"/>
                        </a:rPr>
                        <a:t> </a:t>
                      </a:r>
                      <a:r>
                        <a:rPr sz="500" i="1" spc="-5" dirty="0">
                          <a:latin typeface="Arial"/>
                          <a:cs typeface="Arial"/>
                        </a:rPr>
                        <a:t>09</a:t>
                      </a:r>
                      <a:r>
                        <a:rPr sz="500" i="1" dirty="0">
                          <a:latin typeface="Arial"/>
                          <a:cs typeface="Arial"/>
                        </a:rPr>
                        <a:t>3</a:t>
                      </a:r>
                      <a:r>
                        <a:rPr sz="500" i="1" spc="10" dirty="0">
                          <a:latin typeface="Arial"/>
                          <a:cs typeface="Arial"/>
                        </a:rPr>
                        <a:t> </a:t>
                      </a:r>
                      <a:r>
                        <a:rPr sz="500" i="1" dirty="0">
                          <a:latin typeface="Arial"/>
                          <a:cs typeface="Arial"/>
                        </a:rPr>
                        <a:t>+</a:t>
                      </a:r>
                      <a:r>
                        <a:rPr sz="500" i="1" spc="15" dirty="0">
                          <a:latin typeface="Arial"/>
                          <a:cs typeface="Arial"/>
                        </a:rPr>
                        <a:t> </a:t>
                      </a:r>
                      <a:r>
                        <a:rPr sz="500" i="1" spc="5" dirty="0">
                          <a:latin typeface="Arial"/>
                          <a:cs typeface="Arial"/>
                        </a:rPr>
                        <a:t>с</a:t>
                      </a:r>
                      <a:r>
                        <a:rPr sz="500" i="1" dirty="0">
                          <a:latin typeface="Arial"/>
                          <a:cs typeface="Arial"/>
                        </a:rPr>
                        <a:t>т</a:t>
                      </a:r>
                      <a:r>
                        <a:rPr sz="500" i="1" spc="-5" dirty="0">
                          <a:latin typeface="Arial"/>
                          <a:cs typeface="Arial"/>
                        </a:rPr>
                        <a:t>р</a:t>
                      </a:r>
                      <a:r>
                        <a:rPr sz="500" i="1" dirty="0">
                          <a:latin typeface="Arial"/>
                          <a:cs typeface="Arial"/>
                        </a:rPr>
                        <a:t>.</a:t>
                      </a:r>
                      <a:r>
                        <a:rPr sz="500" i="1" spc="15" dirty="0">
                          <a:latin typeface="Arial"/>
                          <a:cs typeface="Arial"/>
                        </a:rPr>
                        <a:t> </a:t>
                      </a:r>
                      <a:r>
                        <a:rPr sz="500" i="1" spc="-5" dirty="0">
                          <a:latin typeface="Arial"/>
                          <a:cs typeface="Arial"/>
                        </a:rPr>
                        <a:t>09</a:t>
                      </a:r>
                      <a:r>
                        <a:rPr sz="500" i="1" dirty="0">
                          <a:latin typeface="Arial"/>
                          <a:cs typeface="Arial"/>
                        </a:rPr>
                        <a:t>4</a:t>
                      </a:r>
                      <a:r>
                        <a:rPr sz="500" i="1" spc="10" dirty="0">
                          <a:latin typeface="Arial"/>
                          <a:cs typeface="Arial"/>
                        </a:rPr>
                        <a:t> </a:t>
                      </a:r>
                      <a:r>
                        <a:rPr sz="500" i="1" dirty="0">
                          <a:latin typeface="Arial"/>
                          <a:cs typeface="Arial"/>
                        </a:rPr>
                        <a:t>+</a:t>
                      </a:r>
                      <a:r>
                        <a:rPr sz="500" i="1" spc="15" dirty="0">
                          <a:latin typeface="Arial"/>
                          <a:cs typeface="Arial"/>
                        </a:rPr>
                        <a:t> </a:t>
                      </a:r>
                      <a:r>
                        <a:rPr sz="500" i="1" spc="5" dirty="0">
                          <a:latin typeface="Arial"/>
                          <a:cs typeface="Arial"/>
                        </a:rPr>
                        <a:t>с</a:t>
                      </a:r>
                      <a:r>
                        <a:rPr sz="500" i="1" dirty="0">
                          <a:latin typeface="Arial"/>
                          <a:cs typeface="Arial"/>
                        </a:rPr>
                        <a:t>т</a:t>
                      </a:r>
                      <a:r>
                        <a:rPr sz="500" i="1" spc="-5" dirty="0">
                          <a:latin typeface="Arial"/>
                          <a:cs typeface="Arial"/>
                        </a:rPr>
                        <a:t>р</a:t>
                      </a:r>
                      <a:r>
                        <a:rPr sz="500" i="1" dirty="0">
                          <a:latin typeface="Arial"/>
                          <a:cs typeface="Arial"/>
                        </a:rPr>
                        <a:t>.</a:t>
                      </a:r>
                      <a:r>
                        <a:rPr sz="500" i="1" spc="15" dirty="0">
                          <a:latin typeface="Arial"/>
                          <a:cs typeface="Arial"/>
                        </a:rPr>
                        <a:t> </a:t>
                      </a:r>
                      <a:r>
                        <a:rPr sz="500" i="1" spc="-5" dirty="0">
                          <a:latin typeface="Arial"/>
                          <a:cs typeface="Arial"/>
                        </a:rPr>
                        <a:t>095</a:t>
                      </a:r>
                      <a:r>
                        <a:rPr sz="500" i="1" dirty="0">
                          <a:latin typeface="Arial"/>
                          <a:cs typeface="Arial"/>
                        </a:rPr>
                        <a:t>)</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marL="107314">
                        <a:lnSpc>
                          <a:spcPct val="100000"/>
                        </a:lnSpc>
                      </a:pPr>
                      <a:r>
                        <a:rPr sz="500" spc="-5" dirty="0">
                          <a:latin typeface="Arial"/>
                          <a:cs typeface="Arial"/>
                        </a:rPr>
                        <a:t>090</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635" algn="ctr">
                        <a:lnSpc>
                          <a:spcPct val="100000"/>
                        </a:lnSpc>
                      </a:pPr>
                      <a:r>
                        <a:rPr sz="500" dirty="0">
                          <a:latin typeface="Arial"/>
                          <a:cs typeface="Arial"/>
                        </a:rPr>
                        <a:t>х</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218350">
                <a:tc>
                  <a:txBody>
                    <a:bodyPr/>
                    <a:lstStyle/>
                    <a:p>
                      <a:pPr marL="226695">
                        <a:lnSpc>
                          <a:spcPct val="100000"/>
                        </a:lnSpc>
                      </a:pPr>
                      <a:r>
                        <a:rPr sz="500" dirty="0">
                          <a:latin typeface="Arial"/>
                          <a:cs typeface="Arial"/>
                        </a:rPr>
                        <a:t>в</a:t>
                      </a:r>
                      <a:r>
                        <a:rPr sz="500" spc="10" dirty="0">
                          <a:latin typeface="Arial"/>
                          <a:cs typeface="Arial"/>
                        </a:rPr>
                        <a:t> </a:t>
                      </a:r>
                      <a:r>
                        <a:rPr sz="500" spc="-10" dirty="0">
                          <a:latin typeface="Arial"/>
                          <a:cs typeface="Arial"/>
                        </a:rPr>
                        <a:t>т</a:t>
                      </a:r>
                      <a:r>
                        <a:rPr sz="500" spc="-5" dirty="0">
                          <a:latin typeface="Arial"/>
                          <a:cs typeface="Arial"/>
                        </a:rPr>
                        <a:t>о</a:t>
                      </a:r>
                      <a:r>
                        <a:rPr sz="500" dirty="0">
                          <a:latin typeface="Arial"/>
                          <a:cs typeface="Arial"/>
                        </a:rPr>
                        <a:t>м</a:t>
                      </a:r>
                      <a:r>
                        <a:rPr sz="500" spc="15" dirty="0">
                          <a:latin typeface="Arial"/>
                          <a:cs typeface="Arial"/>
                        </a:rPr>
                        <a:t> </a:t>
                      </a:r>
                      <a:r>
                        <a:rPr sz="500" spc="5" dirty="0">
                          <a:latin typeface="Arial"/>
                          <a:cs typeface="Arial"/>
                        </a:rPr>
                        <a:t>ч</a:t>
                      </a:r>
                      <a:r>
                        <a:rPr sz="500" spc="-5" dirty="0">
                          <a:latin typeface="Arial"/>
                          <a:cs typeface="Arial"/>
                        </a:rPr>
                        <a:t>и</a:t>
                      </a:r>
                      <a:r>
                        <a:rPr sz="500" spc="5" dirty="0">
                          <a:latin typeface="Arial"/>
                          <a:cs typeface="Arial"/>
                        </a:rPr>
                        <a:t>с</a:t>
                      </a:r>
                      <a:r>
                        <a:rPr sz="500" dirty="0">
                          <a:latin typeface="Arial"/>
                          <a:cs typeface="Arial"/>
                        </a:rPr>
                        <a:t>л</a:t>
                      </a:r>
                      <a:r>
                        <a:rPr sz="500" spc="-5" dirty="0">
                          <a:latin typeface="Arial"/>
                          <a:cs typeface="Arial"/>
                        </a:rPr>
                        <a:t>е</a:t>
                      </a:r>
                      <a:r>
                        <a:rPr sz="500" dirty="0">
                          <a:latin typeface="Arial"/>
                          <a:cs typeface="Arial"/>
                        </a:rPr>
                        <a:t>:</a:t>
                      </a:r>
                      <a:endParaRPr sz="500">
                        <a:latin typeface="Arial"/>
                        <a:cs typeface="Arial"/>
                      </a:endParaRPr>
                    </a:p>
                    <a:p>
                      <a:pPr marL="226695">
                        <a:lnSpc>
                          <a:spcPct val="100000"/>
                        </a:lnSpc>
                        <a:spcBef>
                          <a:spcPts val="285"/>
                        </a:spcBef>
                      </a:pPr>
                      <a:r>
                        <a:rPr sz="500" i="1" spc="-5" dirty="0">
                          <a:latin typeface="Arial"/>
                          <a:cs typeface="Arial"/>
                        </a:rPr>
                        <a:t>о</a:t>
                      </a:r>
                      <a:r>
                        <a:rPr sz="500" i="1" dirty="0">
                          <a:latin typeface="Arial"/>
                          <a:cs typeface="Arial"/>
                        </a:rPr>
                        <a:t>т</a:t>
                      </a:r>
                      <a:r>
                        <a:rPr sz="500" i="1" spc="15" dirty="0">
                          <a:latin typeface="Arial"/>
                          <a:cs typeface="Arial"/>
                        </a:rPr>
                        <a:t> </a:t>
                      </a:r>
                      <a:r>
                        <a:rPr sz="500" i="1" dirty="0">
                          <a:latin typeface="Arial"/>
                          <a:cs typeface="Arial"/>
                        </a:rPr>
                        <a:t>выбытий</a:t>
                      </a:r>
                      <a:r>
                        <a:rPr sz="500" i="1" spc="10" dirty="0">
                          <a:latin typeface="Arial"/>
                          <a:cs typeface="Arial"/>
                        </a:rPr>
                        <a:t> </a:t>
                      </a:r>
                      <a:r>
                        <a:rPr sz="500" i="1" spc="-5" dirty="0">
                          <a:latin typeface="Arial"/>
                          <a:cs typeface="Arial"/>
                        </a:rPr>
                        <a:t>о</a:t>
                      </a:r>
                      <a:r>
                        <a:rPr sz="500" i="1" spc="5" dirty="0">
                          <a:latin typeface="Arial"/>
                          <a:cs typeface="Arial"/>
                        </a:rPr>
                        <a:t>с</a:t>
                      </a:r>
                      <a:r>
                        <a:rPr sz="500" i="1" dirty="0">
                          <a:latin typeface="Arial"/>
                          <a:cs typeface="Arial"/>
                        </a:rPr>
                        <a:t>н</a:t>
                      </a:r>
                      <a:r>
                        <a:rPr sz="500" i="1" spc="-5" dirty="0">
                          <a:latin typeface="Arial"/>
                          <a:cs typeface="Arial"/>
                        </a:rPr>
                        <a:t>о</a:t>
                      </a:r>
                      <a:r>
                        <a:rPr sz="500" i="1" dirty="0">
                          <a:latin typeface="Arial"/>
                          <a:cs typeface="Arial"/>
                        </a:rPr>
                        <a:t>вных</a:t>
                      </a:r>
                      <a:r>
                        <a:rPr sz="500" i="1" spc="5" dirty="0">
                          <a:latin typeface="Arial"/>
                          <a:cs typeface="Arial"/>
                        </a:rPr>
                        <a:t> с</a:t>
                      </a:r>
                      <a:r>
                        <a:rPr sz="500" i="1" spc="-5" dirty="0">
                          <a:latin typeface="Arial"/>
                          <a:cs typeface="Arial"/>
                        </a:rPr>
                        <a:t>ре</a:t>
                      </a:r>
                      <a:r>
                        <a:rPr sz="500" i="1" dirty="0">
                          <a:latin typeface="Arial"/>
                          <a:cs typeface="Arial"/>
                        </a:rPr>
                        <a:t>дств</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marL="107314">
                        <a:lnSpc>
                          <a:spcPct val="100000"/>
                        </a:lnSpc>
                      </a:pPr>
                      <a:r>
                        <a:rPr sz="500" spc="-5" dirty="0">
                          <a:latin typeface="Arial"/>
                          <a:cs typeface="Arial"/>
                        </a:rPr>
                        <a:t>092</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1270" algn="ctr">
                        <a:lnSpc>
                          <a:spcPct val="100000"/>
                        </a:lnSpc>
                      </a:pPr>
                      <a:r>
                        <a:rPr sz="500" spc="-5" dirty="0">
                          <a:latin typeface="Arial"/>
                          <a:cs typeface="Arial"/>
                        </a:rPr>
                        <a:t>410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109175">
                <a:tc>
                  <a:txBody>
                    <a:bodyPr/>
                    <a:lstStyle/>
                    <a:p>
                      <a:pPr marL="226695">
                        <a:lnSpc>
                          <a:spcPct val="100000"/>
                        </a:lnSpc>
                      </a:pPr>
                      <a:r>
                        <a:rPr sz="500" i="1" spc="-5" dirty="0">
                          <a:latin typeface="Arial"/>
                          <a:cs typeface="Arial"/>
                        </a:rPr>
                        <a:t>о</a:t>
                      </a:r>
                      <a:r>
                        <a:rPr sz="500" i="1" dirty="0">
                          <a:latin typeface="Arial"/>
                          <a:cs typeface="Arial"/>
                        </a:rPr>
                        <a:t>т</a:t>
                      </a:r>
                      <a:r>
                        <a:rPr sz="500" i="1" spc="15" dirty="0">
                          <a:latin typeface="Arial"/>
                          <a:cs typeface="Arial"/>
                        </a:rPr>
                        <a:t> </a:t>
                      </a:r>
                      <a:r>
                        <a:rPr sz="500" i="1" dirty="0">
                          <a:latin typeface="Arial"/>
                          <a:cs typeface="Arial"/>
                        </a:rPr>
                        <a:t>выбытий</a:t>
                      </a:r>
                      <a:r>
                        <a:rPr sz="500" i="1" spc="10" dirty="0">
                          <a:latin typeface="Arial"/>
                          <a:cs typeface="Arial"/>
                        </a:rPr>
                        <a:t> </a:t>
                      </a:r>
                      <a:r>
                        <a:rPr sz="500" i="1" dirty="0">
                          <a:latin typeface="Arial"/>
                          <a:cs typeface="Arial"/>
                        </a:rPr>
                        <a:t>н</a:t>
                      </a:r>
                      <a:r>
                        <a:rPr sz="500" i="1" spc="-5" dirty="0">
                          <a:latin typeface="Arial"/>
                          <a:cs typeface="Arial"/>
                        </a:rPr>
                        <a:t>е</a:t>
                      </a:r>
                      <a:r>
                        <a:rPr sz="500" i="1" dirty="0">
                          <a:latin typeface="Arial"/>
                          <a:cs typeface="Arial"/>
                        </a:rPr>
                        <a:t>м</a:t>
                      </a:r>
                      <a:r>
                        <a:rPr sz="500" i="1" spc="-5" dirty="0">
                          <a:latin typeface="Arial"/>
                          <a:cs typeface="Arial"/>
                        </a:rPr>
                        <a:t>а</a:t>
                      </a:r>
                      <a:r>
                        <a:rPr sz="500" i="1" dirty="0">
                          <a:latin typeface="Arial"/>
                          <a:cs typeface="Arial"/>
                        </a:rPr>
                        <a:t>т</a:t>
                      </a:r>
                      <a:r>
                        <a:rPr sz="500" i="1" spc="-5" dirty="0">
                          <a:latin typeface="Arial"/>
                          <a:cs typeface="Arial"/>
                        </a:rPr>
                        <a:t>ериа</a:t>
                      </a:r>
                      <a:r>
                        <a:rPr sz="500" i="1" dirty="0">
                          <a:latin typeface="Arial"/>
                          <a:cs typeface="Arial"/>
                        </a:rPr>
                        <a:t>льных</a:t>
                      </a:r>
                      <a:r>
                        <a:rPr sz="500" i="1" spc="5" dirty="0">
                          <a:latin typeface="Arial"/>
                          <a:cs typeface="Arial"/>
                        </a:rPr>
                        <a:t> </a:t>
                      </a:r>
                      <a:r>
                        <a:rPr sz="500" i="1" spc="-5" dirty="0">
                          <a:latin typeface="Arial"/>
                          <a:cs typeface="Arial"/>
                        </a:rPr>
                        <a:t>а</a:t>
                      </a:r>
                      <a:r>
                        <a:rPr sz="500" i="1" dirty="0">
                          <a:latin typeface="Arial"/>
                          <a:cs typeface="Arial"/>
                        </a:rPr>
                        <a:t>кт</a:t>
                      </a:r>
                      <a:r>
                        <a:rPr sz="500" i="1" spc="-5" dirty="0">
                          <a:latin typeface="Arial"/>
                          <a:cs typeface="Arial"/>
                        </a:rPr>
                        <a:t>и</a:t>
                      </a:r>
                      <a:r>
                        <a:rPr sz="500" i="1" dirty="0">
                          <a:latin typeface="Arial"/>
                          <a:cs typeface="Arial"/>
                        </a:rPr>
                        <a:t>в</a:t>
                      </a:r>
                      <a:r>
                        <a:rPr sz="500" i="1" spc="-5" dirty="0">
                          <a:latin typeface="Arial"/>
                          <a:cs typeface="Arial"/>
                        </a:rPr>
                        <a:t>о</a:t>
                      </a:r>
                      <a:r>
                        <a:rPr sz="500" i="1" dirty="0">
                          <a:latin typeface="Arial"/>
                          <a:cs typeface="Arial"/>
                        </a:rPr>
                        <a:t>в</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marL="107314">
                        <a:lnSpc>
                          <a:spcPct val="100000"/>
                        </a:lnSpc>
                      </a:pPr>
                      <a:r>
                        <a:rPr sz="500" spc="-5" dirty="0">
                          <a:latin typeface="Arial"/>
                          <a:cs typeface="Arial"/>
                        </a:rPr>
                        <a:t>093</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1270" algn="ctr">
                        <a:lnSpc>
                          <a:spcPct val="100000"/>
                        </a:lnSpc>
                      </a:pPr>
                      <a:r>
                        <a:rPr sz="500" spc="-5" dirty="0">
                          <a:latin typeface="Arial"/>
                          <a:cs typeface="Arial"/>
                        </a:rPr>
                        <a:t>420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109406">
                <a:tc>
                  <a:txBody>
                    <a:bodyPr/>
                    <a:lstStyle/>
                    <a:p>
                      <a:pPr marL="226695">
                        <a:lnSpc>
                          <a:spcPct val="100000"/>
                        </a:lnSpc>
                      </a:pPr>
                      <a:r>
                        <a:rPr sz="500" i="1" spc="-5" dirty="0">
                          <a:latin typeface="Arial"/>
                          <a:cs typeface="Arial"/>
                        </a:rPr>
                        <a:t>о</a:t>
                      </a:r>
                      <a:r>
                        <a:rPr sz="500" i="1" dirty="0">
                          <a:latin typeface="Arial"/>
                          <a:cs typeface="Arial"/>
                        </a:rPr>
                        <a:t>т</a:t>
                      </a:r>
                      <a:r>
                        <a:rPr sz="500" i="1" spc="15" dirty="0">
                          <a:latin typeface="Arial"/>
                          <a:cs typeface="Arial"/>
                        </a:rPr>
                        <a:t> </a:t>
                      </a:r>
                      <a:r>
                        <a:rPr sz="500" i="1" dirty="0">
                          <a:latin typeface="Arial"/>
                          <a:cs typeface="Arial"/>
                        </a:rPr>
                        <a:t>выбытий</a:t>
                      </a:r>
                      <a:r>
                        <a:rPr sz="500" i="1" spc="10" dirty="0">
                          <a:latin typeface="Arial"/>
                          <a:cs typeface="Arial"/>
                        </a:rPr>
                        <a:t> </a:t>
                      </a:r>
                      <a:r>
                        <a:rPr sz="500" i="1" dirty="0">
                          <a:latin typeface="Arial"/>
                          <a:cs typeface="Arial"/>
                        </a:rPr>
                        <a:t>н</a:t>
                      </a:r>
                      <a:r>
                        <a:rPr sz="500" i="1" spc="-5" dirty="0">
                          <a:latin typeface="Arial"/>
                          <a:cs typeface="Arial"/>
                        </a:rPr>
                        <a:t>е</a:t>
                      </a:r>
                      <a:r>
                        <a:rPr sz="500" i="1" dirty="0">
                          <a:latin typeface="Arial"/>
                          <a:cs typeface="Arial"/>
                        </a:rPr>
                        <a:t>п</a:t>
                      </a:r>
                      <a:r>
                        <a:rPr sz="500" i="1" spc="-5" dirty="0">
                          <a:latin typeface="Arial"/>
                          <a:cs typeface="Arial"/>
                        </a:rPr>
                        <a:t>рои</a:t>
                      </a:r>
                      <a:r>
                        <a:rPr sz="500" i="1" dirty="0">
                          <a:latin typeface="Arial"/>
                          <a:cs typeface="Arial"/>
                        </a:rPr>
                        <a:t>зв</a:t>
                      </a:r>
                      <a:r>
                        <a:rPr sz="500" i="1" spc="-5" dirty="0">
                          <a:latin typeface="Arial"/>
                          <a:cs typeface="Arial"/>
                        </a:rPr>
                        <a:t>е</a:t>
                      </a:r>
                      <a:r>
                        <a:rPr sz="500" i="1" dirty="0">
                          <a:latin typeface="Arial"/>
                          <a:cs typeface="Arial"/>
                        </a:rPr>
                        <a:t>д</a:t>
                      </a:r>
                      <a:r>
                        <a:rPr sz="500" i="1" spc="-5" dirty="0">
                          <a:latin typeface="Arial"/>
                          <a:cs typeface="Arial"/>
                        </a:rPr>
                        <a:t>е</a:t>
                      </a:r>
                      <a:r>
                        <a:rPr sz="500" i="1" dirty="0">
                          <a:latin typeface="Arial"/>
                          <a:cs typeface="Arial"/>
                        </a:rPr>
                        <a:t>нных</a:t>
                      </a:r>
                      <a:r>
                        <a:rPr sz="500" i="1" spc="5" dirty="0">
                          <a:latin typeface="Arial"/>
                          <a:cs typeface="Arial"/>
                        </a:rPr>
                        <a:t> </a:t>
                      </a:r>
                      <a:r>
                        <a:rPr sz="500" i="1" spc="-5" dirty="0">
                          <a:latin typeface="Arial"/>
                          <a:cs typeface="Arial"/>
                        </a:rPr>
                        <a:t>а</a:t>
                      </a:r>
                      <a:r>
                        <a:rPr sz="500" i="1" dirty="0">
                          <a:latin typeface="Arial"/>
                          <a:cs typeface="Arial"/>
                        </a:rPr>
                        <a:t>кт</a:t>
                      </a:r>
                      <a:r>
                        <a:rPr sz="500" i="1" spc="-5" dirty="0">
                          <a:latin typeface="Arial"/>
                          <a:cs typeface="Arial"/>
                        </a:rPr>
                        <a:t>и</a:t>
                      </a:r>
                      <a:r>
                        <a:rPr sz="500" i="1" dirty="0">
                          <a:latin typeface="Arial"/>
                          <a:cs typeface="Arial"/>
                        </a:rPr>
                        <a:t>в</a:t>
                      </a:r>
                      <a:r>
                        <a:rPr sz="500" i="1" spc="-5" dirty="0">
                          <a:latin typeface="Arial"/>
                          <a:cs typeface="Arial"/>
                        </a:rPr>
                        <a:t>о</a:t>
                      </a:r>
                      <a:r>
                        <a:rPr sz="500" i="1" dirty="0">
                          <a:latin typeface="Arial"/>
                          <a:cs typeface="Arial"/>
                        </a:rPr>
                        <a:t>в</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marL="107314">
                        <a:lnSpc>
                          <a:spcPct val="100000"/>
                        </a:lnSpc>
                      </a:pPr>
                      <a:r>
                        <a:rPr sz="500" spc="-5" dirty="0">
                          <a:latin typeface="Arial"/>
                          <a:cs typeface="Arial"/>
                        </a:rPr>
                        <a:t>094</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1270" algn="ctr">
                        <a:lnSpc>
                          <a:spcPct val="100000"/>
                        </a:lnSpc>
                      </a:pPr>
                      <a:r>
                        <a:rPr sz="500" spc="-5" dirty="0">
                          <a:latin typeface="Arial"/>
                          <a:cs typeface="Arial"/>
                        </a:rPr>
                        <a:t>430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109175">
                <a:tc>
                  <a:txBody>
                    <a:bodyPr/>
                    <a:lstStyle/>
                    <a:p>
                      <a:pPr marL="226695">
                        <a:lnSpc>
                          <a:spcPct val="100000"/>
                        </a:lnSpc>
                      </a:pPr>
                      <a:r>
                        <a:rPr sz="500" i="1" spc="-5" dirty="0">
                          <a:latin typeface="Arial"/>
                          <a:cs typeface="Arial"/>
                        </a:rPr>
                        <a:t>о</a:t>
                      </a:r>
                      <a:r>
                        <a:rPr sz="500" i="1" dirty="0">
                          <a:latin typeface="Arial"/>
                          <a:cs typeface="Arial"/>
                        </a:rPr>
                        <a:t>т</a:t>
                      </a:r>
                      <a:r>
                        <a:rPr sz="500" i="1" spc="15" dirty="0">
                          <a:latin typeface="Arial"/>
                          <a:cs typeface="Arial"/>
                        </a:rPr>
                        <a:t> </a:t>
                      </a:r>
                      <a:r>
                        <a:rPr sz="500" i="1" dirty="0">
                          <a:latin typeface="Arial"/>
                          <a:cs typeface="Arial"/>
                        </a:rPr>
                        <a:t>выбытий</a:t>
                      </a:r>
                      <a:r>
                        <a:rPr sz="500" i="1" spc="10" dirty="0">
                          <a:latin typeface="Arial"/>
                          <a:cs typeface="Arial"/>
                        </a:rPr>
                        <a:t> </a:t>
                      </a:r>
                      <a:r>
                        <a:rPr sz="500" i="1" dirty="0">
                          <a:latin typeface="Arial"/>
                          <a:cs typeface="Arial"/>
                        </a:rPr>
                        <a:t>м</a:t>
                      </a:r>
                      <a:r>
                        <a:rPr sz="500" i="1" spc="-5" dirty="0">
                          <a:latin typeface="Arial"/>
                          <a:cs typeface="Arial"/>
                        </a:rPr>
                        <a:t>а</a:t>
                      </a:r>
                      <a:r>
                        <a:rPr sz="500" i="1" dirty="0">
                          <a:latin typeface="Arial"/>
                          <a:cs typeface="Arial"/>
                        </a:rPr>
                        <a:t>т</a:t>
                      </a:r>
                      <a:r>
                        <a:rPr sz="500" i="1" spc="-5" dirty="0">
                          <a:latin typeface="Arial"/>
                          <a:cs typeface="Arial"/>
                        </a:rPr>
                        <a:t>ериа</a:t>
                      </a:r>
                      <a:r>
                        <a:rPr sz="500" i="1" dirty="0">
                          <a:latin typeface="Arial"/>
                          <a:cs typeface="Arial"/>
                        </a:rPr>
                        <a:t>льных</a:t>
                      </a:r>
                      <a:r>
                        <a:rPr sz="500" i="1" spc="5" dirty="0">
                          <a:latin typeface="Arial"/>
                          <a:cs typeface="Arial"/>
                        </a:rPr>
                        <a:t> </a:t>
                      </a:r>
                      <a:r>
                        <a:rPr sz="500" i="1" dirty="0">
                          <a:latin typeface="Arial"/>
                          <a:cs typeface="Arial"/>
                        </a:rPr>
                        <a:t>з</a:t>
                      </a:r>
                      <a:r>
                        <a:rPr sz="500" i="1" spc="-5" dirty="0">
                          <a:latin typeface="Arial"/>
                          <a:cs typeface="Arial"/>
                        </a:rPr>
                        <a:t>а</a:t>
                      </a:r>
                      <a:r>
                        <a:rPr sz="500" i="1" dirty="0">
                          <a:latin typeface="Arial"/>
                          <a:cs typeface="Arial"/>
                        </a:rPr>
                        <a:t>п</a:t>
                      </a:r>
                      <a:r>
                        <a:rPr sz="500" i="1" spc="-5" dirty="0">
                          <a:latin typeface="Arial"/>
                          <a:cs typeface="Arial"/>
                        </a:rPr>
                        <a:t>а</a:t>
                      </a:r>
                      <a:r>
                        <a:rPr sz="500" i="1" spc="5" dirty="0">
                          <a:latin typeface="Arial"/>
                          <a:cs typeface="Arial"/>
                        </a:rPr>
                        <a:t>с</a:t>
                      </a:r>
                      <a:r>
                        <a:rPr sz="500" i="1" spc="-5" dirty="0">
                          <a:latin typeface="Arial"/>
                          <a:cs typeface="Arial"/>
                        </a:rPr>
                        <a:t>о</a:t>
                      </a:r>
                      <a:r>
                        <a:rPr sz="500" i="1" dirty="0">
                          <a:latin typeface="Arial"/>
                          <a:cs typeface="Arial"/>
                        </a:rPr>
                        <a:t>в</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marL="107314">
                        <a:lnSpc>
                          <a:spcPct val="100000"/>
                        </a:lnSpc>
                      </a:pPr>
                      <a:r>
                        <a:rPr sz="500" spc="-5" dirty="0">
                          <a:latin typeface="Arial"/>
                          <a:cs typeface="Arial"/>
                        </a:rPr>
                        <a:t>095</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1270" algn="ctr">
                        <a:lnSpc>
                          <a:spcPct val="100000"/>
                        </a:lnSpc>
                      </a:pPr>
                      <a:r>
                        <a:rPr sz="500" spc="-5" dirty="0">
                          <a:latin typeface="Arial"/>
                          <a:cs typeface="Arial"/>
                        </a:rPr>
                        <a:t>440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108484">
                <a:tc>
                  <a:txBody>
                    <a:bodyPr/>
                    <a:lstStyle/>
                    <a:p>
                      <a:pPr marL="121920">
                        <a:lnSpc>
                          <a:spcPct val="100000"/>
                        </a:lnSpc>
                      </a:pPr>
                      <a:r>
                        <a:rPr sz="500" i="1" spc="5" dirty="0">
                          <a:latin typeface="Arial"/>
                          <a:cs typeface="Arial"/>
                        </a:rPr>
                        <a:t>П</a:t>
                      </a:r>
                      <a:r>
                        <a:rPr sz="500" i="1" spc="-5" dirty="0">
                          <a:latin typeface="Arial"/>
                          <a:cs typeface="Arial"/>
                        </a:rPr>
                        <a:t>рочи</a:t>
                      </a:r>
                      <a:r>
                        <a:rPr sz="500" i="1" dirty="0">
                          <a:latin typeface="Arial"/>
                          <a:cs typeface="Arial"/>
                        </a:rPr>
                        <a:t>е</a:t>
                      </a:r>
                      <a:r>
                        <a:rPr sz="500" i="1" spc="10" dirty="0">
                          <a:latin typeface="Arial"/>
                          <a:cs typeface="Arial"/>
                        </a:rPr>
                        <a:t> </a:t>
                      </a:r>
                      <a:r>
                        <a:rPr sz="500" i="1" dirty="0">
                          <a:latin typeface="Arial"/>
                          <a:cs typeface="Arial"/>
                        </a:rPr>
                        <a:t>д</a:t>
                      </a:r>
                      <a:r>
                        <a:rPr sz="500" i="1" spc="-5" dirty="0">
                          <a:latin typeface="Arial"/>
                          <a:cs typeface="Arial"/>
                        </a:rPr>
                        <a:t>о</a:t>
                      </a:r>
                      <a:r>
                        <a:rPr sz="500" i="1" spc="-10" dirty="0">
                          <a:latin typeface="Arial"/>
                          <a:cs typeface="Arial"/>
                        </a:rPr>
                        <a:t>х</a:t>
                      </a:r>
                      <a:r>
                        <a:rPr sz="500" i="1" spc="-5" dirty="0">
                          <a:latin typeface="Arial"/>
                          <a:cs typeface="Arial"/>
                        </a:rPr>
                        <a:t>о</a:t>
                      </a:r>
                      <a:r>
                        <a:rPr sz="500" i="1" dirty="0">
                          <a:latin typeface="Arial"/>
                          <a:cs typeface="Arial"/>
                        </a:rPr>
                        <a:t>ды</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marL="107314">
                        <a:lnSpc>
                          <a:spcPct val="100000"/>
                        </a:lnSpc>
                      </a:pPr>
                      <a:r>
                        <a:rPr sz="500" spc="-5" dirty="0">
                          <a:latin typeface="Arial"/>
                          <a:cs typeface="Arial"/>
                        </a:rPr>
                        <a:t>100</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1270" algn="ctr">
                        <a:lnSpc>
                          <a:spcPct val="100000"/>
                        </a:lnSpc>
                      </a:pPr>
                      <a:r>
                        <a:rPr sz="500" spc="-5" dirty="0">
                          <a:latin typeface="Arial"/>
                          <a:cs typeface="Arial"/>
                        </a:rPr>
                        <a:t>180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528320">
                        <a:lnSpc>
                          <a:spcPct val="100000"/>
                        </a:lnSpc>
                      </a:pPr>
                      <a:r>
                        <a:rPr sz="500" dirty="0">
                          <a:latin typeface="Arial"/>
                          <a:cs typeface="Arial"/>
                        </a:rPr>
                        <a:t>79</a:t>
                      </a:r>
                      <a:r>
                        <a:rPr sz="500" spc="5" dirty="0">
                          <a:latin typeface="Arial"/>
                          <a:cs typeface="Arial"/>
                        </a:rPr>
                        <a:t> </a:t>
                      </a:r>
                      <a:r>
                        <a:rPr sz="500" dirty="0">
                          <a:latin typeface="Arial"/>
                          <a:cs typeface="Arial"/>
                        </a:rPr>
                        <a:t>153</a:t>
                      </a:r>
                      <a:r>
                        <a:rPr sz="500" spc="5" dirty="0">
                          <a:latin typeface="Arial"/>
                          <a:cs typeface="Arial"/>
                        </a:rPr>
                        <a:t> </a:t>
                      </a:r>
                      <a:r>
                        <a:rPr sz="500" dirty="0">
                          <a:latin typeface="Arial"/>
                          <a:cs typeface="Arial"/>
                        </a:rPr>
                        <a:t>700</a:t>
                      </a:r>
                      <a:r>
                        <a:rPr sz="500" spc="-5" dirty="0">
                          <a:latin typeface="Arial"/>
                          <a:cs typeface="Arial"/>
                        </a:rPr>
                        <a:t>.</a:t>
                      </a:r>
                      <a:r>
                        <a:rPr sz="500" dirty="0">
                          <a:latin typeface="Arial"/>
                          <a:cs typeface="Arial"/>
                        </a:rPr>
                        <a:t>00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527685">
                        <a:lnSpc>
                          <a:spcPct val="100000"/>
                        </a:lnSpc>
                      </a:pPr>
                      <a:r>
                        <a:rPr sz="500" dirty="0">
                          <a:latin typeface="Arial"/>
                          <a:cs typeface="Arial"/>
                        </a:rPr>
                        <a:t>39</a:t>
                      </a:r>
                      <a:r>
                        <a:rPr sz="500" spc="5" dirty="0">
                          <a:latin typeface="Arial"/>
                          <a:cs typeface="Arial"/>
                        </a:rPr>
                        <a:t> </a:t>
                      </a:r>
                      <a:r>
                        <a:rPr sz="500" dirty="0">
                          <a:latin typeface="Arial"/>
                          <a:cs typeface="Arial"/>
                        </a:rPr>
                        <a:t>576</a:t>
                      </a:r>
                      <a:r>
                        <a:rPr sz="500" spc="5" dirty="0">
                          <a:latin typeface="Arial"/>
                          <a:cs typeface="Arial"/>
                        </a:rPr>
                        <a:t> </a:t>
                      </a:r>
                      <a:r>
                        <a:rPr sz="500" dirty="0">
                          <a:latin typeface="Arial"/>
                          <a:cs typeface="Arial"/>
                        </a:rPr>
                        <a:t>850</a:t>
                      </a:r>
                      <a:r>
                        <a:rPr sz="500" spc="-5" dirty="0">
                          <a:latin typeface="Arial"/>
                          <a:cs typeface="Arial"/>
                        </a:rPr>
                        <a:t>.</a:t>
                      </a:r>
                      <a:r>
                        <a:rPr sz="500" dirty="0">
                          <a:latin typeface="Arial"/>
                          <a:cs typeface="Arial"/>
                        </a:rPr>
                        <a:t>00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16509">
                      <a:solidFill>
                        <a:srgbClr val="000000"/>
                      </a:solidFill>
                      <a:prstDash val="solid"/>
                    </a:lnB>
                  </a:tcPr>
                </a:tc>
                <a:tc>
                  <a:txBody>
                    <a:bodyPr/>
                    <a:lstStyle/>
                    <a:p>
                      <a:pPr marL="527685">
                        <a:lnSpc>
                          <a:spcPct val="100000"/>
                        </a:lnSpc>
                      </a:pPr>
                      <a:r>
                        <a:rPr sz="500" dirty="0">
                          <a:latin typeface="Arial"/>
                          <a:cs typeface="Arial"/>
                        </a:rPr>
                        <a:t>39</a:t>
                      </a:r>
                      <a:r>
                        <a:rPr sz="500" spc="5" dirty="0">
                          <a:latin typeface="Arial"/>
                          <a:cs typeface="Arial"/>
                        </a:rPr>
                        <a:t> </a:t>
                      </a:r>
                      <a:r>
                        <a:rPr sz="500" dirty="0">
                          <a:latin typeface="Arial"/>
                          <a:cs typeface="Arial"/>
                        </a:rPr>
                        <a:t>576</a:t>
                      </a:r>
                      <a:r>
                        <a:rPr sz="500" spc="5" dirty="0">
                          <a:latin typeface="Arial"/>
                          <a:cs typeface="Arial"/>
                        </a:rPr>
                        <a:t> </a:t>
                      </a:r>
                      <a:r>
                        <a:rPr sz="500" dirty="0">
                          <a:latin typeface="Arial"/>
                          <a:cs typeface="Arial"/>
                        </a:rPr>
                        <a:t>850</a:t>
                      </a:r>
                      <a:r>
                        <a:rPr sz="500" spc="-5" dirty="0">
                          <a:latin typeface="Arial"/>
                          <a:cs typeface="Arial"/>
                        </a:rPr>
                        <a:t>.</a:t>
                      </a:r>
                      <a:r>
                        <a:rPr sz="500" dirty="0">
                          <a:latin typeface="Arial"/>
                          <a:cs typeface="Arial"/>
                        </a:rPr>
                        <a:t>00</a:t>
                      </a:r>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527685">
                        <a:lnSpc>
                          <a:spcPct val="100000"/>
                        </a:lnSpc>
                      </a:pPr>
                      <a:r>
                        <a:rPr sz="500" dirty="0">
                          <a:latin typeface="Arial"/>
                          <a:cs typeface="Arial"/>
                        </a:rPr>
                        <a:t>39</a:t>
                      </a:r>
                      <a:r>
                        <a:rPr sz="500" spc="5" dirty="0">
                          <a:latin typeface="Arial"/>
                          <a:cs typeface="Arial"/>
                        </a:rPr>
                        <a:t> </a:t>
                      </a:r>
                      <a:r>
                        <a:rPr sz="500" dirty="0">
                          <a:latin typeface="Arial"/>
                          <a:cs typeface="Arial"/>
                        </a:rPr>
                        <a:t>576</a:t>
                      </a:r>
                      <a:r>
                        <a:rPr sz="500" spc="5" dirty="0">
                          <a:latin typeface="Arial"/>
                          <a:cs typeface="Arial"/>
                        </a:rPr>
                        <a:t> </a:t>
                      </a:r>
                      <a:r>
                        <a:rPr sz="500" dirty="0">
                          <a:latin typeface="Arial"/>
                          <a:cs typeface="Arial"/>
                        </a:rPr>
                        <a:t>850</a:t>
                      </a:r>
                      <a:r>
                        <a:rPr sz="500" spc="-5" dirty="0">
                          <a:latin typeface="Arial"/>
                          <a:cs typeface="Arial"/>
                        </a:rPr>
                        <a:t>.</a:t>
                      </a:r>
                      <a:r>
                        <a:rPr sz="500" dirty="0">
                          <a:latin typeface="Arial"/>
                          <a:cs typeface="Arial"/>
                        </a:rPr>
                        <a:t>00</a:t>
                      </a:r>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16509">
                      <a:solidFill>
                        <a:srgbClr val="000000"/>
                      </a:solidFill>
                      <a:prstDash val="solid"/>
                    </a:lnB>
                  </a:tcPr>
                </a:tc>
              </a:tr>
            </a:tbl>
          </a:graphicData>
        </a:graphic>
      </p:graphicFrame>
    </p:spTree>
    <p:extLst>
      <p:ext uri="{BB962C8B-B14F-4D97-AF65-F5344CB8AC3E}">
        <p14:creationId xmlns:p14="http://schemas.microsoft.com/office/powerpoint/2010/main" val="12745299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296713" y="372886"/>
            <a:ext cx="538649" cy="61555"/>
          </a:xfrm>
          <a:prstGeom prst="rect">
            <a:avLst/>
          </a:prstGeom>
        </p:spPr>
        <p:txBody>
          <a:bodyPr vert="horz" wrap="square" lIns="0" tIns="0" rIns="0" bIns="0" rtlCol="0">
            <a:spAutoFit/>
          </a:bodyPr>
          <a:lstStyle/>
          <a:p>
            <a:pPr marL="11132"/>
            <a:r>
              <a:rPr sz="400" spc="4" dirty="0">
                <a:latin typeface="Arial"/>
                <a:cs typeface="Arial"/>
              </a:rPr>
              <a:t>Форма 0503737</a:t>
            </a:r>
            <a:r>
              <a:rPr sz="400" dirty="0">
                <a:latin typeface="Arial"/>
                <a:cs typeface="Arial"/>
              </a:rPr>
              <a:t> </a:t>
            </a:r>
            <a:r>
              <a:rPr sz="400" spc="9" dirty="0">
                <a:latin typeface="Arial"/>
                <a:cs typeface="Arial"/>
              </a:rPr>
              <a:t> с</a:t>
            </a:r>
            <a:r>
              <a:rPr sz="400" spc="4" dirty="0">
                <a:latin typeface="Arial"/>
                <a:cs typeface="Arial"/>
              </a:rPr>
              <a:t>.2</a:t>
            </a:r>
            <a:endParaRPr sz="400">
              <a:latin typeface="Arial"/>
              <a:cs typeface="Arial"/>
            </a:endParaRPr>
          </a:p>
        </p:txBody>
      </p:sp>
      <p:sp>
        <p:nvSpPr>
          <p:cNvPr id="4" name="object 4"/>
          <p:cNvSpPr txBox="1"/>
          <p:nvPr/>
        </p:nvSpPr>
        <p:spPr>
          <a:xfrm>
            <a:off x="3685509" y="353849"/>
            <a:ext cx="942636" cy="92333"/>
          </a:xfrm>
          <a:prstGeom prst="rect">
            <a:avLst/>
          </a:prstGeom>
        </p:spPr>
        <p:txBody>
          <a:bodyPr vert="horz" wrap="square" lIns="0" tIns="0" rIns="0" bIns="0" rtlCol="0">
            <a:spAutoFit/>
          </a:bodyPr>
          <a:lstStyle/>
          <a:p>
            <a:pPr marL="11132"/>
            <a:r>
              <a:rPr sz="600" b="1" dirty="0">
                <a:latin typeface="Arial"/>
                <a:cs typeface="Arial"/>
              </a:rPr>
              <a:t>2.</a:t>
            </a:r>
            <a:r>
              <a:rPr sz="600" b="1" spc="9" dirty="0">
                <a:latin typeface="Arial"/>
                <a:cs typeface="Arial"/>
              </a:rPr>
              <a:t> </a:t>
            </a:r>
            <a:r>
              <a:rPr sz="600" b="1" spc="4" dirty="0">
                <a:latin typeface="Arial"/>
                <a:cs typeface="Arial"/>
              </a:rPr>
              <a:t>Р</a:t>
            </a:r>
            <a:r>
              <a:rPr sz="600" b="1" dirty="0">
                <a:latin typeface="Arial"/>
                <a:cs typeface="Arial"/>
              </a:rPr>
              <a:t>асх</a:t>
            </a:r>
            <a:r>
              <a:rPr sz="600" b="1" spc="4" dirty="0">
                <a:latin typeface="Arial"/>
                <a:cs typeface="Arial"/>
              </a:rPr>
              <a:t>оды</a:t>
            </a:r>
            <a:r>
              <a:rPr sz="600" b="1" dirty="0">
                <a:latin typeface="Arial"/>
                <a:cs typeface="Arial"/>
              </a:rPr>
              <a:t> </a:t>
            </a:r>
            <a:r>
              <a:rPr sz="600" b="1" spc="-13" dirty="0">
                <a:latin typeface="Arial"/>
                <a:cs typeface="Arial"/>
              </a:rPr>
              <a:t>у</a:t>
            </a:r>
            <a:r>
              <a:rPr sz="600" b="1" spc="4" dirty="0">
                <a:latin typeface="Arial"/>
                <a:cs typeface="Arial"/>
              </a:rPr>
              <a:t>ч</a:t>
            </a:r>
            <a:r>
              <a:rPr sz="600" b="1" spc="9" dirty="0">
                <a:latin typeface="Arial"/>
                <a:cs typeface="Arial"/>
              </a:rPr>
              <a:t>р</a:t>
            </a:r>
            <a:r>
              <a:rPr sz="600" b="1" dirty="0">
                <a:latin typeface="Arial"/>
                <a:cs typeface="Arial"/>
              </a:rPr>
              <a:t>еж</a:t>
            </a:r>
            <a:r>
              <a:rPr sz="600" b="1" spc="4" dirty="0">
                <a:latin typeface="Arial"/>
                <a:cs typeface="Arial"/>
              </a:rPr>
              <a:t>д</a:t>
            </a:r>
            <a:r>
              <a:rPr sz="600" b="1" spc="-4" dirty="0">
                <a:latin typeface="Arial"/>
                <a:cs typeface="Arial"/>
              </a:rPr>
              <a:t>е</a:t>
            </a:r>
            <a:r>
              <a:rPr sz="600" b="1" dirty="0">
                <a:latin typeface="Arial"/>
                <a:cs typeface="Arial"/>
              </a:rPr>
              <a:t>н</a:t>
            </a:r>
            <a:r>
              <a:rPr sz="600" b="1" spc="4" dirty="0">
                <a:latin typeface="Arial"/>
                <a:cs typeface="Arial"/>
              </a:rPr>
              <a:t>ия</a:t>
            </a:r>
            <a:endParaRPr sz="600">
              <a:latin typeface="Arial"/>
              <a:cs typeface="Arial"/>
            </a:endParaRPr>
          </a:p>
        </p:txBody>
      </p:sp>
      <p:graphicFrame>
        <p:nvGraphicFramePr>
          <p:cNvPr id="3" name="object 3"/>
          <p:cNvGraphicFramePr>
            <a:graphicFrameLocks noGrp="1"/>
          </p:cNvGraphicFramePr>
          <p:nvPr/>
        </p:nvGraphicFramePr>
        <p:xfrm>
          <a:off x="288763" y="557738"/>
          <a:ext cx="8542358" cy="3938823"/>
        </p:xfrm>
        <a:graphic>
          <a:graphicData uri="http://schemas.openxmlformats.org/drawingml/2006/table">
            <a:tbl>
              <a:tblPr firstRow="1" bandRow="1">
                <a:tableStyleId>{2D5ABB26-0587-4C30-8999-92F81FD0307C}</a:tableStyleId>
              </a:tblPr>
              <a:tblGrid>
                <a:gridCol w="2098341"/>
                <a:gridCol w="301687"/>
                <a:gridCol w="340130"/>
                <a:gridCol w="829150"/>
                <a:gridCol w="828823"/>
                <a:gridCol w="829041"/>
                <a:gridCol w="828824"/>
                <a:gridCol w="829149"/>
                <a:gridCol w="828824"/>
                <a:gridCol w="828389"/>
              </a:tblGrid>
              <a:tr h="98119">
                <a:tc rowSpan="2">
                  <a:txBody>
                    <a:bodyPr/>
                    <a:lstStyle/>
                    <a:p>
                      <a:pPr marL="831850">
                        <a:lnSpc>
                          <a:spcPct val="100000"/>
                        </a:lnSpc>
                      </a:pPr>
                      <a:r>
                        <a:rPr sz="500" dirty="0">
                          <a:latin typeface="Arial"/>
                          <a:cs typeface="Arial"/>
                        </a:rPr>
                        <a:t>Наи</a:t>
                      </a:r>
                      <a:r>
                        <a:rPr sz="500" spc="5" dirty="0">
                          <a:latin typeface="Arial"/>
                          <a:cs typeface="Arial"/>
                        </a:rPr>
                        <a:t>м</a:t>
                      </a:r>
                      <a:r>
                        <a:rPr sz="500" dirty="0">
                          <a:latin typeface="Arial"/>
                          <a:cs typeface="Arial"/>
                        </a:rPr>
                        <a:t>енование </a:t>
                      </a:r>
                      <a:r>
                        <a:rPr sz="500" spc="-5" dirty="0">
                          <a:latin typeface="Arial"/>
                          <a:cs typeface="Arial"/>
                        </a:rPr>
                        <a:t>п</a:t>
                      </a:r>
                      <a:r>
                        <a:rPr sz="500" dirty="0">
                          <a:latin typeface="Arial"/>
                          <a:cs typeface="Arial"/>
                        </a:rPr>
                        <a:t>оказателя</a:t>
                      </a:r>
                      <a:endParaRPr sz="500">
                        <a:latin typeface="Arial"/>
                        <a:cs typeface="Arial"/>
                      </a:endParaRPr>
                    </a:p>
                  </a:txBody>
                  <a:tcPr marL="0" marR="0" marT="0" marB="0">
                    <a:lnR w="8890">
                      <a:solidFill>
                        <a:srgbClr val="000000"/>
                      </a:solidFill>
                      <a:prstDash val="solid"/>
                    </a:lnR>
                    <a:lnT w="8890">
                      <a:solidFill>
                        <a:srgbClr val="000000"/>
                      </a:solidFill>
                      <a:prstDash val="solid"/>
                    </a:lnT>
                    <a:lnB w="8890">
                      <a:solidFill>
                        <a:srgbClr val="000000"/>
                      </a:solidFill>
                      <a:prstDash val="solid"/>
                    </a:lnB>
                  </a:tcPr>
                </a:tc>
                <a:tc rowSpan="2">
                  <a:txBody>
                    <a:bodyPr/>
                    <a:lstStyle/>
                    <a:p>
                      <a:pPr marL="97155" marR="79375" indent="-635" algn="ctr">
                        <a:lnSpc>
                          <a:spcPct val="126000"/>
                        </a:lnSpc>
                      </a:pPr>
                      <a:r>
                        <a:rPr sz="500" dirty="0">
                          <a:latin typeface="Arial"/>
                          <a:cs typeface="Arial"/>
                        </a:rPr>
                        <a:t>Код </a:t>
                      </a:r>
                      <a:r>
                        <a:rPr sz="500" spc="5" dirty="0">
                          <a:latin typeface="Arial"/>
                          <a:cs typeface="Arial"/>
                        </a:rPr>
                        <a:t>с</a:t>
                      </a:r>
                      <a:r>
                        <a:rPr sz="500" dirty="0">
                          <a:latin typeface="Arial"/>
                          <a:cs typeface="Arial"/>
                        </a:rPr>
                        <a:t>тро- ки</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rowSpan="2">
                  <a:txBody>
                    <a:bodyPr/>
                    <a:lstStyle/>
                    <a:p>
                      <a:pPr marL="96520" marR="78105" indent="-20320" algn="ctr">
                        <a:lnSpc>
                          <a:spcPct val="126000"/>
                        </a:lnSpc>
                      </a:pPr>
                      <a:r>
                        <a:rPr sz="500" dirty="0">
                          <a:latin typeface="Arial"/>
                          <a:cs typeface="Arial"/>
                        </a:rPr>
                        <a:t>Код анали- тики</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rowSpan="2">
                  <a:txBody>
                    <a:bodyPr/>
                    <a:lstStyle/>
                    <a:p>
                      <a:pPr marL="299720" marR="281305" algn="ctr">
                        <a:lnSpc>
                          <a:spcPct val="126000"/>
                        </a:lnSpc>
                      </a:pPr>
                      <a:r>
                        <a:rPr sz="500" spc="-5" dirty="0">
                          <a:latin typeface="Arial"/>
                          <a:cs typeface="Arial"/>
                        </a:rPr>
                        <a:t>У</a:t>
                      </a:r>
                      <a:r>
                        <a:rPr sz="500" dirty="0">
                          <a:latin typeface="Arial"/>
                          <a:cs typeface="Arial"/>
                        </a:rPr>
                        <a:t>тверждено </a:t>
                      </a:r>
                      <a:r>
                        <a:rPr sz="500" spc="-5" dirty="0">
                          <a:latin typeface="Arial"/>
                          <a:cs typeface="Arial"/>
                        </a:rPr>
                        <a:t>п</a:t>
                      </a:r>
                      <a:r>
                        <a:rPr sz="500" dirty="0">
                          <a:latin typeface="Arial"/>
                          <a:cs typeface="Arial"/>
                        </a:rPr>
                        <a:t>лановых назна</a:t>
                      </a:r>
                      <a:r>
                        <a:rPr sz="500" spc="-5" dirty="0">
                          <a:latin typeface="Arial"/>
                          <a:cs typeface="Arial"/>
                        </a:rPr>
                        <a:t>ч</a:t>
                      </a:r>
                      <a:r>
                        <a:rPr sz="500" dirty="0">
                          <a:latin typeface="Arial"/>
                          <a:cs typeface="Arial"/>
                        </a:rPr>
                        <a:t>ений</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gridSpan="5">
                  <a:txBody>
                    <a:bodyPr/>
                    <a:lstStyle/>
                    <a:p>
                      <a:pPr marL="172720" algn="ctr">
                        <a:lnSpc>
                          <a:spcPct val="100000"/>
                        </a:lnSpc>
                      </a:pPr>
                      <a:r>
                        <a:rPr sz="500" dirty="0">
                          <a:latin typeface="Arial"/>
                          <a:cs typeface="Arial"/>
                        </a:rPr>
                        <a:t>И</a:t>
                      </a:r>
                      <a:r>
                        <a:rPr sz="500" spc="5" dirty="0">
                          <a:latin typeface="Arial"/>
                          <a:cs typeface="Arial"/>
                        </a:rPr>
                        <a:t>с</a:t>
                      </a:r>
                      <a:r>
                        <a:rPr sz="500" spc="-5" dirty="0">
                          <a:latin typeface="Arial"/>
                          <a:cs typeface="Arial"/>
                        </a:rPr>
                        <a:t>п</a:t>
                      </a:r>
                      <a:r>
                        <a:rPr sz="500" dirty="0">
                          <a:latin typeface="Arial"/>
                          <a:cs typeface="Arial"/>
                        </a:rPr>
                        <a:t>олнено</a:t>
                      </a:r>
                      <a:r>
                        <a:rPr sz="500" spc="5" dirty="0">
                          <a:latin typeface="Arial"/>
                          <a:cs typeface="Arial"/>
                        </a:rPr>
                        <a:t> </a:t>
                      </a:r>
                      <a:r>
                        <a:rPr sz="500" spc="-5" dirty="0">
                          <a:latin typeface="Arial"/>
                          <a:cs typeface="Arial"/>
                        </a:rPr>
                        <a:t>п</a:t>
                      </a:r>
                      <a:r>
                        <a:rPr sz="500" dirty="0">
                          <a:latin typeface="Arial"/>
                          <a:cs typeface="Arial"/>
                        </a:rPr>
                        <a:t>лановых</a:t>
                      </a:r>
                      <a:r>
                        <a:rPr sz="500" spc="10" dirty="0">
                          <a:latin typeface="Arial"/>
                          <a:cs typeface="Arial"/>
                        </a:rPr>
                        <a:t> </a:t>
                      </a:r>
                      <a:r>
                        <a:rPr sz="500" dirty="0">
                          <a:latin typeface="Arial"/>
                          <a:cs typeface="Arial"/>
                        </a:rPr>
                        <a:t>назна</a:t>
                      </a:r>
                      <a:r>
                        <a:rPr sz="500" spc="-5" dirty="0">
                          <a:latin typeface="Arial"/>
                          <a:cs typeface="Arial"/>
                        </a:rPr>
                        <a:t>ч</a:t>
                      </a:r>
                      <a:r>
                        <a:rPr sz="500" dirty="0">
                          <a:latin typeface="Arial"/>
                          <a:cs typeface="Arial"/>
                        </a:rPr>
                        <a:t>ений</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rowSpan="2">
                  <a:txBody>
                    <a:bodyPr/>
                    <a:lstStyle/>
                    <a:p>
                      <a:pPr marL="270510" marR="257810" algn="ctr">
                        <a:lnSpc>
                          <a:spcPct val="126000"/>
                        </a:lnSpc>
                      </a:pPr>
                      <a:r>
                        <a:rPr sz="500" dirty="0">
                          <a:latin typeface="Arial"/>
                          <a:cs typeface="Arial"/>
                        </a:rPr>
                        <a:t>Не и</a:t>
                      </a:r>
                      <a:r>
                        <a:rPr sz="500" spc="5" dirty="0">
                          <a:latin typeface="Arial"/>
                          <a:cs typeface="Arial"/>
                        </a:rPr>
                        <a:t>с</a:t>
                      </a:r>
                      <a:r>
                        <a:rPr sz="500" spc="-5" dirty="0">
                          <a:latin typeface="Arial"/>
                          <a:cs typeface="Arial"/>
                        </a:rPr>
                        <a:t>п</a:t>
                      </a:r>
                      <a:r>
                        <a:rPr sz="500" dirty="0">
                          <a:latin typeface="Arial"/>
                          <a:cs typeface="Arial"/>
                        </a:rPr>
                        <a:t>олнено </a:t>
                      </a:r>
                      <a:r>
                        <a:rPr sz="500" spc="-5" dirty="0">
                          <a:latin typeface="Arial"/>
                          <a:cs typeface="Arial"/>
                        </a:rPr>
                        <a:t>п</a:t>
                      </a:r>
                      <a:r>
                        <a:rPr sz="500" dirty="0">
                          <a:latin typeface="Arial"/>
                          <a:cs typeface="Arial"/>
                        </a:rPr>
                        <a:t>лановых назна</a:t>
                      </a:r>
                      <a:r>
                        <a:rPr sz="500" spc="-5" dirty="0">
                          <a:latin typeface="Arial"/>
                          <a:cs typeface="Arial"/>
                        </a:rPr>
                        <a:t>ч</a:t>
                      </a:r>
                      <a:r>
                        <a:rPr sz="500" dirty="0">
                          <a:latin typeface="Arial"/>
                          <a:cs typeface="Arial"/>
                        </a:rPr>
                        <a:t>ений</a:t>
                      </a:r>
                      <a:endParaRPr sz="500">
                        <a:latin typeface="Arial"/>
                        <a:cs typeface="Arial"/>
                      </a:endParaRPr>
                    </a:p>
                  </a:txBody>
                  <a:tcPr marL="0" marR="0" marT="0" marB="0">
                    <a:lnL w="8890">
                      <a:solidFill>
                        <a:srgbClr val="000000"/>
                      </a:solidFill>
                      <a:prstDash val="solid"/>
                    </a:lnL>
                    <a:lnT w="8890">
                      <a:solidFill>
                        <a:srgbClr val="000000"/>
                      </a:solidFill>
                      <a:prstDash val="solid"/>
                    </a:lnT>
                    <a:lnB w="8890">
                      <a:solidFill>
                        <a:srgbClr val="000000"/>
                      </a:solidFill>
                      <a:prstDash val="solid"/>
                    </a:lnB>
                  </a:tcPr>
                </a:tc>
              </a:tr>
              <a:tr h="261191">
                <a:tc vMerge="1">
                  <a:txBody>
                    <a:bodyPr/>
                    <a:lstStyle/>
                    <a:p>
                      <a:endParaRPr/>
                    </a:p>
                  </a:txBody>
                  <a:tcPr marL="0" marR="0" marT="0" marB="0">
                    <a:lnR w="8890">
                      <a:solidFill>
                        <a:srgbClr val="000000"/>
                      </a:solidFill>
                      <a:prstDash val="solid"/>
                    </a:lnR>
                    <a:lnT w="8890">
                      <a:solidFill>
                        <a:srgbClr val="000000"/>
                      </a:solidFill>
                      <a:prstDash val="solid"/>
                    </a:lnT>
                    <a:lnB w="8890">
                      <a:solidFill>
                        <a:srgbClr val="000000"/>
                      </a:solidFill>
                      <a:prstDash val="solid"/>
                    </a:lnB>
                  </a:tcPr>
                </a:tc>
                <a:tc vMerge="1">
                  <a:txBody>
                    <a:bodyPr/>
                    <a:lstStyle/>
                    <a:p>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vMerge="1">
                  <a:txBody>
                    <a:bodyPr/>
                    <a:lstStyle/>
                    <a:p>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vMerge="1">
                  <a:txBody>
                    <a:bodyPr/>
                    <a:lstStyle/>
                    <a:p>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351155" marR="333375" indent="-635" algn="ctr">
                        <a:lnSpc>
                          <a:spcPct val="126000"/>
                        </a:lnSpc>
                      </a:pPr>
                      <a:r>
                        <a:rPr sz="500" spc="-5" dirty="0">
                          <a:latin typeface="Arial"/>
                          <a:cs typeface="Arial"/>
                        </a:rPr>
                        <a:t>ч</a:t>
                      </a:r>
                      <a:r>
                        <a:rPr sz="500" dirty="0">
                          <a:latin typeface="Arial"/>
                          <a:cs typeface="Arial"/>
                        </a:rPr>
                        <a:t>ерез лицевые </a:t>
                      </a:r>
                      <a:r>
                        <a:rPr sz="500" spc="5" dirty="0">
                          <a:latin typeface="Arial"/>
                          <a:cs typeface="Arial"/>
                        </a:rPr>
                        <a:t>с</a:t>
                      </a:r>
                      <a:r>
                        <a:rPr sz="500" spc="-5" dirty="0">
                          <a:latin typeface="Arial"/>
                          <a:cs typeface="Arial"/>
                        </a:rPr>
                        <a:t>ч</a:t>
                      </a:r>
                      <a:r>
                        <a:rPr sz="500" dirty="0">
                          <a:latin typeface="Arial"/>
                          <a:cs typeface="Arial"/>
                        </a:rPr>
                        <a:t>ета</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311785" marR="293370" indent="-635" algn="ctr">
                        <a:lnSpc>
                          <a:spcPct val="123000"/>
                        </a:lnSpc>
                      </a:pPr>
                      <a:r>
                        <a:rPr sz="500" spc="-5" dirty="0">
                          <a:latin typeface="Arial"/>
                          <a:cs typeface="Arial"/>
                        </a:rPr>
                        <a:t>ч</a:t>
                      </a:r>
                      <a:r>
                        <a:rPr sz="500" dirty="0">
                          <a:latin typeface="Arial"/>
                          <a:cs typeface="Arial"/>
                        </a:rPr>
                        <a:t>ерез банков</a:t>
                      </a:r>
                      <a:r>
                        <a:rPr sz="500" spc="5" dirty="0">
                          <a:latin typeface="Arial"/>
                          <a:cs typeface="Arial"/>
                        </a:rPr>
                        <a:t>с</a:t>
                      </a:r>
                      <a:r>
                        <a:rPr sz="500" dirty="0">
                          <a:latin typeface="Arial"/>
                          <a:cs typeface="Arial"/>
                        </a:rPr>
                        <a:t>кие </a:t>
                      </a:r>
                      <a:r>
                        <a:rPr sz="500" spc="5" dirty="0">
                          <a:latin typeface="Arial"/>
                          <a:cs typeface="Arial"/>
                        </a:rPr>
                        <a:t>с</a:t>
                      </a:r>
                      <a:r>
                        <a:rPr sz="500" spc="-5" dirty="0">
                          <a:latin typeface="Arial"/>
                          <a:cs typeface="Arial"/>
                        </a:rPr>
                        <a:t>ч</a:t>
                      </a:r>
                      <a:r>
                        <a:rPr sz="500" dirty="0">
                          <a:latin typeface="Arial"/>
                          <a:cs typeface="Arial"/>
                        </a:rPr>
                        <a:t>ета</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398145" marR="381000" algn="ctr">
                        <a:lnSpc>
                          <a:spcPct val="120000"/>
                        </a:lnSpc>
                      </a:pPr>
                      <a:r>
                        <a:rPr sz="500" spc="-5" dirty="0">
                          <a:latin typeface="Arial"/>
                          <a:cs typeface="Arial"/>
                        </a:rPr>
                        <a:t>ч</a:t>
                      </a:r>
                      <a:r>
                        <a:rPr sz="500" dirty="0">
                          <a:latin typeface="Arial"/>
                          <a:cs typeface="Arial"/>
                        </a:rPr>
                        <a:t>ерез ка</a:t>
                      </a:r>
                      <a:r>
                        <a:rPr sz="500" spc="5" dirty="0">
                          <a:latin typeface="Arial"/>
                          <a:cs typeface="Arial"/>
                        </a:rPr>
                        <a:t>сс</a:t>
                      </a:r>
                      <a:r>
                        <a:rPr sz="500" dirty="0">
                          <a:latin typeface="Arial"/>
                          <a:cs typeface="Arial"/>
                        </a:rPr>
                        <a:t>у</a:t>
                      </a:r>
                      <a:endParaRPr sz="500">
                        <a:latin typeface="Arial"/>
                        <a:cs typeface="Arial"/>
                      </a:endParaRPr>
                    </a:p>
                    <a:p>
                      <a:pPr marL="10795" algn="ctr">
                        <a:lnSpc>
                          <a:spcPct val="100000"/>
                        </a:lnSpc>
                        <a:spcBef>
                          <a:spcPts val="155"/>
                        </a:spcBef>
                      </a:pPr>
                      <a:r>
                        <a:rPr sz="500" spc="-10" dirty="0">
                          <a:latin typeface="Arial"/>
                          <a:cs typeface="Arial"/>
                        </a:rPr>
                        <a:t>у</a:t>
                      </a:r>
                      <a:r>
                        <a:rPr sz="500" spc="-5" dirty="0">
                          <a:latin typeface="Arial"/>
                          <a:cs typeface="Arial"/>
                        </a:rPr>
                        <a:t>ч</a:t>
                      </a:r>
                      <a:r>
                        <a:rPr sz="500" dirty="0">
                          <a:latin typeface="Arial"/>
                          <a:cs typeface="Arial"/>
                        </a:rPr>
                        <a:t>реждения</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297815" marR="264795" indent="-17145">
                        <a:lnSpc>
                          <a:spcPct val="126000"/>
                        </a:lnSpc>
                      </a:pPr>
                      <a:r>
                        <a:rPr sz="500" dirty="0">
                          <a:latin typeface="Arial"/>
                          <a:cs typeface="Arial"/>
                        </a:rPr>
                        <a:t>нека</a:t>
                      </a:r>
                      <a:r>
                        <a:rPr sz="500" spc="5" dirty="0">
                          <a:latin typeface="Arial"/>
                          <a:cs typeface="Arial"/>
                        </a:rPr>
                        <a:t>сс</a:t>
                      </a:r>
                      <a:r>
                        <a:rPr sz="500" dirty="0">
                          <a:latin typeface="Arial"/>
                          <a:cs typeface="Arial"/>
                        </a:rPr>
                        <a:t>овы</a:t>
                      </a:r>
                      <a:r>
                        <a:rPr sz="500" spc="5" dirty="0">
                          <a:latin typeface="Arial"/>
                          <a:cs typeface="Arial"/>
                        </a:rPr>
                        <a:t>м</a:t>
                      </a:r>
                      <a:r>
                        <a:rPr sz="500" dirty="0">
                          <a:latin typeface="Arial"/>
                          <a:cs typeface="Arial"/>
                        </a:rPr>
                        <a:t>и о</a:t>
                      </a:r>
                      <a:r>
                        <a:rPr sz="500" spc="-5" dirty="0">
                          <a:latin typeface="Arial"/>
                          <a:cs typeface="Arial"/>
                        </a:rPr>
                        <a:t>п</a:t>
                      </a:r>
                      <a:r>
                        <a:rPr sz="500" dirty="0">
                          <a:latin typeface="Arial"/>
                          <a:cs typeface="Arial"/>
                        </a:rPr>
                        <a:t>ера</a:t>
                      </a:r>
                      <a:r>
                        <a:rPr sz="500" spc="5" dirty="0">
                          <a:latin typeface="Arial"/>
                          <a:cs typeface="Arial"/>
                        </a:rPr>
                        <a:t>ц</a:t>
                      </a:r>
                      <a:r>
                        <a:rPr sz="500" dirty="0">
                          <a:latin typeface="Arial"/>
                          <a:cs typeface="Arial"/>
                        </a:rPr>
                        <a:t>и</a:t>
                      </a:r>
                      <a:r>
                        <a:rPr sz="500" spc="-5" dirty="0">
                          <a:latin typeface="Arial"/>
                          <a:cs typeface="Arial"/>
                        </a:rPr>
                        <a:t>я</a:t>
                      </a:r>
                      <a:r>
                        <a:rPr sz="500" dirty="0">
                          <a:latin typeface="Arial"/>
                          <a:cs typeface="Arial"/>
                        </a:rPr>
                        <a:t>ми</a:t>
                      </a:r>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pPr marL="10160" algn="ctr">
                        <a:lnSpc>
                          <a:spcPct val="100000"/>
                        </a:lnSpc>
                      </a:pPr>
                      <a:r>
                        <a:rPr sz="500" dirty="0">
                          <a:latin typeface="Arial"/>
                          <a:cs typeface="Arial"/>
                        </a:rPr>
                        <a:t>итого</a:t>
                      </a:r>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vMerge="1">
                  <a:txBody>
                    <a:bodyPr/>
                    <a:lstStyle/>
                    <a:p>
                      <a:endParaRPr/>
                    </a:p>
                  </a:txBody>
                  <a:tcPr marL="0" marR="0" marT="0" marB="0">
                    <a:lnL w="8890">
                      <a:solidFill>
                        <a:srgbClr val="000000"/>
                      </a:solidFill>
                      <a:prstDash val="solid"/>
                    </a:lnL>
                    <a:lnT w="8890">
                      <a:solidFill>
                        <a:srgbClr val="000000"/>
                      </a:solidFill>
                      <a:prstDash val="solid"/>
                    </a:lnT>
                    <a:lnB w="8890">
                      <a:solidFill>
                        <a:srgbClr val="000000"/>
                      </a:solidFill>
                      <a:prstDash val="solid"/>
                    </a:lnB>
                  </a:tcPr>
                </a:tc>
              </a:tr>
              <a:tr h="71170">
                <a:tc>
                  <a:txBody>
                    <a:bodyPr/>
                    <a:lstStyle/>
                    <a:p>
                      <a:pPr marL="16510" algn="ctr">
                        <a:lnSpc>
                          <a:spcPts val="565"/>
                        </a:lnSpc>
                      </a:pPr>
                      <a:r>
                        <a:rPr sz="500" dirty="0">
                          <a:latin typeface="Arial"/>
                          <a:cs typeface="Arial"/>
                        </a:rPr>
                        <a:t>1</a:t>
                      </a:r>
                      <a:endParaRPr sz="500">
                        <a:latin typeface="Arial"/>
                        <a:cs typeface="Arial"/>
                      </a:endParaRPr>
                    </a:p>
                  </a:txBody>
                  <a:tcPr marL="0" marR="0" marT="0" marB="0">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9525" algn="ctr">
                        <a:lnSpc>
                          <a:spcPts val="565"/>
                        </a:lnSpc>
                      </a:pPr>
                      <a:r>
                        <a:rPr sz="500" dirty="0">
                          <a:latin typeface="Arial"/>
                          <a:cs typeface="Arial"/>
                        </a:rPr>
                        <a:t>2</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8890" algn="ctr">
                        <a:lnSpc>
                          <a:spcPts val="565"/>
                        </a:lnSpc>
                      </a:pPr>
                      <a:r>
                        <a:rPr sz="500" dirty="0">
                          <a:latin typeface="Arial"/>
                          <a:cs typeface="Arial"/>
                        </a:rPr>
                        <a:t>3</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10795" algn="ctr">
                        <a:lnSpc>
                          <a:spcPts val="565"/>
                        </a:lnSpc>
                      </a:pPr>
                      <a:r>
                        <a:rPr sz="500" dirty="0">
                          <a:latin typeface="Arial"/>
                          <a:cs typeface="Arial"/>
                        </a:rPr>
                        <a:t>4</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10160" algn="ctr">
                        <a:lnSpc>
                          <a:spcPts val="565"/>
                        </a:lnSpc>
                      </a:pPr>
                      <a:r>
                        <a:rPr sz="500" dirty="0">
                          <a:latin typeface="Arial"/>
                          <a:cs typeface="Arial"/>
                        </a:rPr>
                        <a:t>5</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10160" algn="ctr">
                        <a:lnSpc>
                          <a:spcPts val="565"/>
                        </a:lnSpc>
                      </a:pPr>
                      <a:r>
                        <a:rPr sz="500" dirty="0">
                          <a:latin typeface="Arial"/>
                          <a:cs typeface="Arial"/>
                        </a:rPr>
                        <a:t>6</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10160" algn="ctr">
                        <a:lnSpc>
                          <a:spcPts val="565"/>
                        </a:lnSpc>
                      </a:pPr>
                      <a:r>
                        <a:rPr sz="500" dirty="0">
                          <a:latin typeface="Arial"/>
                          <a:cs typeface="Arial"/>
                        </a:rPr>
                        <a:t>7</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9525" algn="ctr">
                        <a:lnSpc>
                          <a:spcPts val="565"/>
                        </a:lnSpc>
                      </a:pPr>
                      <a:r>
                        <a:rPr sz="500" dirty="0">
                          <a:latin typeface="Arial"/>
                          <a:cs typeface="Arial"/>
                        </a:rPr>
                        <a:t>8</a:t>
                      </a:r>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16509">
                      <a:solidFill>
                        <a:srgbClr val="000000"/>
                      </a:solidFill>
                      <a:prstDash val="solid"/>
                    </a:lnB>
                  </a:tcPr>
                </a:tc>
                <a:tc>
                  <a:txBody>
                    <a:bodyPr/>
                    <a:lstStyle/>
                    <a:p>
                      <a:pPr marL="10160" algn="ctr">
                        <a:lnSpc>
                          <a:spcPts val="565"/>
                        </a:lnSpc>
                      </a:pPr>
                      <a:r>
                        <a:rPr sz="500" dirty="0">
                          <a:latin typeface="Arial"/>
                          <a:cs typeface="Arial"/>
                        </a:rPr>
                        <a:t>9</a:t>
                      </a:r>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6350" algn="ctr">
                        <a:lnSpc>
                          <a:spcPts val="565"/>
                        </a:lnSpc>
                      </a:pPr>
                      <a:r>
                        <a:rPr sz="500" dirty="0">
                          <a:latin typeface="Arial"/>
                          <a:cs typeface="Arial"/>
                        </a:rPr>
                        <a:t>10</a:t>
                      </a:r>
                      <a:endParaRPr sz="500">
                        <a:latin typeface="Arial"/>
                        <a:cs typeface="Arial"/>
                      </a:endParaRPr>
                    </a:p>
                  </a:txBody>
                  <a:tcPr marL="0" marR="0" marT="0" marB="0">
                    <a:lnL w="8890">
                      <a:solidFill>
                        <a:srgbClr val="000000"/>
                      </a:solidFill>
                      <a:prstDash val="solid"/>
                    </a:lnL>
                    <a:lnT w="8890">
                      <a:solidFill>
                        <a:srgbClr val="000000"/>
                      </a:solidFill>
                      <a:prstDash val="solid"/>
                    </a:lnT>
                    <a:lnB w="16509">
                      <a:solidFill>
                        <a:srgbClr val="000000"/>
                      </a:solidFill>
                      <a:prstDash val="solid"/>
                    </a:lnB>
                  </a:tcPr>
                </a:tc>
              </a:tr>
              <a:tr h="94894">
                <a:tc>
                  <a:txBody>
                    <a:bodyPr/>
                    <a:lstStyle/>
                    <a:p>
                      <a:pPr marL="16510">
                        <a:lnSpc>
                          <a:spcPct val="100000"/>
                        </a:lnSpc>
                      </a:pPr>
                      <a:r>
                        <a:rPr sz="500" dirty="0">
                          <a:latin typeface="Arial"/>
                          <a:cs typeface="Arial"/>
                        </a:rPr>
                        <a:t>Р</a:t>
                      </a:r>
                      <a:r>
                        <a:rPr sz="500" spc="-5" dirty="0">
                          <a:latin typeface="Arial"/>
                          <a:cs typeface="Arial"/>
                        </a:rPr>
                        <a:t>а</a:t>
                      </a:r>
                      <a:r>
                        <a:rPr sz="500" spc="5" dirty="0">
                          <a:latin typeface="Arial"/>
                          <a:cs typeface="Arial"/>
                        </a:rPr>
                        <a:t>с</a:t>
                      </a:r>
                      <a:r>
                        <a:rPr sz="500" spc="-10" dirty="0">
                          <a:latin typeface="Arial"/>
                          <a:cs typeface="Arial"/>
                        </a:rPr>
                        <a:t>х</a:t>
                      </a:r>
                      <a:r>
                        <a:rPr sz="500" spc="-5" dirty="0">
                          <a:latin typeface="Arial"/>
                          <a:cs typeface="Arial"/>
                        </a:rPr>
                        <a:t>о</a:t>
                      </a:r>
                      <a:r>
                        <a:rPr sz="500" dirty="0">
                          <a:latin typeface="Arial"/>
                          <a:cs typeface="Arial"/>
                        </a:rPr>
                        <a:t>ды</a:t>
                      </a:r>
                      <a:r>
                        <a:rPr sz="500" spc="10" dirty="0">
                          <a:latin typeface="Arial"/>
                          <a:cs typeface="Arial"/>
                        </a:rPr>
                        <a:t> </a:t>
                      </a:r>
                      <a:r>
                        <a:rPr sz="500" dirty="0">
                          <a:latin typeface="Arial"/>
                          <a:cs typeface="Arial"/>
                        </a:rPr>
                        <a:t>-</a:t>
                      </a:r>
                      <a:r>
                        <a:rPr sz="500" spc="10" dirty="0">
                          <a:latin typeface="Arial"/>
                          <a:cs typeface="Arial"/>
                        </a:rPr>
                        <a:t> </a:t>
                      </a:r>
                      <a:r>
                        <a:rPr sz="500" dirty="0">
                          <a:latin typeface="Arial"/>
                          <a:cs typeface="Arial"/>
                        </a:rPr>
                        <a:t>в</a:t>
                      </a:r>
                      <a:r>
                        <a:rPr sz="500" spc="5" dirty="0">
                          <a:latin typeface="Arial"/>
                          <a:cs typeface="Arial"/>
                        </a:rPr>
                        <a:t>с</a:t>
                      </a:r>
                      <a:r>
                        <a:rPr sz="500" spc="-5" dirty="0">
                          <a:latin typeface="Arial"/>
                          <a:cs typeface="Arial"/>
                        </a:rPr>
                        <a:t>е</a:t>
                      </a:r>
                      <a:r>
                        <a:rPr sz="500" dirty="0">
                          <a:latin typeface="Arial"/>
                          <a:cs typeface="Arial"/>
                        </a:rPr>
                        <a:t>го</a:t>
                      </a:r>
                      <a:endParaRPr sz="500">
                        <a:latin typeface="Arial"/>
                        <a:cs typeface="Arial"/>
                      </a:endParaRPr>
                    </a:p>
                  </a:txBody>
                  <a:tcPr marL="0" marR="0" marT="0" marB="0">
                    <a:lnR w="16509">
                      <a:solidFill>
                        <a:srgbClr val="000000"/>
                      </a:solidFill>
                      <a:prstDash val="solid"/>
                    </a:lnR>
                    <a:lnT w="16509">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200</a:t>
                      </a:r>
                      <a:endParaRPr sz="500">
                        <a:latin typeface="Arial"/>
                        <a:cs typeface="Arial"/>
                      </a:endParaRPr>
                    </a:p>
                  </a:txBody>
                  <a:tcPr marL="0" marR="0" marT="0" marB="0">
                    <a:lnL w="16509">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х</a:t>
                      </a:r>
                      <a:endParaRPr sz="500">
                        <a:latin typeface="Arial"/>
                        <a:cs typeface="Arial"/>
                      </a:endParaRPr>
                    </a:p>
                  </a:txBody>
                  <a:tcPr marL="0" marR="0" marT="0" marB="0">
                    <a:lnL w="8890">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pPr marL="528320">
                        <a:lnSpc>
                          <a:spcPct val="100000"/>
                        </a:lnSpc>
                      </a:pPr>
                      <a:r>
                        <a:rPr sz="500" dirty="0">
                          <a:latin typeface="Arial"/>
                          <a:cs typeface="Arial"/>
                        </a:rPr>
                        <a:t>79</a:t>
                      </a:r>
                      <a:r>
                        <a:rPr sz="500" spc="5" dirty="0">
                          <a:latin typeface="Arial"/>
                          <a:cs typeface="Arial"/>
                        </a:rPr>
                        <a:t> </a:t>
                      </a:r>
                      <a:r>
                        <a:rPr sz="500" dirty="0">
                          <a:latin typeface="Arial"/>
                          <a:cs typeface="Arial"/>
                        </a:rPr>
                        <a:t>153</a:t>
                      </a:r>
                      <a:r>
                        <a:rPr sz="500" spc="5" dirty="0">
                          <a:latin typeface="Arial"/>
                          <a:cs typeface="Arial"/>
                        </a:rPr>
                        <a:t> </a:t>
                      </a:r>
                      <a:r>
                        <a:rPr sz="500" dirty="0">
                          <a:latin typeface="Arial"/>
                          <a:cs typeface="Arial"/>
                        </a:rPr>
                        <a:t>700</a:t>
                      </a:r>
                      <a:r>
                        <a:rPr sz="500" spc="-5" dirty="0">
                          <a:latin typeface="Arial"/>
                          <a:cs typeface="Arial"/>
                        </a:rPr>
                        <a:t>.</a:t>
                      </a:r>
                      <a:r>
                        <a:rPr sz="500" dirty="0">
                          <a:latin typeface="Arial"/>
                          <a:cs typeface="Arial"/>
                        </a:rPr>
                        <a:t>00</a:t>
                      </a:r>
                      <a:endParaRPr sz="500">
                        <a:latin typeface="Arial"/>
                        <a:cs typeface="Arial"/>
                      </a:endParaRPr>
                    </a:p>
                  </a:txBody>
                  <a:tcPr marL="0" marR="0" marT="0" marB="0">
                    <a:lnL w="8890">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pPr marL="527685">
                        <a:lnSpc>
                          <a:spcPct val="100000"/>
                        </a:lnSpc>
                      </a:pPr>
                      <a:r>
                        <a:rPr sz="500" dirty="0">
                          <a:latin typeface="Arial"/>
                          <a:cs typeface="Arial"/>
                        </a:rPr>
                        <a:t>12</a:t>
                      </a:r>
                      <a:r>
                        <a:rPr sz="500" spc="5" dirty="0">
                          <a:latin typeface="Arial"/>
                          <a:cs typeface="Arial"/>
                        </a:rPr>
                        <a:t> </a:t>
                      </a:r>
                      <a:r>
                        <a:rPr sz="500" dirty="0">
                          <a:latin typeface="Arial"/>
                          <a:cs typeface="Arial"/>
                        </a:rPr>
                        <a:t>288</a:t>
                      </a:r>
                      <a:r>
                        <a:rPr sz="500" spc="5" dirty="0">
                          <a:latin typeface="Arial"/>
                          <a:cs typeface="Arial"/>
                        </a:rPr>
                        <a:t> </a:t>
                      </a:r>
                      <a:r>
                        <a:rPr sz="500" dirty="0">
                          <a:latin typeface="Arial"/>
                          <a:cs typeface="Arial"/>
                        </a:rPr>
                        <a:t>039</a:t>
                      </a:r>
                      <a:r>
                        <a:rPr sz="500" spc="-5" dirty="0">
                          <a:latin typeface="Arial"/>
                          <a:cs typeface="Arial"/>
                        </a:rPr>
                        <a:t>.</a:t>
                      </a:r>
                      <a:r>
                        <a:rPr sz="500" dirty="0">
                          <a:latin typeface="Arial"/>
                          <a:cs typeface="Arial"/>
                        </a:rPr>
                        <a:t>40</a:t>
                      </a:r>
                      <a:endParaRPr sz="500">
                        <a:latin typeface="Arial"/>
                        <a:cs typeface="Arial"/>
                      </a:endParaRPr>
                    </a:p>
                  </a:txBody>
                  <a:tcPr marL="0" marR="0" marT="0" marB="0">
                    <a:lnL w="8890">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pPr marR="4445" algn="r">
                        <a:lnSpc>
                          <a:spcPct val="100000"/>
                        </a:lnSpc>
                      </a:pPr>
                      <a:r>
                        <a:rPr sz="500" dirty="0">
                          <a:latin typeface="Arial"/>
                          <a:cs typeface="Arial"/>
                        </a:rPr>
                        <a:t>35</a:t>
                      </a:r>
                      <a:r>
                        <a:rPr sz="500" spc="5" dirty="0">
                          <a:latin typeface="Arial"/>
                          <a:cs typeface="Arial"/>
                        </a:rPr>
                        <a:t> </a:t>
                      </a:r>
                      <a:r>
                        <a:rPr sz="500" dirty="0">
                          <a:latin typeface="Arial"/>
                          <a:cs typeface="Arial"/>
                        </a:rPr>
                        <a:t>797.06</a:t>
                      </a:r>
                      <a:endParaRPr sz="500">
                        <a:latin typeface="Arial"/>
                        <a:cs typeface="Arial"/>
                      </a:endParaRPr>
                    </a:p>
                  </a:txBody>
                  <a:tcPr marL="0" marR="0" marT="0" marB="0">
                    <a:lnL w="8890">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16509">
                      <a:solidFill>
                        <a:srgbClr val="000000"/>
                      </a:solidFill>
                      <a:prstDash val="solid"/>
                    </a:lnT>
                    <a:lnB w="8890">
                      <a:solidFill>
                        <a:srgbClr val="000000"/>
                      </a:solidFill>
                      <a:prstDash val="solid"/>
                    </a:lnB>
                  </a:tcPr>
                </a:tc>
                <a:tc>
                  <a:txBody>
                    <a:bodyPr/>
                    <a:lstStyle/>
                    <a:p>
                      <a:pPr marL="527685">
                        <a:lnSpc>
                          <a:spcPct val="100000"/>
                        </a:lnSpc>
                      </a:pPr>
                      <a:r>
                        <a:rPr sz="500" dirty="0">
                          <a:latin typeface="Arial"/>
                          <a:cs typeface="Arial"/>
                        </a:rPr>
                        <a:t>12</a:t>
                      </a:r>
                      <a:r>
                        <a:rPr sz="500" spc="5" dirty="0">
                          <a:latin typeface="Arial"/>
                          <a:cs typeface="Arial"/>
                        </a:rPr>
                        <a:t> </a:t>
                      </a:r>
                      <a:r>
                        <a:rPr sz="500" dirty="0">
                          <a:latin typeface="Arial"/>
                          <a:cs typeface="Arial"/>
                        </a:rPr>
                        <a:t>323</a:t>
                      </a:r>
                      <a:r>
                        <a:rPr sz="500" spc="5" dirty="0">
                          <a:latin typeface="Arial"/>
                          <a:cs typeface="Arial"/>
                        </a:rPr>
                        <a:t> </a:t>
                      </a:r>
                      <a:r>
                        <a:rPr sz="500" dirty="0">
                          <a:latin typeface="Arial"/>
                          <a:cs typeface="Arial"/>
                        </a:rPr>
                        <a:t>836</a:t>
                      </a:r>
                      <a:r>
                        <a:rPr sz="500" spc="-5" dirty="0">
                          <a:latin typeface="Arial"/>
                          <a:cs typeface="Arial"/>
                        </a:rPr>
                        <a:t>.</a:t>
                      </a:r>
                      <a:r>
                        <a:rPr sz="500" dirty="0">
                          <a:latin typeface="Arial"/>
                          <a:cs typeface="Arial"/>
                        </a:rPr>
                        <a:t>46</a:t>
                      </a:r>
                      <a:endParaRPr sz="500">
                        <a:latin typeface="Arial"/>
                        <a:cs typeface="Arial"/>
                      </a:endParaRPr>
                    </a:p>
                  </a:txBody>
                  <a:tcPr marL="0" marR="0" marT="0" marB="0">
                    <a:lnL w="8889">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16509">
                      <a:solidFill>
                        <a:srgbClr val="000000"/>
                      </a:solidFill>
                      <a:prstDash val="solid"/>
                    </a:lnT>
                    <a:lnB w="8890">
                      <a:solidFill>
                        <a:srgbClr val="000000"/>
                      </a:solidFill>
                      <a:prstDash val="solid"/>
                    </a:lnB>
                  </a:tcPr>
                </a:tc>
              </a:tr>
              <a:tr h="435319">
                <a:tc>
                  <a:txBody>
                    <a:bodyPr/>
                    <a:lstStyle/>
                    <a:p>
                      <a:pPr marL="16510">
                        <a:lnSpc>
                          <a:spcPct val="100000"/>
                        </a:lnSpc>
                      </a:pPr>
                      <a:r>
                        <a:rPr sz="500" b="1" dirty="0">
                          <a:latin typeface="Arial"/>
                          <a:cs typeface="Arial"/>
                        </a:rPr>
                        <a:t>в</a:t>
                      </a:r>
                      <a:r>
                        <a:rPr sz="500" b="1" spc="10" dirty="0">
                          <a:latin typeface="Arial"/>
                          <a:cs typeface="Arial"/>
                        </a:rPr>
                        <a:t> </a:t>
                      </a:r>
                      <a:r>
                        <a:rPr sz="500" b="1" spc="-15" dirty="0">
                          <a:latin typeface="Arial"/>
                          <a:cs typeface="Arial"/>
                        </a:rPr>
                        <a:t>т</a:t>
                      </a:r>
                      <a:r>
                        <a:rPr sz="500" b="1" dirty="0">
                          <a:latin typeface="Arial"/>
                          <a:cs typeface="Arial"/>
                        </a:rPr>
                        <a:t>ом </a:t>
                      </a:r>
                      <a:r>
                        <a:rPr sz="500" b="1" spc="-10" dirty="0">
                          <a:latin typeface="Arial"/>
                          <a:cs typeface="Arial"/>
                        </a:rPr>
                        <a:t>ч</a:t>
                      </a:r>
                      <a:r>
                        <a:rPr sz="500" b="1" dirty="0">
                          <a:latin typeface="Arial"/>
                          <a:cs typeface="Arial"/>
                        </a:rPr>
                        <a:t>и</a:t>
                      </a:r>
                      <a:r>
                        <a:rPr sz="500" b="1" spc="-5" dirty="0">
                          <a:latin typeface="Arial"/>
                          <a:cs typeface="Arial"/>
                        </a:rPr>
                        <a:t>с</a:t>
                      </a:r>
                      <a:r>
                        <a:rPr sz="500" b="1" dirty="0">
                          <a:latin typeface="Arial"/>
                          <a:cs typeface="Arial"/>
                        </a:rPr>
                        <a:t>л</a:t>
                      </a:r>
                      <a:r>
                        <a:rPr sz="500" b="1" spc="-5" dirty="0">
                          <a:latin typeface="Arial"/>
                          <a:cs typeface="Arial"/>
                        </a:rPr>
                        <a:t>е</a:t>
                      </a:r>
                      <a:r>
                        <a:rPr sz="500" b="1" dirty="0">
                          <a:latin typeface="Arial"/>
                          <a:cs typeface="Arial"/>
                        </a:rPr>
                        <a:t>:</a:t>
                      </a:r>
                      <a:endParaRPr sz="500">
                        <a:latin typeface="Arial"/>
                        <a:cs typeface="Arial"/>
                      </a:endParaRPr>
                    </a:p>
                    <a:p>
                      <a:pPr marL="16510" marR="133985">
                        <a:lnSpc>
                          <a:spcPct val="116399"/>
                        </a:lnSpc>
                      </a:pPr>
                      <a:r>
                        <a:rPr sz="500" b="1" dirty="0">
                          <a:latin typeface="Arial"/>
                          <a:cs typeface="Arial"/>
                        </a:rPr>
                        <a:t>Р</a:t>
                      </a:r>
                      <a:r>
                        <a:rPr sz="500" b="1" spc="-5" dirty="0">
                          <a:latin typeface="Arial"/>
                          <a:cs typeface="Arial"/>
                        </a:rPr>
                        <a:t>асх</a:t>
                      </a:r>
                      <a:r>
                        <a:rPr sz="500" b="1" dirty="0">
                          <a:latin typeface="Arial"/>
                          <a:cs typeface="Arial"/>
                        </a:rPr>
                        <a:t>оды</a:t>
                      </a:r>
                      <a:r>
                        <a:rPr sz="500" b="1" spc="15" dirty="0">
                          <a:latin typeface="Arial"/>
                          <a:cs typeface="Arial"/>
                        </a:rPr>
                        <a:t> </a:t>
                      </a:r>
                      <a:r>
                        <a:rPr sz="500" b="1" dirty="0">
                          <a:latin typeface="Arial"/>
                          <a:cs typeface="Arial"/>
                        </a:rPr>
                        <a:t>на</a:t>
                      </a:r>
                      <a:r>
                        <a:rPr sz="500" b="1" spc="10" dirty="0">
                          <a:latin typeface="Arial"/>
                          <a:cs typeface="Arial"/>
                        </a:rPr>
                        <a:t> </a:t>
                      </a:r>
                      <a:r>
                        <a:rPr sz="500" b="1" dirty="0">
                          <a:latin typeface="Arial"/>
                          <a:cs typeface="Arial"/>
                        </a:rPr>
                        <a:t>выпл</a:t>
                      </a:r>
                      <a:r>
                        <a:rPr sz="500" b="1" spc="-5" dirty="0">
                          <a:latin typeface="Arial"/>
                          <a:cs typeface="Arial"/>
                        </a:rPr>
                        <a:t>а</a:t>
                      </a:r>
                      <a:r>
                        <a:rPr sz="500" b="1" spc="-15" dirty="0">
                          <a:latin typeface="Arial"/>
                          <a:cs typeface="Arial"/>
                        </a:rPr>
                        <a:t>т</a:t>
                      </a:r>
                      <a:r>
                        <a:rPr sz="500" b="1" dirty="0">
                          <a:latin typeface="Arial"/>
                          <a:cs typeface="Arial"/>
                        </a:rPr>
                        <a:t>ы</a:t>
                      </a:r>
                      <a:r>
                        <a:rPr sz="500" b="1" spc="15" dirty="0">
                          <a:latin typeface="Arial"/>
                          <a:cs typeface="Arial"/>
                        </a:rPr>
                        <a:t> </a:t>
                      </a:r>
                      <a:r>
                        <a:rPr sz="500" b="1" dirty="0">
                          <a:latin typeface="Arial"/>
                          <a:cs typeface="Arial"/>
                        </a:rPr>
                        <a:t>п</a:t>
                      </a:r>
                      <a:r>
                        <a:rPr sz="500" b="1" spc="-5" dirty="0">
                          <a:latin typeface="Arial"/>
                          <a:cs typeface="Arial"/>
                        </a:rPr>
                        <a:t>е</a:t>
                      </a:r>
                      <a:r>
                        <a:rPr sz="500" b="1" dirty="0">
                          <a:latin typeface="Arial"/>
                          <a:cs typeface="Arial"/>
                        </a:rPr>
                        <a:t>р</a:t>
                      </a:r>
                      <a:r>
                        <a:rPr sz="500" b="1" spc="-5" dirty="0">
                          <a:latin typeface="Arial"/>
                          <a:cs typeface="Arial"/>
                        </a:rPr>
                        <a:t>с</a:t>
                      </a:r>
                      <a:r>
                        <a:rPr sz="500" b="1" dirty="0">
                          <a:latin typeface="Arial"/>
                          <a:cs typeface="Arial"/>
                        </a:rPr>
                        <a:t>он</a:t>
                      </a:r>
                      <a:r>
                        <a:rPr sz="500" b="1" spc="-5" dirty="0">
                          <a:latin typeface="Arial"/>
                          <a:cs typeface="Arial"/>
                        </a:rPr>
                        <a:t>а</a:t>
                      </a:r>
                      <a:r>
                        <a:rPr sz="500" b="1" dirty="0">
                          <a:latin typeface="Arial"/>
                          <a:cs typeface="Arial"/>
                        </a:rPr>
                        <a:t>лу</a:t>
                      </a:r>
                      <a:r>
                        <a:rPr sz="500" b="1" spc="10" dirty="0">
                          <a:latin typeface="Arial"/>
                          <a:cs typeface="Arial"/>
                        </a:rPr>
                        <a:t> </a:t>
                      </a:r>
                      <a:r>
                        <a:rPr sz="500" b="1" dirty="0">
                          <a:latin typeface="Arial"/>
                          <a:cs typeface="Arial"/>
                        </a:rPr>
                        <a:t>в</a:t>
                      </a:r>
                      <a:r>
                        <a:rPr sz="500" b="1" spc="10" dirty="0">
                          <a:latin typeface="Arial"/>
                          <a:cs typeface="Arial"/>
                        </a:rPr>
                        <a:t> </a:t>
                      </a:r>
                      <a:r>
                        <a:rPr sz="500" b="1" dirty="0">
                          <a:latin typeface="Arial"/>
                          <a:cs typeface="Arial"/>
                        </a:rPr>
                        <a:t>ц</a:t>
                      </a:r>
                      <a:r>
                        <a:rPr sz="500" b="1" spc="-5" dirty="0">
                          <a:latin typeface="Arial"/>
                          <a:cs typeface="Arial"/>
                        </a:rPr>
                        <a:t>е</a:t>
                      </a:r>
                      <a:r>
                        <a:rPr sz="500" b="1" dirty="0">
                          <a:latin typeface="Arial"/>
                          <a:cs typeface="Arial"/>
                        </a:rPr>
                        <a:t>лях</a:t>
                      </a:r>
                      <a:r>
                        <a:rPr sz="500" b="1" spc="10" dirty="0">
                          <a:latin typeface="Arial"/>
                          <a:cs typeface="Arial"/>
                        </a:rPr>
                        <a:t> </a:t>
                      </a:r>
                      <a:r>
                        <a:rPr sz="500" b="1" dirty="0">
                          <a:latin typeface="Arial"/>
                          <a:cs typeface="Arial"/>
                        </a:rPr>
                        <a:t>о</a:t>
                      </a:r>
                      <a:r>
                        <a:rPr sz="500" b="1" spc="-5" dirty="0">
                          <a:latin typeface="Arial"/>
                          <a:cs typeface="Arial"/>
                        </a:rPr>
                        <a:t>бес</a:t>
                      </a:r>
                      <a:r>
                        <a:rPr sz="500" b="1" dirty="0">
                          <a:latin typeface="Arial"/>
                          <a:cs typeface="Arial"/>
                        </a:rPr>
                        <a:t>п</a:t>
                      </a:r>
                      <a:r>
                        <a:rPr sz="500" b="1" spc="-5" dirty="0">
                          <a:latin typeface="Arial"/>
                          <a:cs typeface="Arial"/>
                        </a:rPr>
                        <a:t>е</a:t>
                      </a:r>
                      <a:r>
                        <a:rPr sz="500" b="1" spc="-10" dirty="0">
                          <a:latin typeface="Arial"/>
                          <a:cs typeface="Arial"/>
                        </a:rPr>
                        <a:t>ч</a:t>
                      </a:r>
                      <a:r>
                        <a:rPr sz="500" b="1" spc="-5" dirty="0">
                          <a:latin typeface="Arial"/>
                          <a:cs typeface="Arial"/>
                        </a:rPr>
                        <a:t>е</a:t>
                      </a:r>
                      <a:r>
                        <a:rPr sz="500" b="1" dirty="0">
                          <a:latin typeface="Arial"/>
                          <a:cs typeface="Arial"/>
                        </a:rPr>
                        <a:t>ния выполн</a:t>
                      </a:r>
                      <a:r>
                        <a:rPr sz="500" b="1" spc="-5" dirty="0">
                          <a:latin typeface="Arial"/>
                          <a:cs typeface="Arial"/>
                        </a:rPr>
                        <a:t>е</a:t>
                      </a:r>
                      <a:r>
                        <a:rPr sz="500" b="1" dirty="0">
                          <a:latin typeface="Arial"/>
                          <a:cs typeface="Arial"/>
                        </a:rPr>
                        <a:t>ния</a:t>
                      </a:r>
                      <a:r>
                        <a:rPr sz="500" b="1" spc="15" dirty="0">
                          <a:latin typeface="Arial"/>
                          <a:cs typeface="Arial"/>
                        </a:rPr>
                        <a:t> </a:t>
                      </a:r>
                      <a:r>
                        <a:rPr sz="500" b="1" dirty="0">
                          <a:latin typeface="Arial"/>
                          <a:cs typeface="Arial"/>
                        </a:rPr>
                        <a:t>фун</a:t>
                      </a:r>
                      <a:r>
                        <a:rPr sz="500" b="1" spc="5" dirty="0">
                          <a:latin typeface="Arial"/>
                          <a:cs typeface="Arial"/>
                        </a:rPr>
                        <a:t>к</a:t>
                      </a:r>
                      <a:r>
                        <a:rPr sz="500" b="1" dirty="0">
                          <a:latin typeface="Arial"/>
                          <a:cs typeface="Arial"/>
                        </a:rPr>
                        <a:t>ц</a:t>
                      </a:r>
                      <a:r>
                        <a:rPr sz="500" b="1" spc="-5" dirty="0">
                          <a:latin typeface="Arial"/>
                          <a:cs typeface="Arial"/>
                        </a:rPr>
                        <a:t>и</a:t>
                      </a:r>
                      <a:r>
                        <a:rPr sz="500" b="1" dirty="0">
                          <a:latin typeface="Arial"/>
                          <a:cs typeface="Arial"/>
                        </a:rPr>
                        <a:t>й</a:t>
                      </a:r>
                      <a:r>
                        <a:rPr sz="500" b="1" spc="10" dirty="0">
                          <a:latin typeface="Arial"/>
                          <a:cs typeface="Arial"/>
                        </a:rPr>
                        <a:t> </a:t>
                      </a:r>
                      <a:r>
                        <a:rPr sz="500" b="1" spc="-10" dirty="0">
                          <a:latin typeface="Arial"/>
                          <a:cs typeface="Arial"/>
                        </a:rPr>
                        <a:t>г</a:t>
                      </a:r>
                      <a:r>
                        <a:rPr sz="500" b="1" dirty="0">
                          <a:latin typeface="Arial"/>
                          <a:cs typeface="Arial"/>
                        </a:rPr>
                        <a:t>о</a:t>
                      </a:r>
                      <a:r>
                        <a:rPr sz="500" b="1" spc="-5" dirty="0">
                          <a:latin typeface="Arial"/>
                          <a:cs typeface="Arial"/>
                        </a:rPr>
                        <a:t>су</a:t>
                      </a:r>
                      <a:r>
                        <a:rPr sz="500" b="1" dirty="0">
                          <a:latin typeface="Arial"/>
                          <a:cs typeface="Arial"/>
                        </a:rPr>
                        <a:t>д</a:t>
                      </a:r>
                      <a:r>
                        <a:rPr sz="500" b="1" spc="-5" dirty="0">
                          <a:latin typeface="Arial"/>
                          <a:cs typeface="Arial"/>
                        </a:rPr>
                        <a:t>а</a:t>
                      </a:r>
                      <a:r>
                        <a:rPr sz="500" b="1" dirty="0">
                          <a:latin typeface="Arial"/>
                          <a:cs typeface="Arial"/>
                        </a:rPr>
                        <a:t>р</a:t>
                      </a:r>
                      <a:r>
                        <a:rPr sz="500" b="1" spc="-5" dirty="0">
                          <a:latin typeface="Arial"/>
                          <a:cs typeface="Arial"/>
                        </a:rPr>
                        <a:t>с</a:t>
                      </a:r>
                      <a:r>
                        <a:rPr sz="500" b="1" spc="-15" dirty="0">
                          <a:latin typeface="Arial"/>
                          <a:cs typeface="Arial"/>
                        </a:rPr>
                        <a:t>т</a:t>
                      </a:r>
                      <a:r>
                        <a:rPr sz="500" b="1" dirty="0">
                          <a:latin typeface="Arial"/>
                          <a:cs typeface="Arial"/>
                        </a:rPr>
                        <a:t>в</a:t>
                      </a:r>
                      <a:r>
                        <a:rPr sz="500" b="1" spc="-5" dirty="0">
                          <a:latin typeface="Arial"/>
                          <a:cs typeface="Arial"/>
                        </a:rPr>
                        <a:t>е</a:t>
                      </a:r>
                      <a:r>
                        <a:rPr sz="500" b="1" dirty="0">
                          <a:latin typeface="Arial"/>
                          <a:cs typeface="Arial"/>
                        </a:rPr>
                        <a:t>нны</a:t>
                      </a:r>
                      <a:r>
                        <a:rPr sz="500" b="1" spc="-20" dirty="0">
                          <a:latin typeface="Arial"/>
                          <a:cs typeface="Arial"/>
                        </a:rPr>
                        <a:t>м</a:t>
                      </a:r>
                      <a:r>
                        <a:rPr sz="500" b="1" dirty="0">
                          <a:latin typeface="Arial"/>
                          <a:cs typeface="Arial"/>
                        </a:rPr>
                        <a:t>и</a:t>
                      </a:r>
                      <a:r>
                        <a:rPr sz="500" b="1" spc="10" dirty="0">
                          <a:latin typeface="Arial"/>
                          <a:cs typeface="Arial"/>
                        </a:rPr>
                        <a:t> </a:t>
                      </a:r>
                      <a:r>
                        <a:rPr sz="500" b="1" spc="-5" dirty="0">
                          <a:latin typeface="Arial"/>
                          <a:cs typeface="Arial"/>
                        </a:rPr>
                        <a:t>(</a:t>
                      </a:r>
                      <a:r>
                        <a:rPr sz="500" b="1" spc="-20" dirty="0">
                          <a:latin typeface="Arial"/>
                          <a:cs typeface="Arial"/>
                        </a:rPr>
                        <a:t>м</a:t>
                      </a:r>
                      <a:r>
                        <a:rPr sz="500" b="1" spc="-5" dirty="0">
                          <a:latin typeface="Arial"/>
                          <a:cs typeface="Arial"/>
                        </a:rPr>
                        <a:t>у</a:t>
                      </a:r>
                      <a:r>
                        <a:rPr sz="500" b="1" dirty="0">
                          <a:latin typeface="Arial"/>
                          <a:cs typeface="Arial"/>
                        </a:rPr>
                        <a:t>ни</a:t>
                      </a:r>
                      <a:r>
                        <a:rPr sz="500" b="1" spc="-5" dirty="0">
                          <a:latin typeface="Arial"/>
                          <a:cs typeface="Arial"/>
                        </a:rPr>
                        <a:t>ц</a:t>
                      </a:r>
                      <a:r>
                        <a:rPr sz="500" b="1" dirty="0">
                          <a:latin typeface="Arial"/>
                          <a:cs typeface="Arial"/>
                        </a:rPr>
                        <a:t>ип</a:t>
                      </a:r>
                      <a:r>
                        <a:rPr sz="500" b="1" spc="-5" dirty="0">
                          <a:latin typeface="Arial"/>
                          <a:cs typeface="Arial"/>
                        </a:rPr>
                        <a:t>а</a:t>
                      </a:r>
                      <a:r>
                        <a:rPr sz="500" b="1" dirty="0">
                          <a:latin typeface="Arial"/>
                          <a:cs typeface="Arial"/>
                        </a:rPr>
                        <a:t>л</a:t>
                      </a:r>
                      <a:r>
                        <a:rPr sz="500" b="1" spc="-5" dirty="0">
                          <a:latin typeface="Arial"/>
                          <a:cs typeface="Arial"/>
                        </a:rPr>
                        <a:t>ь</a:t>
                      </a:r>
                      <a:r>
                        <a:rPr sz="500" b="1" dirty="0">
                          <a:latin typeface="Arial"/>
                          <a:cs typeface="Arial"/>
                        </a:rPr>
                        <a:t>ны</a:t>
                      </a:r>
                      <a:r>
                        <a:rPr sz="500" b="1" spc="-20" dirty="0">
                          <a:latin typeface="Arial"/>
                          <a:cs typeface="Arial"/>
                        </a:rPr>
                        <a:t>м</a:t>
                      </a:r>
                      <a:r>
                        <a:rPr sz="500" b="1" dirty="0">
                          <a:latin typeface="Arial"/>
                          <a:cs typeface="Arial"/>
                        </a:rPr>
                        <a:t>и) ор</a:t>
                      </a:r>
                      <a:r>
                        <a:rPr sz="500" b="1" spc="-5" dirty="0">
                          <a:latin typeface="Arial"/>
                          <a:cs typeface="Arial"/>
                        </a:rPr>
                        <a:t>га</a:t>
                      </a:r>
                      <a:r>
                        <a:rPr sz="500" b="1" dirty="0">
                          <a:latin typeface="Arial"/>
                          <a:cs typeface="Arial"/>
                        </a:rPr>
                        <a:t>н</a:t>
                      </a:r>
                      <a:r>
                        <a:rPr sz="500" b="1" spc="-5" dirty="0">
                          <a:latin typeface="Arial"/>
                          <a:cs typeface="Arial"/>
                        </a:rPr>
                        <a:t>а</a:t>
                      </a:r>
                      <a:r>
                        <a:rPr sz="500" b="1" spc="-20" dirty="0">
                          <a:latin typeface="Arial"/>
                          <a:cs typeface="Arial"/>
                        </a:rPr>
                        <a:t>м</a:t>
                      </a:r>
                      <a:r>
                        <a:rPr sz="500" b="1" dirty="0">
                          <a:latin typeface="Arial"/>
                          <a:cs typeface="Arial"/>
                        </a:rPr>
                        <a:t>и,</a:t>
                      </a:r>
                      <a:r>
                        <a:rPr sz="500" b="1" spc="15" dirty="0">
                          <a:latin typeface="Arial"/>
                          <a:cs typeface="Arial"/>
                        </a:rPr>
                        <a:t> </a:t>
                      </a:r>
                      <a:r>
                        <a:rPr sz="500" b="1" spc="5" dirty="0">
                          <a:latin typeface="Arial"/>
                          <a:cs typeface="Arial"/>
                        </a:rPr>
                        <a:t>к</a:t>
                      </a:r>
                      <a:r>
                        <a:rPr sz="500" b="1" spc="-5" dirty="0">
                          <a:latin typeface="Arial"/>
                          <a:cs typeface="Arial"/>
                        </a:rPr>
                        <a:t>азе</a:t>
                      </a:r>
                      <a:r>
                        <a:rPr sz="500" b="1" dirty="0">
                          <a:latin typeface="Arial"/>
                          <a:cs typeface="Arial"/>
                        </a:rPr>
                        <a:t>нны</a:t>
                      </a:r>
                      <a:r>
                        <a:rPr sz="500" b="1" spc="-20" dirty="0">
                          <a:latin typeface="Arial"/>
                          <a:cs typeface="Arial"/>
                        </a:rPr>
                        <a:t>м</a:t>
                      </a:r>
                      <a:r>
                        <a:rPr sz="500" b="1" dirty="0">
                          <a:latin typeface="Arial"/>
                          <a:cs typeface="Arial"/>
                        </a:rPr>
                        <a:t>и</a:t>
                      </a:r>
                      <a:r>
                        <a:rPr sz="500" b="1" spc="10" dirty="0">
                          <a:latin typeface="Arial"/>
                          <a:cs typeface="Arial"/>
                        </a:rPr>
                        <a:t> </a:t>
                      </a:r>
                      <a:r>
                        <a:rPr sz="500" b="1" spc="-5" dirty="0">
                          <a:latin typeface="Arial"/>
                          <a:cs typeface="Arial"/>
                        </a:rPr>
                        <a:t>у</a:t>
                      </a:r>
                      <a:r>
                        <a:rPr sz="500" b="1" spc="-10" dirty="0">
                          <a:latin typeface="Arial"/>
                          <a:cs typeface="Arial"/>
                        </a:rPr>
                        <a:t>ч</a:t>
                      </a:r>
                      <a:r>
                        <a:rPr sz="500" b="1" dirty="0">
                          <a:latin typeface="Arial"/>
                          <a:cs typeface="Arial"/>
                        </a:rPr>
                        <a:t>р</a:t>
                      </a:r>
                      <a:r>
                        <a:rPr sz="500" b="1" spc="-5" dirty="0">
                          <a:latin typeface="Arial"/>
                          <a:cs typeface="Arial"/>
                        </a:rPr>
                        <a:t>е</a:t>
                      </a:r>
                      <a:r>
                        <a:rPr sz="500" b="1" dirty="0">
                          <a:latin typeface="Arial"/>
                          <a:cs typeface="Arial"/>
                        </a:rPr>
                        <a:t>жд</a:t>
                      </a:r>
                      <a:r>
                        <a:rPr sz="500" b="1" spc="-5" dirty="0">
                          <a:latin typeface="Arial"/>
                          <a:cs typeface="Arial"/>
                        </a:rPr>
                        <a:t>е</a:t>
                      </a:r>
                      <a:r>
                        <a:rPr sz="500" b="1" dirty="0">
                          <a:latin typeface="Arial"/>
                          <a:cs typeface="Arial"/>
                        </a:rPr>
                        <a:t>ния</a:t>
                      </a:r>
                      <a:r>
                        <a:rPr sz="500" b="1" spc="-20" dirty="0">
                          <a:latin typeface="Arial"/>
                          <a:cs typeface="Arial"/>
                        </a:rPr>
                        <a:t>м</a:t>
                      </a:r>
                      <a:r>
                        <a:rPr sz="500" b="1" dirty="0">
                          <a:latin typeface="Arial"/>
                          <a:cs typeface="Arial"/>
                        </a:rPr>
                        <a:t>и,</a:t>
                      </a:r>
                      <a:r>
                        <a:rPr sz="500" b="1" spc="15" dirty="0">
                          <a:latin typeface="Arial"/>
                          <a:cs typeface="Arial"/>
                        </a:rPr>
                        <a:t> </a:t>
                      </a:r>
                      <a:r>
                        <a:rPr sz="500" b="1" dirty="0">
                          <a:latin typeface="Arial"/>
                          <a:cs typeface="Arial"/>
                        </a:rPr>
                        <a:t>ор</a:t>
                      </a:r>
                      <a:r>
                        <a:rPr sz="500" b="1" spc="-5" dirty="0">
                          <a:latin typeface="Arial"/>
                          <a:cs typeface="Arial"/>
                        </a:rPr>
                        <a:t>га</a:t>
                      </a:r>
                      <a:r>
                        <a:rPr sz="500" b="1" dirty="0">
                          <a:latin typeface="Arial"/>
                          <a:cs typeface="Arial"/>
                        </a:rPr>
                        <a:t>н</a:t>
                      </a:r>
                      <a:r>
                        <a:rPr sz="500" b="1" spc="-5" dirty="0">
                          <a:latin typeface="Arial"/>
                          <a:cs typeface="Arial"/>
                        </a:rPr>
                        <a:t>а</a:t>
                      </a:r>
                      <a:r>
                        <a:rPr sz="500" b="1" spc="-20" dirty="0">
                          <a:latin typeface="Arial"/>
                          <a:cs typeface="Arial"/>
                        </a:rPr>
                        <a:t>м</a:t>
                      </a:r>
                      <a:r>
                        <a:rPr sz="500" b="1" dirty="0">
                          <a:latin typeface="Arial"/>
                          <a:cs typeface="Arial"/>
                        </a:rPr>
                        <a:t>и</a:t>
                      </a:r>
                      <a:r>
                        <a:rPr sz="500" b="1" spc="10" dirty="0">
                          <a:latin typeface="Arial"/>
                          <a:cs typeface="Arial"/>
                        </a:rPr>
                        <a:t> </a:t>
                      </a:r>
                      <a:r>
                        <a:rPr sz="500" b="1" spc="-5" dirty="0">
                          <a:latin typeface="Arial"/>
                          <a:cs typeface="Arial"/>
                        </a:rPr>
                        <a:t>у</a:t>
                      </a:r>
                      <a:r>
                        <a:rPr sz="500" b="1" dirty="0">
                          <a:latin typeface="Arial"/>
                          <a:cs typeface="Arial"/>
                        </a:rPr>
                        <a:t>пр</a:t>
                      </a:r>
                      <a:r>
                        <a:rPr sz="500" b="1" spc="-5" dirty="0">
                          <a:latin typeface="Arial"/>
                          <a:cs typeface="Arial"/>
                        </a:rPr>
                        <a:t>а</a:t>
                      </a:r>
                      <a:r>
                        <a:rPr sz="500" b="1" dirty="0">
                          <a:latin typeface="Arial"/>
                          <a:cs typeface="Arial"/>
                        </a:rPr>
                        <a:t>в</a:t>
                      </a:r>
                      <a:r>
                        <a:rPr sz="500" b="1" spc="-5" dirty="0">
                          <a:latin typeface="Arial"/>
                          <a:cs typeface="Arial"/>
                        </a:rPr>
                        <a:t>ле</a:t>
                      </a:r>
                      <a:r>
                        <a:rPr sz="500" b="1" dirty="0">
                          <a:latin typeface="Arial"/>
                          <a:cs typeface="Arial"/>
                        </a:rPr>
                        <a:t>ния </a:t>
                      </a:r>
                      <a:r>
                        <a:rPr sz="500" b="1" spc="-10" dirty="0">
                          <a:latin typeface="Arial"/>
                          <a:cs typeface="Arial"/>
                        </a:rPr>
                        <a:t>г</a:t>
                      </a:r>
                      <a:r>
                        <a:rPr sz="500" b="1" dirty="0">
                          <a:latin typeface="Arial"/>
                          <a:cs typeface="Arial"/>
                        </a:rPr>
                        <a:t>о</a:t>
                      </a:r>
                      <a:r>
                        <a:rPr sz="500" b="1" spc="-5" dirty="0">
                          <a:latin typeface="Arial"/>
                          <a:cs typeface="Arial"/>
                        </a:rPr>
                        <a:t>су</a:t>
                      </a:r>
                      <a:r>
                        <a:rPr sz="500" b="1" dirty="0">
                          <a:latin typeface="Arial"/>
                          <a:cs typeface="Arial"/>
                        </a:rPr>
                        <a:t>д</a:t>
                      </a:r>
                      <a:r>
                        <a:rPr sz="500" b="1" spc="-5" dirty="0">
                          <a:latin typeface="Arial"/>
                          <a:cs typeface="Arial"/>
                        </a:rPr>
                        <a:t>а</a:t>
                      </a:r>
                      <a:r>
                        <a:rPr sz="500" b="1" dirty="0">
                          <a:latin typeface="Arial"/>
                          <a:cs typeface="Arial"/>
                        </a:rPr>
                        <a:t>р</a:t>
                      </a:r>
                      <a:r>
                        <a:rPr sz="500" b="1" spc="-5" dirty="0">
                          <a:latin typeface="Arial"/>
                          <a:cs typeface="Arial"/>
                        </a:rPr>
                        <a:t>с</a:t>
                      </a:r>
                      <a:r>
                        <a:rPr sz="500" b="1" spc="-15" dirty="0">
                          <a:latin typeface="Arial"/>
                          <a:cs typeface="Arial"/>
                        </a:rPr>
                        <a:t>т</a:t>
                      </a:r>
                      <a:r>
                        <a:rPr sz="500" b="1" dirty="0">
                          <a:latin typeface="Arial"/>
                          <a:cs typeface="Arial"/>
                        </a:rPr>
                        <a:t>в</a:t>
                      </a:r>
                      <a:r>
                        <a:rPr sz="500" b="1" spc="-5" dirty="0">
                          <a:latin typeface="Arial"/>
                          <a:cs typeface="Arial"/>
                        </a:rPr>
                        <a:t>е</a:t>
                      </a:r>
                      <a:r>
                        <a:rPr sz="500" b="1" dirty="0">
                          <a:latin typeface="Arial"/>
                          <a:cs typeface="Arial"/>
                        </a:rPr>
                        <a:t>нны</a:t>
                      </a:r>
                      <a:r>
                        <a:rPr sz="500" b="1" spc="-20" dirty="0">
                          <a:latin typeface="Arial"/>
                          <a:cs typeface="Arial"/>
                        </a:rPr>
                        <a:t>м</a:t>
                      </a:r>
                      <a:r>
                        <a:rPr sz="500" b="1" dirty="0">
                          <a:latin typeface="Arial"/>
                          <a:cs typeface="Arial"/>
                        </a:rPr>
                        <a:t>и </a:t>
                      </a:r>
                      <a:r>
                        <a:rPr sz="500" b="1" spc="25" dirty="0">
                          <a:latin typeface="Arial"/>
                          <a:cs typeface="Arial"/>
                        </a:rPr>
                        <a:t> </a:t>
                      </a:r>
                      <a:r>
                        <a:rPr sz="500" b="1" dirty="0">
                          <a:latin typeface="Arial"/>
                          <a:cs typeface="Arial"/>
                        </a:rPr>
                        <a:t>вн</a:t>
                      </a:r>
                      <a:r>
                        <a:rPr sz="500" b="1" spc="-5" dirty="0">
                          <a:latin typeface="Arial"/>
                          <a:cs typeface="Arial"/>
                        </a:rPr>
                        <a:t>еб</a:t>
                      </a:r>
                      <a:r>
                        <a:rPr sz="500" b="1" dirty="0">
                          <a:latin typeface="Arial"/>
                          <a:cs typeface="Arial"/>
                        </a:rPr>
                        <a:t>юдже</a:t>
                      </a:r>
                      <a:r>
                        <a:rPr sz="500" b="1" spc="-15" dirty="0">
                          <a:latin typeface="Arial"/>
                          <a:cs typeface="Arial"/>
                        </a:rPr>
                        <a:t>т</a:t>
                      </a:r>
                      <a:r>
                        <a:rPr sz="500" b="1" dirty="0">
                          <a:latin typeface="Arial"/>
                          <a:cs typeface="Arial"/>
                        </a:rPr>
                        <a:t>ны</a:t>
                      </a:r>
                      <a:r>
                        <a:rPr sz="500" b="1" spc="-20" dirty="0">
                          <a:latin typeface="Arial"/>
                          <a:cs typeface="Arial"/>
                        </a:rPr>
                        <a:t>м</a:t>
                      </a:r>
                      <a:r>
                        <a:rPr sz="500" b="1" dirty="0">
                          <a:latin typeface="Arial"/>
                          <a:cs typeface="Arial"/>
                        </a:rPr>
                        <a:t>и</a:t>
                      </a:r>
                      <a:r>
                        <a:rPr sz="500" b="1" spc="10" dirty="0">
                          <a:latin typeface="Arial"/>
                          <a:cs typeface="Arial"/>
                        </a:rPr>
                        <a:t> </a:t>
                      </a:r>
                      <a:r>
                        <a:rPr sz="500" b="1" dirty="0">
                          <a:latin typeface="Arial"/>
                          <a:cs typeface="Arial"/>
                        </a:rPr>
                        <a:t>фонд</a:t>
                      </a:r>
                      <a:r>
                        <a:rPr sz="500" b="1" spc="-5" dirty="0">
                          <a:latin typeface="Arial"/>
                          <a:cs typeface="Arial"/>
                        </a:rPr>
                        <a:t>а</a:t>
                      </a:r>
                      <a:r>
                        <a:rPr sz="500" b="1" spc="-20" dirty="0">
                          <a:latin typeface="Arial"/>
                          <a:cs typeface="Arial"/>
                        </a:rPr>
                        <a:t>м</a:t>
                      </a:r>
                      <a:r>
                        <a:rPr sz="500" b="1" dirty="0">
                          <a:latin typeface="Arial"/>
                          <a:cs typeface="Arial"/>
                        </a:rPr>
                        <a:t>и</a:t>
                      </a:r>
                      <a:endParaRPr sz="500">
                        <a:latin typeface="Arial"/>
                        <a:cs typeface="Arial"/>
                      </a:endParaRPr>
                    </a:p>
                  </a:txBody>
                  <a:tcPr marL="0" marR="0" marT="0" marB="0">
                    <a:lnR w="1650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pPr algn="ctr">
                        <a:lnSpc>
                          <a:spcPct val="100000"/>
                        </a:lnSpc>
                      </a:pPr>
                      <a:r>
                        <a:rPr sz="500" dirty="0">
                          <a:latin typeface="Arial"/>
                          <a:cs typeface="Arial"/>
                        </a:rPr>
                        <a:t>100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89">
                      <a:solidFill>
                        <a:srgbClr val="000000"/>
                      </a:solidFill>
                      <a:prstDash val="solid"/>
                    </a:lnB>
                  </a:tcPr>
                </a:tc>
              </a:tr>
              <a:tr h="92591">
                <a:tc>
                  <a:txBody>
                    <a:bodyPr/>
                    <a:lstStyle/>
                    <a:p>
                      <a:pPr marL="16510">
                        <a:lnSpc>
                          <a:spcPct val="100000"/>
                        </a:lnSpc>
                      </a:pPr>
                      <a:r>
                        <a:rPr sz="500" dirty="0">
                          <a:latin typeface="Arial"/>
                          <a:cs typeface="Arial"/>
                        </a:rPr>
                        <a:t>Р</a:t>
                      </a:r>
                      <a:r>
                        <a:rPr sz="500" spc="-5" dirty="0">
                          <a:latin typeface="Arial"/>
                          <a:cs typeface="Arial"/>
                        </a:rPr>
                        <a:t>а</a:t>
                      </a:r>
                      <a:r>
                        <a:rPr sz="500" spc="5" dirty="0">
                          <a:latin typeface="Arial"/>
                          <a:cs typeface="Arial"/>
                        </a:rPr>
                        <a:t>с</a:t>
                      </a:r>
                      <a:r>
                        <a:rPr sz="500" spc="-10" dirty="0">
                          <a:latin typeface="Arial"/>
                          <a:cs typeface="Arial"/>
                        </a:rPr>
                        <a:t>х</a:t>
                      </a:r>
                      <a:r>
                        <a:rPr sz="500" spc="-5" dirty="0">
                          <a:latin typeface="Arial"/>
                          <a:cs typeface="Arial"/>
                        </a:rPr>
                        <a:t>о</a:t>
                      </a:r>
                      <a:r>
                        <a:rPr sz="500" dirty="0">
                          <a:latin typeface="Arial"/>
                          <a:cs typeface="Arial"/>
                        </a:rPr>
                        <a:t>ды</a:t>
                      </a:r>
                      <a:r>
                        <a:rPr sz="500" spc="10" dirty="0">
                          <a:latin typeface="Arial"/>
                          <a:cs typeface="Arial"/>
                        </a:rPr>
                        <a:t> </a:t>
                      </a:r>
                      <a:r>
                        <a:rPr sz="500" dirty="0">
                          <a:latin typeface="Arial"/>
                          <a:cs typeface="Arial"/>
                        </a:rPr>
                        <a:t>на</a:t>
                      </a:r>
                      <a:r>
                        <a:rPr sz="500" spc="10" dirty="0">
                          <a:latin typeface="Arial"/>
                          <a:cs typeface="Arial"/>
                        </a:rPr>
                        <a:t> </a:t>
                      </a:r>
                      <a:r>
                        <a:rPr sz="500" dirty="0">
                          <a:latin typeface="Arial"/>
                          <a:cs typeface="Arial"/>
                        </a:rPr>
                        <a:t>в</a:t>
                      </a:r>
                      <a:r>
                        <a:rPr sz="500" spc="-5" dirty="0">
                          <a:latin typeface="Arial"/>
                          <a:cs typeface="Arial"/>
                        </a:rPr>
                        <a:t>ы</a:t>
                      </a:r>
                      <a:r>
                        <a:rPr sz="500" dirty="0">
                          <a:latin typeface="Arial"/>
                          <a:cs typeface="Arial"/>
                        </a:rPr>
                        <a:t>пл</a:t>
                      </a:r>
                      <a:r>
                        <a:rPr sz="500" spc="-5" dirty="0">
                          <a:latin typeface="Arial"/>
                          <a:cs typeface="Arial"/>
                        </a:rPr>
                        <a:t>а</a:t>
                      </a:r>
                      <a:r>
                        <a:rPr sz="500" spc="-10" dirty="0">
                          <a:latin typeface="Arial"/>
                          <a:cs typeface="Arial"/>
                        </a:rPr>
                        <a:t>т</a:t>
                      </a:r>
                      <a:r>
                        <a:rPr sz="500" dirty="0">
                          <a:latin typeface="Arial"/>
                          <a:cs typeface="Arial"/>
                        </a:rPr>
                        <a:t>ы</a:t>
                      </a:r>
                      <a:r>
                        <a:rPr sz="500" spc="10" dirty="0">
                          <a:latin typeface="Arial"/>
                          <a:cs typeface="Arial"/>
                        </a:rPr>
                        <a:t> </a:t>
                      </a:r>
                      <a:r>
                        <a:rPr sz="500" dirty="0">
                          <a:latin typeface="Arial"/>
                          <a:cs typeface="Arial"/>
                        </a:rPr>
                        <a:t>п</a:t>
                      </a:r>
                      <a:r>
                        <a:rPr sz="500" spc="-5" dirty="0">
                          <a:latin typeface="Arial"/>
                          <a:cs typeface="Arial"/>
                        </a:rPr>
                        <a:t>ер</a:t>
                      </a:r>
                      <a:r>
                        <a:rPr sz="500" spc="5" dirty="0">
                          <a:latin typeface="Arial"/>
                          <a:cs typeface="Arial"/>
                        </a:rPr>
                        <a:t>с</a:t>
                      </a:r>
                      <a:r>
                        <a:rPr sz="500" spc="-5" dirty="0">
                          <a:latin typeface="Arial"/>
                          <a:cs typeface="Arial"/>
                        </a:rPr>
                        <a:t>о</a:t>
                      </a:r>
                      <a:r>
                        <a:rPr sz="500" dirty="0">
                          <a:latin typeface="Arial"/>
                          <a:cs typeface="Arial"/>
                        </a:rPr>
                        <a:t>н</a:t>
                      </a:r>
                      <a:r>
                        <a:rPr sz="500" spc="-5" dirty="0">
                          <a:latin typeface="Arial"/>
                          <a:cs typeface="Arial"/>
                        </a:rPr>
                        <a:t>а</a:t>
                      </a:r>
                      <a:r>
                        <a:rPr sz="500" dirty="0">
                          <a:latin typeface="Arial"/>
                          <a:cs typeface="Arial"/>
                        </a:rPr>
                        <a:t>лу</a:t>
                      </a:r>
                      <a:r>
                        <a:rPr sz="500" spc="-5" dirty="0">
                          <a:latin typeface="Arial"/>
                          <a:cs typeface="Arial"/>
                        </a:rPr>
                        <a:t> </a:t>
                      </a:r>
                      <a:r>
                        <a:rPr sz="500" spc="-10" dirty="0">
                          <a:latin typeface="Arial"/>
                          <a:cs typeface="Arial"/>
                        </a:rPr>
                        <a:t>к</a:t>
                      </a:r>
                      <a:r>
                        <a:rPr sz="500" spc="-5" dirty="0">
                          <a:latin typeface="Arial"/>
                          <a:cs typeface="Arial"/>
                        </a:rPr>
                        <a:t>а</a:t>
                      </a:r>
                      <a:r>
                        <a:rPr sz="500" spc="-10" dirty="0">
                          <a:latin typeface="Arial"/>
                          <a:cs typeface="Arial"/>
                        </a:rPr>
                        <a:t>з</a:t>
                      </a:r>
                      <a:r>
                        <a:rPr sz="500" spc="-5" dirty="0">
                          <a:latin typeface="Arial"/>
                          <a:cs typeface="Arial"/>
                        </a:rPr>
                        <a:t>е</a:t>
                      </a:r>
                      <a:r>
                        <a:rPr sz="500" dirty="0">
                          <a:latin typeface="Arial"/>
                          <a:cs typeface="Arial"/>
                        </a:rPr>
                        <a:t>нн</a:t>
                      </a:r>
                      <a:r>
                        <a:rPr sz="500" spc="-5" dirty="0">
                          <a:latin typeface="Arial"/>
                          <a:cs typeface="Arial"/>
                        </a:rPr>
                        <a:t>ы</a:t>
                      </a:r>
                      <a:r>
                        <a:rPr sz="500" dirty="0">
                          <a:latin typeface="Arial"/>
                          <a:cs typeface="Arial"/>
                        </a:rPr>
                        <a:t>х</a:t>
                      </a:r>
                      <a:r>
                        <a:rPr sz="500" spc="5" dirty="0">
                          <a:latin typeface="Arial"/>
                          <a:cs typeface="Arial"/>
                        </a:rPr>
                        <a:t> </a:t>
                      </a:r>
                      <a:r>
                        <a:rPr sz="500" spc="-20" dirty="0">
                          <a:latin typeface="Arial"/>
                          <a:cs typeface="Arial"/>
                        </a:rPr>
                        <a:t>у</a:t>
                      </a:r>
                      <a:r>
                        <a:rPr sz="500" spc="5" dirty="0">
                          <a:latin typeface="Arial"/>
                          <a:cs typeface="Arial"/>
                        </a:rPr>
                        <a:t>ч</a:t>
                      </a:r>
                      <a:r>
                        <a:rPr sz="500" spc="-5" dirty="0">
                          <a:latin typeface="Arial"/>
                          <a:cs typeface="Arial"/>
                        </a:rPr>
                        <a:t>ре</a:t>
                      </a:r>
                      <a:r>
                        <a:rPr sz="500" dirty="0">
                          <a:latin typeface="Arial"/>
                          <a:cs typeface="Arial"/>
                        </a:rPr>
                        <a:t>жд</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й</a:t>
                      </a:r>
                      <a:endParaRPr sz="500">
                        <a:latin typeface="Arial"/>
                        <a:cs typeface="Arial"/>
                      </a:endParaRPr>
                    </a:p>
                  </a:txBody>
                  <a:tcPr marL="0" marR="0" marT="0" marB="0">
                    <a:lnR w="1650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110</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89">
                      <a:solidFill>
                        <a:srgbClr val="000000"/>
                      </a:solidFill>
                      <a:prstDash val="solid"/>
                    </a:lnT>
                    <a:lnB w="8890">
                      <a:solidFill>
                        <a:srgbClr val="000000"/>
                      </a:solidFill>
                      <a:prstDash val="solid"/>
                    </a:lnB>
                  </a:tcPr>
                </a:tc>
              </a:tr>
              <a:tr h="92592">
                <a:tc>
                  <a:txBody>
                    <a:bodyPr/>
                    <a:lstStyle/>
                    <a:p>
                      <a:pPr marL="16510">
                        <a:lnSpc>
                          <a:spcPct val="100000"/>
                        </a:lnSpc>
                      </a:pPr>
                      <a:r>
                        <a:rPr sz="500" spc="-5" dirty="0">
                          <a:latin typeface="Arial"/>
                          <a:cs typeface="Arial"/>
                        </a:rPr>
                        <a:t>Фо</a:t>
                      </a:r>
                      <a:r>
                        <a:rPr sz="500" dirty="0">
                          <a:latin typeface="Arial"/>
                          <a:cs typeface="Arial"/>
                        </a:rPr>
                        <a:t>нд</a:t>
                      </a:r>
                      <a:r>
                        <a:rPr sz="500" spc="15" dirty="0">
                          <a:latin typeface="Arial"/>
                          <a:cs typeface="Arial"/>
                        </a:rPr>
                        <a:t> </a:t>
                      </a:r>
                      <a:r>
                        <a:rPr sz="500" spc="-5" dirty="0">
                          <a:latin typeface="Arial"/>
                          <a:cs typeface="Arial"/>
                        </a:rPr>
                        <a:t>о</a:t>
                      </a:r>
                      <a:r>
                        <a:rPr sz="500" dirty="0">
                          <a:latin typeface="Arial"/>
                          <a:cs typeface="Arial"/>
                        </a:rPr>
                        <a:t>пл</a:t>
                      </a:r>
                      <a:r>
                        <a:rPr sz="500" spc="-5" dirty="0">
                          <a:latin typeface="Arial"/>
                          <a:cs typeface="Arial"/>
                        </a:rPr>
                        <a:t>а</a:t>
                      </a:r>
                      <a:r>
                        <a:rPr sz="500" spc="-10" dirty="0">
                          <a:latin typeface="Arial"/>
                          <a:cs typeface="Arial"/>
                        </a:rPr>
                        <a:t>т</a:t>
                      </a:r>
                      <a:r>
                        <a:rPr sz="500" dirty="0">
                          <a:latin typeface="Arial"/>
                          <a:cs typeface="Arial"/>
                        </a:rPr>
                        <a:t>ы</a:t>
                      </a:r>
                      <a:r>
                        <a:rPr sz="500" spc="10" dirty="0">
                          <a:latin typeface="Arial"/>
                          <a:cs typeface="Arial"/>
                        </a:rPr>
                        <a:t> </a:t>
                      </a:r>
                      <a:r>
                        <a:rPr sz="500" spc="-10" dirty="0">
                          <a:latin typeface="Arial"/>
                          <a:cs typeface="Arial"/>
                        </a:rPr>
                        <a:t>т</a:t>
                      </a:r>
                      <a:r>
                        <a:rPr sz="500" spc="-5" dirty="0">
                          <a:latin typeface="Arial"/>
                          <a:cs typeface="Arial"/>
                        </a:rPr>
                        <a:t>р</a:t>
                      </a:r>
                      <a:r>
                        <a:rPr sz="500" spc="-20" dirty="0">
                          <a:latin typeface="Arial"/>
                          <a:cs typeface="Arial"/>
                        </a:rPr>
                        <a:t>у</a:t>
                      </a:r>
                      <a:r>
                        <a:rPr sz="500" dirty="0">
                          <a:latin typeface="Arial"/>
                          <a:cs typeface="Arial"/>
                        </a:rPr>
                        <a:t>да</a:t>
                      </a:r>
                      <a:r>
                        <a:rPr sz="500" spc="10" dirty="0">
                          <a:latin typeface="Arial"/>
                          <a:cs typeface="Arial"/>
                        </a:rPr>
                        <a:t> </a:t>
                      </a:r>
                      <a:r>
                        <a:rPr sz="500" spc="-20" dirty="0">
                          <a:latin typeface="Arial"/>
                          <a:cs typeface="Arial"/>
                        </a:rPr>
                        <a:t>у</a:t>
                      </a:r>
                      <a:r>
                        <a:rPr sz="500" spc="5" dirty="0">
                          <a:latin typeface="Arial"/>
                          <a:cs typeface="Arial"/>
                        </a:rPr>
                        <a:t>ч</a:t>
                      </a:r>
                      <a:r>
                        <a:rPr sz="500" spc="-5" dirty="0">
                          <a:latin typeface="Arial"/>
                          <a:cs typeface="Arial"/>
                        </a:rPr>
                        <a:t>ре</a:t>
                      </a:r>
                      <a:r>
                        <a:rPr sz="500" dirty="0">
                          <a:latin typeface="Arial"/>
                          <a:cs typeface="Arial"/>
                        </a:rPr>
                        <a:t>жд</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й</a:t>
                      </a:r>
                      <a:endParaRPr sz="500">
                        <a:latin typeface="Arial"/>
                        <a:cs typeface="Arial"/>
                      </a:endParaRPr>
                    </a:p>
                  </a:txBody>
                  <a:tcPr marL="0" marR="0" marT="0" marB="0">
                    <a:lnR w="1650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pPr algn="ctr">
                        <a:lnSpc>
                          <a:spcPct val="100000"/>
                        </a:lnSpc>
                      </a:pPr>
                      <a:r>
                        <a:rPr sz="500" dirty="0">
                          <a:latin typeface="Arial"/>
                          <a:cs typeface="Arial"/>
                        </a:rPr>
                        <a:t>111</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89">
                      <a:solidFill>
                        <a:srgbClr val="000000"/>
                      </a:solidFill>
                      <a:prstDash val="solid"/>
                    </a:lnB>
                  </a:tcPr>
                </a:tc>
              </a:tr>
              <a:tr h="174128">
                <a:tc>
                  <a:txBody>
                    <a:bodyPr/>
                    <a:lstStyle/>
                    <a:p>
                      <a:pPr marL="80010" marR="964565" indent="-64135">
                        <a:lnSpc>
                          <a:spcPct val="109100"/>
                        </a:lnSpc>
                      </a:pPr>
                      <a:r>
                        <a:rPr sz="500" spc="-5" dirty="0">
                          <a:latin typeface="Arial"/>
                          <a:cs typeface="Arial"/>
                        </a:rPr>
                        <a:t>И</a:t>
                      </a:r>
                      <a:r>
                        <a:rPr sz="500" dirty="0">
                          <a:latin typeface="Arial"/>
                          <a:cs typeface="Arial"/>
                        </a:rPr>
                        <a:t>н</a:t>
                      </a:r>
                      <a:r>
                        <a:rPr sz="500" spc="-5" dirty="0">
                          <a:latin typeface="Arial"/>
                          <a:cs typeface="Arial"/>
                        </a:rPr>
                        <a:t>ы</a:t>
                      </a:r>
                      <a:r>
                        <a:rPr sz="500" dirty="0">
                          <a:latin typeface="Arial"/>
                          <a:cs typeface="Arial"/>
                        </a:rPr>
                        <a:t>е</a:t>
                      </a:r>
                      <a:r>
                        <a:rPr sz="500" spc="10" dirty="0">
                          <a:latin typeface="Arial"/>
                          <a:cs typeface="Arial"/>
                        </a:rPr>
                        <a:t> </a:t>
                      </a:r>
                      <a:r>
                        <a:rPr sz="500" dirty="0">
                          <a:latin typeface="Arial"/>
                          <a:cs typeface="Arial"/>
                        </a:rPr>
                        <a:t>в</a:t>
                      </a:r>
                      <a:r>
                        <a:rPr sz="500" spc="-5" dirty="0">
                          <a:latin typeface="Arial"/>
                          <a:cs typeface="Arial"/>
                        </a:rPr>
                        <a:t>ы</a:t>
                      </a:r>
                      <a:r>
                        <a:rPr sz="500" dirty="0">
                          <a:latin typeface="Arial"/>
                          <a:cs typeface="Arial"/>
                        </a:rPr>
                        <a:t>пл</a:t>
                      </a:r>
                      <a:r>
                        <a:rPr sz="500" spc="-5" dirty="0">
                          <a:latin typeface="Arial"/>
                          <a:cs typeface="Arial"/>
                        </a:rPr>
                        <a:t>а</a:t>
                      </a:r>
                      <a:r>
                        <a:rPr sz="500" spc="-10" dirty="0">
                          <a:latin typeface="Arial"/>
                          <a:cs typeface="Arial"/>
                        </a:rPr>
                        <a:t>т</a:t>
                      </a:r>
                      <a:r>
                        <a:rPr sz="500" dirty="0">
                          <a:latin typeface="Arial"/>
                          <a:cs typeface="Arial"/>
                        </a:rPr>
                        <a:t>ы</a:t>
                      </a:r>
                      <a:r>
                        <a:rPr sz="500" spc="10" dirty="0">
                          <a:latin typeface="Arial"/>
                          <a:cs typeface="Arial"/>
                        </a:rPr>
                        <a:t> </a:t>
                      </a:r>
                      <a:r>
                        <a:rPr sz="500" dirty="0">
                          <a:latin typeface="Arial"/>
                          <a:cs typeface="Arial"/>
                        </a:rPr>
                        <a:t>п</a:t>
                      </a:r>
                      <a:r>
                        <a:rPr sz="500" spc="-5" dirty="0">
                          <a:latin typeface="Arial"/>
                          <a:cs typeface="Arial"/>
                        </a:rPr>
                        <a:t>ер</a:t>
                      </a:r>
                      <a:r>
                        <a:rPr sz="500" spc="5" dirty="0">
                          <a:latin typeface="Arial"/>
                          <a:cs typeface="Arial"/>
                        </a:rPr>
                        <a:t>с</a:t>
                      </a:r>
                      <a:r>
                        <a:rPr sz="500" spc="-5" dirty="0">
                          <a:latin typeface="Arial"/>
                          <a:cs typeface="Arial"/>
                        </a:rPr>
                        <a:t>о</a:t>
                      </a:r>
                      <a:r>
                        <a:rPr sz="500" dirty="0">
                          <a:latin typeface="Arial"/>
                          <a:cs typeface="Arial"/>
                        </a:rPr>
                        <a:t>н</a:t>
                      </a:r>
                      <a:r>
                        <a:rPr sz="500" spc="-5" dirty="0">
                          <a:latin typeface="Arial"/>
                          <a:cs typeface="Arial"/>
                        </a:rPr>
                        <a:t>а</a:t>
                      </a:r>
                      <a:r>
                        <a:rPr sz="500" dirty="0">
                          <a:latin typeface="Arial"/>
                          <a:cs typeface="Arial"/>
                        </a:rPr>
                        <a:t>лу</a:t>
                      </a:r>
                      <a:r>
                        <a:rPr sz="500" spc="-5" dirty="0">
                          <a:latin typeface="Arial"/>
                          <a:cs typeface="Arial"/>
                        </a:rPr>
                        <a:t> </a:t>
                      </a:r>
                      <a:r>
                        <a:rPr sz="500" spc="-20" dirty="0">
                          <a:latin typeface="Arial"/>
                          <a:cs typeface="Arial"/>
                        </a:rPr>
                        <a:t>у</a:t>
                      </a:r>
                      <a:r>
                        <a:rPr sz="500" spc="5" dirty="0">
                          <a:latin typeface="Arial"/>
                          <a:cs typeface="Arial"/>
                        </a:rPr>
                        <a:t>ч</a:t>
                      </a:r>
                      <a:r>
                        <a:rPr sz="500" spc="-5" dirty="0">
                          <a:latin typeface="Arial"/>
                          <a:cs typeface="Arial"/>
                        </a:rPr>
                        <a:t>ре</a:t>
                      </a:r>
                      <a:r>
                        <a:rPr sz="500" dirty="0">
                          <a:latin typeface="Arial"/>
                          <a:cs typeface="Arial"/>
                        </a:rPr>
                        <a:t>жд</a:t>
                      </a:r>
                      <a:r>
                        <a:rPr sz="500" spc="-5" dirty="0">
                          <a:latin typeface="Arial"/>
                          <a:cs typeface="Arial"/>
                        </a:rPr>
                        <a:t>е</a:t>
                      </a:r>
                      <a:r>
                        <a:rPr sz="500" dirty="0">
                          <a:latin typeface="Arial"/>
                          <a:cs typeface="Arial"/>
                        </a:rPr>
                        <a:t>н</a:t>
                      </a:r>
                      <a:r>
                        <a:rPr sz="500" spc="-10" dirty="0">
                          <a:latin typeface="Arial"/>
                          <a:cs typeface="Arial"/>
                        </a:rPr>
                        <a:t>и</a:t>
                      </a:r>
                      <a:r>
                        <a:rPr sz="500" spc="-5" dirty="0">
                          <a:latin typeface="Arial"/>
                          <a:cs typeface="Arial"/>
                        </a:rPr>
                        <a:t>й</a:t>
                      </a:r>
                      <a:r>
                        <a:rPr sz="500" dirty="0">
                          <a:latin typeface="Arial"/>
                          <a:cs typeface="Arial"/>
                        </a:rPr>
                        <a:t>,</a:t>
                      </a:r>
                      <a:r>
                        <a:rPr sz="500" spc="15" dirty="0">
                          <a:latin typeface="Arial"/>
                          <a:cs typeface="Arial"/>
                        </a:rPr>
                        <a:t> </a:t>
                      </a:r>
                      <a:r>
                        <a:rPr sz="500" spc="-10" dirty="0">
                          <a:latin typeface="Arial"/>
                          <a:cs typeface="Arial"/>
                        </a:rPr>
                        <a:t>з</a:t>
                      </a:r>
                      <a:r>
                        <a:rPr sz="500" dirty="0">
                          <a:latin typeface="Arial"/>
                          <a:cs typeface="Arial"/>
                        </a:rPr>
                        <a:t>а </a:t>
                      </a:r>
                      <a:r>
                        <a:rPr sz="500" spc="-5" dirty="0">
                          <a:latin typeface="Arial"/>
                          <a:cs typeface="Arial"/>
                        </a:rPr>
                        <a:t>и</a:t>
                      </a:r>
                      <a:r>
                        <a:rPr sz="500" spc="5" dirty="0">
                          <a:latin typeface="Arial"/>
                          <a:cs typeface="Arial"/>
                        </a:rPr>
                        <a:t>с</a:t>
                      </a:r>
                      <a:r>
                        <a:rPr sz="500" spc="-10" dirty="0">
                          <a:latin typeface="Arial"/>
                          <a:cs typeface="Arial"/>
                        </a:rPr>
                        <a:t>к</a:t>
                      </a:r>
                      <a:r>
                        <a:rPr sz="500" dirty="0">
                          <a:latin typeface="Arial"/>
                          <a:cs typeface="Arial"/>
                        </a:rPr>
                        <a:t>лю</a:t>
                      </a:r>
                      <a:r>
                        <a:rPr sz="500" spc="5" dirty="0">
                          <a:latin typeface="Arial"/>
                          <a:cs typeface="Arial"/>
                        </a:rPr>
                        <a:t>ч</a:t>
                      </a:r>
                      <a:r>
                        <a:rPr sz="500" spc="-5" dirty="0">
                          <a:latin typeface="Arial"/>
                          <a:cs typeface="Arial"/>
                        </a:rPr>
                        <a:t>е</a:t>
                      </a:r>
                      <a:r>
                        <a:rPr sz="500" dirty="0">
                          <a:latin typeface="Arial"/>
                          <a:cs typeface="Arial"/>
                        </a:rPr>
                        <a:t>н</a:t>
                      </a:r>
                      <a:r>
                        <a:rPr sz="500" spc="-10" dirty="0">
                          <a:latin typeface="Arial"/>
                          <a:cs typeface="Arial"/>
                        </a:rPr>
                        <a:t>и</a:t>
                      </a:r>
                      <a:r>
                        <a:rPr sz="500" spc="-5" dirty="0">
                          <a:latin typeface="Arial"/>
                          <a:cs typeface="Arial"/>
                        </a:rPr>
                        <a:t>е</a:t>
                      </a:r>
                      <a:r>
                        <a:rPr sz="500" dirty="0">
                          <a:latin typeface="Arial"/>
                          <a:cs typeface="Arial"/>
                        </a:rPr>
                        <a:t>м</a:t>
                      </a:r>
                      <a:r>
                        <a:rPr sz="500" spc="15" dirty="0">
                          <a:latin typeface="Arial"/>
                          <a:cs typeface="Arial"/>
                        </a:rPr>
                        <a:t> </a:t>
                      </a:r>
                      <a:r>
                        <a:rPr sz="500" spc="-5" dirty="0">
                          <a:latin typeface="Arial"/>
                          <a:cs typeface="Arial"/>
                        </a:rPr>
                        <a:t>фо</a:t>
                      </a:r>
                      <a:r>
                        <a:rPr sz="500" dirty="0">
                          <a:latin typeface="Arial"/>
                          <a:cs typeface="Arial"/>
                        </a:rPr>
                        <a:t>нда</a:t>
                      </a:r>
                      <a:r>
                        <a:rPr sz="500" spc="10" dirty="0">
                          <a:latin typeface="Arial"/>
                          <a:cs typeface="Arial"/>
                        </a:rPr>
                        <a:t> </a:t>
                      </a:r>
                      <a:r>
                        <a:rPr sz="500" spc="-5" dirty="0">
                          <a:latin typeface="Arial"/>
                          <a:cs typeface="Arial"/>
                        </a:rPr>
                        <a:t>о</a:t>
                      </a:r>
                      <a:r>
                        <a:rPr sz="500" dirty="0">
                          <a:latin typeface="Arial"/>
                          <a:cs typeface="Arial"/>
                        </a:rPr>
                        <a:t>пл</a:t>
                      </a:r>
                      <a:r>
                        <a:rPr sz="500" spc="-5" dirty="0">
                          <a:latin typeface="Arial"/>
                          <a:cs typeface="Arial"/>
                        </a:rPr>
                        <a:t>а</a:t>
                      </a:r>
                      <a:r>
                        <a:rPr sz="500" spc="-10" dirty="0">
                          <a:latin typeface="Arial"/>
                          <a:cs typeface="Arial"/>
                        </a:rPr>
                        <a:t>т</a:t>
                      </a:r>
                      <a:r>
                        <a:rPr sz="500" dirty="0">
                          <a:latin typeface="Arial"/>
                          <a:cs typeface="Arial"/>
                        </a:rPr>
                        <a:t>ы</a:t>
                      </a:r>
                      <a:r>
                        <a:rPr sz="500" spc="10" dirty="0">
                          <a:latin typeface="Arial"/>
                          <a:cs typeface="Arial"/>
                        </a:rPr>
                        <a:t> </a:t>
                      </a:r>
                      <a:r>
                        <a:rPr sz="500" spc="-10" dirty="0">
                          <a:latin typeface="Arial"/>
                          <a:cs typeface="Arial"/>
                        </a:rPr>
                        <a:t>т</a:t>
                      </a:r>
                      <a:r>
                        <a:rPr sz="500" spc="-5" dirty="0">
                          <a:latin typeface="Arial"/>
                          <a:cs typeface="Arial"/>
                        </a:rPr>
                        <a:t>р</a:t>
                      </a:r>
                      <a:r>
                        <a:rPr sz="500" spc="-20" dirty="0">
                          <a:latin typeface="Arial"/>
                          <a:cs typeface="Arial"/>
                        </a:rPr>
                        <a:t>у</a:t>
                      </a:r>
                      <a:r>
                        <a:rPr sz="500" dirty="0">
                          <a:latin typeface="Arial"/>
                          <a:cs typeface="Arial"/>
                        </a:rPr>
                        <a:t>да</a:t>
                      </a:r>
                      <a:endParaRPr sz="500">
                        <a:latin typeface="Arial"/>
                        <a:cs typeface="Arial"/>
                      </a:endParaRPr>
                    </a:p>
                  </a:txBody>
                  <a:tcPr marL="0" marR="0" marT="0" marB="0">
                    <a:lnR w="16509">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pPr algn="ctr">
                        <a:lnSpc>
                          <a:spcPct val="100000"/>
                        </a:lnSpc>
                      </a:pPr>
                      <a:r>
                        <a:rPr sz="500" dirty="0">
                          <a:latin typeface="Arial"/>
                          <a:cs typeface="Arial"/>
                        </a:rPr>
                        <a:t>112</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89">
                      <a:solidFill>
                        <a:srgbClr val="000000"/>
                      </a:solidFill>
                      <a:prstDash val="solid"/>
                    </a:lnT>
                    <a:lnB w="8889">
                      <a:solidFill>
                        <a:srgbClr val="000000"/>
                      </a:solidFill>
                      <a:prstDash val="solid"/>
                    </a:lnB>
                  </a:tcPr>
                </a:tc>
              </a:tr>
              <a:tr h="348254">
                <a:tc>
                  <a:txBody>
                    <a:bodyPr/>
                    <a:lstStyle/>
                    <a:p>
                      <a:pPr marL="80010" marR="772795" indent="-64135">
                        <a:lnSpc>
                          <a:spcPct val="109100"/>
                        </a:lnSpc>
                      </a:pPr>
                      <a:r>
                        <a:rPr sz="500" spc="-5" dirty="0">
                          <a:latin typeface="Arial"/>
                          <a:cs typeface="Arial"/>
                        </a:rPr>
                        <a:t>И</a:t>
                      </a:r>
                      <a:r>
                        <a:rPr sz="500" dirty="0">
                          <a:latin typeface="Arial"/>
                          <a:cs typeface="Arial"/>
                        </a:rPr>
                        <a:t>н</a:t>
                      </a:r>
                      <a:r>
                        <a:rPr sz="500" spc="-5" dirty="0">
                          <a:latin typeface="Arial"/>
                          <a:cs typeface="Arial"/>
                        </a:rPr>
                        <a:t>ы</a:t>
                      </a:r>
                      <a:r>
                        <a:rPr sz="500" dirty="0">
                          <a:latin typeface="Arial"/>
                          <a:cs typeface="Arial"/>
                        </a:rPr>
                        <a:t>е</a:t>
                      </a:r>
                      <a:r>
                        <a:rPr sz="500" spc="10" dirty="0">
                          <a:latin typeface="Arial"/>
                          <a:cs typeface="Arial"/>
                        </a:rPr>
                        <a:t> </a:t>
                      </a:r>
                      <a:r>
                        <a:rPr sz="500" dirty="0">
                          <a:latin typeface="Arial"/>
                          <a:cs typeface="Arial"/>
                        </a:rPr>
                        <a:t>в</a:t>
                      </a:r>
                      <a:r>
                        <a:rPr sz="500" spc="-5" dirty="0">
                          <a:latin typeface="Arial"/>
                          <a:cs typeface="Arial"/>
                        </a:rPr>
                        <a:t>ы</a:t>
                      </a:r>
                      <a:r>
                        <a:rPr sz="500" dirty="0">
                          <a:latin typeface="Arial"/>
                          <a:cs typeface="Arial"/>
                        </a:rPr>
                        <a:t>пл</a:t>
                      </a:r>
                      <a:r>
                        <a:rPr sz="500" spc="-5" dirty="0">
                          <a:latin typeface="Arial"/>
                          <a:cs typeface="Arial"/>
                        </a:rPr>
                        <a:t>а</a:t>
                      </a:r>
                      <a:r>
                        <a:rPr sz="500" spc="-10" dirty="0">
                          <a:latin typeface="Arial"/>
                          <a:cs typeface="Arial"/>
                        </a:rPr>
                        <a:t>т</a:t>
                      </a:r>
                      <a:r>
                        <a:rPr sz="500" spc="-5" dirty="0">
                          <a:latin typeface="Arial"/>
                          <a:cs typeface="Arial"/>
                        </a:rPr>
                        <a:t>ы</a:t>
                      </a:r>
                      <a:r>
                        <a:rPr sz="500" dirty="0">
                          <a:latin typeface="Arial"/>
                          <a:cs typeface="Arial"/>
                        </a:rPr>
                        <a:t>,</a:t>
                      </a:r>
                      <a:r>
                        <a:rPr sz="500" spc="15" dirty="0">
                          <a:latin typeface="Arial"/>
                          <a:cs typeface="Arial"/>
                        </a:rPr>
                        <a:t> </a:t>
                      </a:r>
                      <a:r>
                        <a:rPr sz="500" spc="-10" dirty="0">
                          <a:latin typeface="Arial"/>
                          <a:cs typeface="Arial"/>
                        </a:rPr>
                        <a:t>з</a:t>
                      </a:r>
                      <a:r>
                        <a:rPr sz="500" dirty="0">
                          <a:latin typeface="Arial"/>
                          <a:cs typeface="Arial"/>
                        </a:rPr>
                        <a:t>а</a:t>
                      </a:r>
                      <a:r>
                        <a:rPr sz="500" spc="10" dirty="0">
                          <a:latin typeface="Arial"/>
                          <a:cs typeface="Arial"/>
                        </a:rPr>
                        <a:t> </a:t>
                      </a:r>
                      <a:r>
                        <a:rPr sz="500" spc="-5" dirty="0">
                          <a:latin typeface="Arial"/>
                          <a:cs typeface="Arial"/>
                        </a:rPr>
                        <a:t>и</a:t>
                      </a:r>
                      <a:r>
                        <a:rPr sz="500" spc="5" dirty="0">
                          <a:latin typeface="Arial"/>
                          <a:cs typeface="Arial"/>
                        </a:rPr>
                        <a:t>с</a:t>
                      </a:r>
                      <a:r>
                        <a:rPr sz="500" spc="-10" dirty="0">
                          <a:latin typeface="Arial"/>
                          <a:cs typeface="Arial"/>
                        </a:rPr>
                        <a:t>к</a:t>
                      </a:r>
                      <a:r>
                        <a:rPr sz="500" dirty="0">
                          <a:latin typeface="Arial"/>
                          <a:cs typeface="Arial"/>
                        </a:rPr>
                        <a:t>лю</a:t>
                      </a:r>
                      <a:r>
                        <a:rPr sz="500" spc="5" dirty="0">
                          <a:latin typeface="Arial"/>
                          <a:cs typeface="Arial"/>
                        </a:rPr>
                        <a:t>ч</a:t>
                      </a:r>
                      <a:r>
                        <a:rPr sz="500" spc="-5" dirty="0">
                          <a:latin typeface="Arial"/>
                          <a:cs typeface="Arial"/>
                        </a:rPr>
                        <a:t>е</a:t>
                      </a:r>
                      <a:r>
                        <a:rPr sz="500" dirty="0">
                          <a:latin typeface="Arial"/>
                          <a:cs typeface="Arial"/>
                        </a:rPr>
                        <a:t>н</a:t>
                      </a:r>
                      <a:r>
                        <a:rPr sz="500" spc="-10" dirty="0">
                          <a:latin typeface="Arial"/>
                          <a:cs typeface="Arial"/>
                        </a:rPr>
                        <a:t>и</a:t>
                      </a:r>
                      <a:r>
                        <a:rPr sz="500" spc="-5" dirty="0">
                          <a:latin typeface="Arial"/>
                          <a:cs typeface="Arial"/>
                        </a:rPr>
                        <a:t>е</a:t>
                      </a:r>
                      <a:r>
                        <a:rPr sz="500" dirty="0">
                          <a:latin typeface="Arial"/>
                          <a:cs typeface="Arial"/>
                        </a:rPr>
                        <a:t>м</a:t>
                      </a:r>
                      <a:r>
                        <a:rPr sz="500" spc="15" dirty="0">
                          <a:latin typeface="Arial"/>
                          <a:cs typeface="Arial"/>
                        </a:rPr>
                        <a:t> </a:t>
                      </a:r>
                      <a:r>
                        <a:rPr sz="500" spc="-5" dirty="0">
                          <a:latin typeface="Arial"/>
                          <a:cs typeface="Arial"/>
                        </a:rPr>
                        <a:t>фо</a:t>
                      </a:r>
                      <a:r>
                        <a:rPr sz="500" dirty="0">
                          <a:latin typeface="Arial"/>
                          <a:cs typeface="Arial"/>
                        </a:rPr>
                        <a:t>нда</a:t>
                      </a:r>
                      <a:r>
                        <a:rPr sz="500" spc="10" dirty="0">
                          <a:latin typeface="Arial"/>
                          <a:cs typeface="Arial"/>
                        </a:rPr>
                        <a:t> </a:t>
                      </a:r>
                      <a:r>
                        <a:rPr sz="500" spc="-5" dirty="0">
                          <a:latin typeface="Arial"/>
                          <a:cs typeface="Arial"/>
                        </a:rPr>
                        <a:t>о</a:t>
                      </a:r>
                      <a:r>
                        <a:rPr sz="500" dirty="0">
                          <a:latin typeface="Arial"/>
                          <a:cs typeface="Arial"/>
                        </a:rPr>
                        <a:t>пл</a:t>
                      </a:r>
                      <a:r>
                        <a:rPr sz="500" spc="-5" dirty="0">
                          <a:latin typeface="Arial"/>
                          <a:cs typeface="Arial"/>
                        </a:rPr>
                        <a:t>а</a:t>
                      </a:r>
                      <a:r>
                        <a:rPr sz="500" spc="-10" dirty="0">
                          <a:latin typeface="Arial"/>
                          <a:cs typeface="Arial"/>
                        </a:rPr>
                        <a:t>т</a:t>
                      </a:r>
                      <a:r>
                        <a:rPr sz="500" dirty="0">
                          <a:latin typeface="Arial"/>
                          <a:cs typeface="Arial"/>
                        </a:rPr>
                        <a:t>ы </a:t>
                      </a:r>
                      <a:r>
                        <a:rPr sz="500" spc="-10" dirty="0">
                          <a:latin typeface="Arial"/>
                          <a:cs typeface="Arial"/>
                        </a:rPr>
                        <a:t>т</a:t>
                      </a:r>
                      <a:r>
                        <a:rPr sz="500" spc="-5" dirty="0">
                          <a:latin typeface="Arial"/>
                          <a:cs typeface="Arial"/>
                        </a:rPr>
                        <a:t>р</a:t>
                      </a:r>
                      <a:r>
                        <a:rPr sz="500" spc="-20" dirty="0">
                          <a:latin typeface="Arial"/>
                          <a:cs typeface="Arial"/>
                        </a:rPr>
                        <a:t>у</a:t>
                      </a:r>
                      <a:r>
                        <a:rPr sz="500" dirty="0">
                          <a:latin typeface="Arial"/>
                          <a:cs typeface="Arial"/>
                        </a:rPr>
                        <a:t>да</a:t>
                      </a:r>
                      <a:r>
                        <a:rPr sz="500" spc="10" dirty="0">
                          <a:latin typeface="Arial"/>
                          <a:cs typeface="Arial"/>
                        </a:rPr>
                        <a:t> </a:t>
                      </a:r>
                      <a:r>
                        <a:rPr sz="500" spc="-20" dirty="0">
                          <a:latin typeface="Arial"/>
                          <a:cs typeface="Arial"/>
                        </a:rPr>
                        <a:t>у</a:t>
                      </a:r>
                      <a:r>
                        <a:rPr sz="500" spc="5" dirty="0">
                          <a:latin typeface="Arial"/>
                          <a:cs typeface="Arial"/>
                        </a:rPr>
                        <a:t>ч</a:t>
                      </a:r>
                      <a:r>
                        <a:rPr sz="500" spc="-5" dirty="0">
                          <a:latin typeface="Arial"/>
                          <a:cs typeface="Arial"/>
                        </a:rPr>
                        <a:t>ре</a:t>
                      </a:r>
                      <a:r>
                        <a:rPr sz="500" dirty="0">
                          <a:latin typeface="Arial"/>
                          <a:cs typeface="Arial"/>
                        </a:rPr>
                        <a:t>жд</a:t>
                      </a:r>
                      <a:r>
                        <a:rPr sz="500" spc="-5" dirty="0">
                          <a:latin typeface="Arial"/>
                          <a:cs typeface="Arial"/>
                        </a:rPr>
                        <a:t>е</a:t>
                      </a:r>
                      <a:r>
                        <a:rPr sz="500" dirty="0">
                          <a:latin typeface="Arial"/>
                          <a:cs typeface="Arial"/>
                        </a:rPr>
                        <a:t>н</a:t>
                      </a:r>
                      <a:r>
                        <a:rPr sz="500" spc="-10" dirty="0">
                          <a:latin typeface="Arial"/>
                          <a:cs typeface="Arial"/>
                        </a:rPr>
                        <a:t>и</a:t>
                      </a:r>
                      <a:r>
                        <a:rPr sz="500" spc="-5" dirty="0">
                          <a:latin typeface="Arial"/>
                          <a:cs typeface="Arial"/>
                        </a:rPr>
                        <a:t>й</a:t>
                      </a:r>
                      <a:r>
                        <a:rPr sz="500" dirty="0">
                          <a:latin typeface="Arial"/>
                          <a:cs typeface="Arial"/>
                        </a:rPr>
                        <a:t>,</a:t>
                      </a:r>
                      <a:r>
                        <a:rPr sz="500" spc="15" dirty="0">
                          <a:latin typeface="Arial"/>
                          <a:cs typeface="Arial"/>
                        </a:rPr>
                        <a:t> </a:t>
                      </a:r>
                      <a:r>
                        <a:rPr sz="500" dirty="0">
                          <a:latin typeface="Arial"/>
                          <a:cs typeface="Arial"/>
                        </a:rPr>
                        <a:t>л</a:t>
                      </a:r>
                      <a:r>
                        <a:rPr sz="500" spc="-5" dirty="0">
                          <a:latin typeface="Arial"/>
                          <a:cs typeface="Arial"/>
                        </a:rPr>
                        <a:t>и</a:t>
                      </a:r>
                      <a:r>
                        <a:rPr sz="500" dirty="0">
                          <a:latin typeface="Arial"/>
                          <a:cs typeface="Arial"/>
                        </a:rPr>
                        <a:t>ц</a:t>
                      </a:r>
                      <a:r>
                        <a:rPr sz="500" spc="-5" dirty="0">
                          <a:latin typeface="Arial"/>
                          <a:cs typeface="Arial"/>
                        </a:rPr>
                        <a:t>а</a:t>
                      </a:r>
                      <a:r>
                        <a:rPr sz="500" dirty="0">
                          <a:latin typeface="Arial"/>
                          <a:cs typeface="Arial"/>
                        </a:rPr>
                        <a:t>м,</a:t>
                      </a:r>
                      <a:r>
                        <a:rPr sz="500" spc="15" dirty="0">
                          <a:latin typeface="Arial"/>
                          <a:cs typeface="Arial"/>
                        </a:rPr>
                        <a:t> </a:t>
                      </a:r>
                      <a:r>
                        <a:rPr sz="500" dirty="0">
                          <a:latin typeface="Arial"/>
                          <a:cs typeface="Arial"/>
                        </a:rPr>
                        <a:t>п</a:t>
                      </a:r>
                      <a:r>
                        <a:rPr sz="500" spc="-5" dirty="0">
                          <a:latin typeface="Arial"/>
                          <a:cs typeface="Arial"/>
                        </a:rPr>
                        <a:t>ри</a:t>
                      </a:r>
                      <a:r>
                        <a:rPr sz="500" dirty="0">
                          <a:latin typeface="Arial"/>
                          <a:cs typeface="Arial"/>
                        </a:rPr>
                        <a:t>вл</a:t>
                      </a:r>
                      <a:r>
                        <a:rPr sz="500" spc="-5" dirty="0">
                          <a:latin typeface="Arial"/>
                          <a:cs typeface="Arial"/>
                        </a:rPr>
                        <a:t>е</a:t>
                      </a:r>
                      <a:r>
                        <a:rPr sz="500" spc="-10" dirty="0">
                          <a:latin typeface="Arial"/>
                          <a:cs typeface="Arial"/>
                        </a:rPr>
                        <a:t>к</a:t>
                      </a:r>
                      <a:r>
                        <a:rPr sz="500" spc="-5" dirty="0">
                          <a:latin typeface="Arial"/>
                          <a:cs typeface="Arial"/>
                        </a:rPr>
                        <a:t>ае</a:t>
                      </a:r>
                      <a:r>
                        <a:rPr sz="500" dirty="0">
                          <a:latin typeface="Arial"/>
                          <a:cs typeface="Arial"/>
                        </a:rPr>
                        <a:t>м</a:t>
                      </a:r>
                      <a:r>
                        <a:rPr sz="500" spc="-5" dirty="0">
                          <a:latin typeface="Arial"/>
                          <a:cs typeface="Arial"/>
                        </a:rPr>
                        <a:t>ы</a:t>
                      </a:r>
                      <a:r>
                        <a:rPr sz="500" dirty="0">
                          <a:latin typeface="Arial"/>
                          <a:cs typeface="Arial"/>
                        </a:rPr>
                        <a:t>м </a:t>
                      </a:r>
                      <a:r>
                        <a:rPr sz="500" spc="5" dirty="0">
                          <a:latin typeface="Arial"/>
                          <a:cs typeface="Arial"/>
                        </a:rPr>
                        <a:t>с</a:t>
                      </a:r>
                      <a:r>
                        <a:rPr sz="500" spc="-5" dirty="0">
                          <a:latin typeface="Arial"/>
                          <a:cs typeface="Arial"/>
                        </a:rPr>
                        <a:t>о</a:t>
                      </a:r>
                      <a:r>
                        <a:rPr sz="500" dirty="0">
                          <a:latin typeface="Arial"/>
                          <a:cs typeface="Arial"/>
                        </a:rPr>
                        <a:t>г</a:t>
                      </a:r>
                      <a:r>
                        <a:rPr sz="500" spc="5" dirty="0">
                          <a:latin typeface="Arial"/>
                          <a:cs typeface="Arial"/>
                        </a:rPr>
                        <a:t>л</a:t>
                      </a:r>
                      <a:r>
                        <a:rPr sz="500" spc="-5" dirty="0">
                          <a:latin typeface="Arial"/>
                          <a:cs typeface="Arial"/>
                        </a:rPr>
                        <a:t>а</a:t>
                      </a:r>
                      <a:r>
                        <a:rPr sz="500" spc="5" dirty="0">
                          <a:latin typeface="Arial"/>
                          <a:cs typeface="Arial"/>
                        </a:rPr>
                        <a:t>с</a:t>
                      </a:r>
                      <a:r>
                        <a:rPr sz="500" dirty="0">
                          <a:latin typeface="Arial"/>
                          <a:cs typeface="Arial"/>
                        </a:rPr>
                        <a:t>но</a:t>
                      </a:r>
                      <a:r>
                        <a:rPr sz="500" spc="10" dirty="0">
                          <a:latin typeface="Arial"/>
                          <a:cs typeface="Arial"/>
                        </a:rPr>
                        <a:t> </a:t>
                      </a:r>
                      <a:r>
                        <a:rPr sz="500" spc="-10" dirty="0">
                          <a:latin typeface="Arial"/>
                          <a:cs typeface="Arial"/>
                        </a:rPr>
                        <a:t>з</a:t>
                      </a:r>
                      <a:r>
                        <a:rPr sz="500" spc="-5" dirty="0">
                          <a:latin typeface="Arial"/>
                          <a:cs typeface="Arial"/>
                        </a:rPr>
                        <a:t>а</a:t>
                      </a:r>
                      <a:r>
                        <a:rPr sz="500" spc="-10" dirty="0">
                          <a:latin typeface="Arial"/>
                          <a:cs typeface="Arial"/>
                        </a:rPr>
                        <a:t>к</a:t>
                      </a:r>
                      <a:r>
                        <a:rPr sz="500" spc="-5" dirty="0">
                          <a:latin typeface="Arial"/>
                          <a:cs typeface="Arial"/>
                        </a:rPr>
                        <a:t>о</a:t>
                      </a:r>
                      <a:r>
                        <a:rPr sz="500" dirty="0">
                          <a:latin typeface="Arial"/>
                          <a:cs typeface="Arial"/>
                        </a:rPr>
                        <a:t>н</a:t>
                      </a:r>
                      <a:r>
                        <a:rPr sz="500" spc="-5" dirty="0">
                          <a:latin typeface="Arial"/>
                          <a:cs typeface="Arial"/>
                        </a:rPr>
                        <a:t>о</a:t>
                      </a:r>
                      <a:r>
                        <a:rPr sz="500" dirty="0">
                          <a:latin typeface="Arial"/>
                          <a:cs typeface="Arial"/>
                        </a:rPr>
                        <a:t>д</a:t>
                      </a:r>
                      <a:r>
                        <a:rPr sz="500" spc="-5" dirty="0">
                          <a:latin typeface="Arial"/>
                          <a:cs typeface="Arial"/>
                        </a:rPr>
                        <a:t>а</a:t>
                      </a:r>
                      <a:r>
                        <a:rPr sz="500" spc="-10" dirty="0">
                          <a:latin typeface="Arial"/>
                          <a:cs typeface="Arial"/>
                        </a:rPr>
                        <a:t>т</a:t>
                      </a:r>
                      <a:r>
                        <a:rPr sz="500" spc="-5" dirty="0">
                          <a:latin typeface="Arial"/>
                          <a:cs typeface="Arial"/>
                        </a:rPr>
                        <a:t>е</a:t>
                      </a:r>
                      <a:r>
                        <a:rPr sz="500" dirty="0">
                          <a:latin typeface="Arial"/>
                          <a:cs typeface="Arial"/>
                        </a:rPr>
                        <a:t>л</a:t>
                      </a:r>
                      <a:r>
                        <a:rPr sz="500" spc="5" dirty="0">
                          <a:latin typeface="Arial"/>
                          <a:cs typeface="Arial"/>
                        </a:rPr>
                        <a:t>ьс</a:t>
                      </a:r>
                      <a:r>
                        <a:rPr sz="500" spc="-10" dirty="0">
                          <a:latin typeface="Arial"/>
                          <a:cs typeface="Arial"/>
                        </a:rPr>
                        <a:t>т</a:t>
                      </a:r>
                      <a:r>
                        <a:rPr sz="500" dirty="0">
                          <a:latin typeface="Arial"/>
                          <a:cs typeface="Arial"/>
                        </a:rPr>
                        <a:t>ву</a:t>
                      </a:r>
                      <a:r>
                        <a:rPr sz="500" spc="-5" dirty="0">
                          <a:latin typeface="Arial"/>
                          <a:cs typeface="Arial"/>
                        </a:rPr>
                        <a:t> </a:t>
                      </a:r>
                      <a:r>
                        <a:rPr sz="500" dirty="0">
                          <a:latin typeface="Arial"/>
                          <a:cs typeface="Arial"/>
                        </a:rPr>
                        <a:t>для</a:t>
                      </a:r>
                      <a:r>
                        <a:rPr sz="500" spc="15" dirty="0">
                          <a:latin typeface="Arial"/>
                          <a:cs typeface="Arial"/>
                        </a:rPr>
                        <a:t> </a:t>
                      </a:r>
                      <a:r>
                        <a:rPr sz="500" dirty="0">
                          <a:latin typeface="Arial"/>
                          <a:cs typeface="Arial"/>
                        </a:rPr>
                        <a:t>в</a:t>
                      </a:r>
                      <a:r>
                        <a:rPr sz="500" spc="-5" dirty="0">
                          <a:latin typeface="Arial"/>
                          <a:cs typeface="Arial"/>
                        </a:rPr>
                        <a:t>ы</a:t>
                      </a:r>
                      <a:r>
                        <a:rPr sz="500" dirty="0">
                          <a:latin typeface="Arial"/>
                          <a:cs typeface="Arial"/>
                        </a:rPr>
                        <a:t>п</a:t>
                      </a:r>
                      <a:r>
                        <a:rPr sz="500" spc="-5" dirty="0">
                          <a:latin typeface="Arial"/>
                          <a:cs typeface="Arial"/>
                        </a:rPr>
                        <a:t>о</a:t>
                      </a:r>
                      <a:r>
                        <a:rPr sz="500" dirty="0">
                          <a:latin typeface="Arial"/>
                          <a:cs typeface="Arial"/>
                        </a:rPr>
                        <a:t>лн</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я </a:t>
                      </a:r>
                      <a:r>
                        <a:rPr sz="500" spc="-5" dirty="0">
                          <a:latin typeface="Arial"/>
                          <a:cs typeface="Arial"/>
                        </a:rPr>
                        <a:t>о</a:t>
                      </a:r>
                      <a:r>
                        <a:rPr sz="500" spc="-10" dirty="0">
                          <a:latin typeface="Arial"/>
                          <a:cs typeface="Arial"/>
                        </a:rPr>
                        <a:t>т</a:t>
                      </a:r>
                      <a:r>
                        <a:rPr sz="500" dirty="0">
                          <a:latin typeface="Arial"/>
                          <a:cs typeface="Arial"/>
                        </a:rPr>
                        <a:t>д</a:t>
                      </a:r>
                      <a:r>
                        <a:rPr sz="500" spc="-5" dirty="0">
                          <a:latin typeface="Arial"/>
                          <a:cs typeface="Arial"/>
                        </a:rPr>
                        <a:t>е</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ы</a:t>
                      </a:r>
                      <a:r>
                        <a:rPr sz="500" dirty="0">
                          <a:latin typeface="Arial"/>
                          <a:cs typeface="Arial"/>
                        </a:rPr>
                        <a:t>х</a:t>
                      </a:r>
                      <a:r>
                        <a:rPr sz="500" spc="5" dirty="0">
                          <a:latin typeface="Arial"/>
                          <a:cs typeface="Arial"/>
                        </a:rPr>
                        <a:t> </a:t>
                      </a:r>
                      <a:r>
                        <a:rPr sz="500" dirty="0">
                          <a:latin typeface="Arial"/>
                          <a:cs typeface="Arial"/>
                        </a:rPr>
                        <a:t>п</a:t>
                      </a:r>
                      <a:r>
                        <a:rPr sz="500" spc="-5" dirty="0">
                          <a:latin typeface="Arial"/>
                          <a:cs typeface="Arial"/>
                        </a:rPr>
                        <a:t>о</a:t>
                      </a:r>
                      <a:r>
                        <a:rPr sz="500" dirty="0">
                          <a:latin typeface="Arial"/>
                          <a:cs typeface="Arial"/>
                        </a:rPr>
                        <a:t>лн</a:t>
                      </a:r>
                      <a:r>
                        <a:rPr sz="500" spc="-5" dirty="0">
                          <a:latin typeface="Arial"/>
                          <a:cs typeface="Arial"/>
                        </a:rPr>
                        <a:t>о</a:t>
                      </a:r>
                      <a:r>
                        <a:rPr sz="500" dirty="0">
                          <a:latin typeface="Arial"/>
                          <a:cs typeface="Arial"/>
                        </a:rPr>
                        <a:t>м</a:t>
                      </a:r>
                      <a:r>
                        <a:rPr sz="500" spc="-5" dirty="0">
                          <a:latin typeface="Arial"/>
                          <a:cs typeface="Arial"/>
                        </a:rPr>
                        <a:t>о</a:t>
                      </a:r>
                      <a:r>
                        <a:rPr sz="500" spc="5" dirty="0">
                          <a:latin typeface="Arial"/>
                          <a:cs typeface="Arial"/>
                        </a:rPr>
                        <a:t>ч</a:t>
                      </a:r>
                      <a:r>
                        <a:rPr sz="500" spc="-5" dirty="0">
                          <a:latin typeface="Arial"/>
                          <a:cs typeface="Arial"/>
                        </a:rPr>
                        <a:t>и</a:t>
                      </a:r>
                      <a:r>
                        <a:rPr sz="500" dirty="0">
                          <a:latin typeface="Arial"/>
                          <a:cs typeface="Arial"/>
                        </a:rPr>
                        <a:t>й</a:t>
                      </a:r>
                      <a:endParaRPr sz="500">
                        <a:latin typeface="Arial"/>
                        <a:cs typeface="Arial"/>
                      </a:endParaRPr>
                    </a:p>
                  </a:txBody>
                  <a:tcPr marL="0" marR="0" marT="0" marB="0">
                    <a:lnR w="1650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113</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89">
                      <a:solidFill>
                        <a:srgbClr val="000000"/>
                      </a:solidFill>
                      <a:prstDash val="solid"/>
                    </a:lnT>
                    <a:lnB w="8890">
                      <a:solidFill>
                        <a:srgbClr val="000000"/>
                      </a:solidFill>
                      <a:prstDash val="solid"/>
                    </a:lnB>
                  </a:tcPr>
                </a:tc>
              </a:tr>
              <a:tr h="261537">
                <a:tc>
                  <a:txBody>
                    <a:bodyPr/>
                    <a:lstStyle/>
                    <a:p>
                      <a:pPr marL="16510" marR="26670">
                        <a:lnSpc>
                          <a:spcPct val="109500"/>
                        </a:lnSpc>
                      </a:pPr>
                      <a:r>
                        <a:rPr sz="500" dirty="0">
                          <a:latin typeface="Arial"/>
                          <a:cs typeface="Arial"/>
                        </a:rPr>
                        <a:t>В</a:t>
                      </a:r>
                      <a:r>
                        <a:rPr sz="500" spc="-10" dirty="0">
                          <a:latin typeface="Arial"/>
                          <a:cs typeface="Arial"/>
                        </a:rPr>
                        <a:t>з</a:t>
                      </a:r>
                      <a:r>
                        <a:rPr sz="500" dirty="0">
                          <a:latin typeface="Arial"/>
                          <a:cs typeface="Arial"/>
                        </a:rPr>
                        <a:t>н</a:t>
                      </a:r>
                      <a:r>
                        <a:rPr sz="500" spc="-5" dirty="0">
                          <a:latin typeface="Arial"/>
                          <a:cs typeface="Arial"/>
                        </a:rPr>
                        <a:t>о</a:t>
                      </a:r>
                      <a:r>
                        <a:rPr sz="500" spc="5" dirty="0">
                          <a:latin typeface="Arial"/>
                          <a:cs typeface="Arial"/>
                        </a:rPr>
                        <a:t>с</a:t>
                      </a:r>
                      <a:r>
                        <a:rPr sz="500" dirty="0">
                          <a:latin typeface="Arial"/>
                          <a:cs typeface="Arial"/>
                        </a:rPr>
                        <a:t>ы</a:t>
                      </a:r>
                      <a:r>
                        <a:rPr sz="500" spc="10" dirty="0">
                          <a:latin typeface="Arial"/>
                          <a:cs typeface="Arial"/>
                        </a:rPr>
                        <a:t> </a:t>
                      </a:r>
                      <a:r>
                        <a:rPr sz="500" dirty="0">
                          <a:latin typeface="Arial"/>
                          <a:cs typeface="Arial"/>
                        </a:rPr>
                        <a:t>по</a:t>
                      </a:r>
                      <a:r>
                        <a:rPr sz="500" spc="10" dirty="0">
                          <a:latin typeface="Arial"/>
                          <a:cs typeface="Arial"/>
                        </a:rPr>
                        <a:t> </a:t>
                      </a:r>
                      <a:r>
                        <a:rPr sz="500" spc="-5" dirty="0">
                          <a:latin typeface="Arial"/>
                          <a:cs typeface="Arial"/>
                        </a:rPr>
                        <a:t>о</a:t>
                      </a:r>
                      <a:r>
                        <a:rPr sz="500" dirty="0">
                          <a:latin typeface="Arial"/>
                          <a:cs typeface="Arial"/>
                        </a:rPr>
                        <a:t>бя</a:t>
                      </a:r>
                      <a:r>
                        <a:rPr sz="500" spc="-10" dirty="0">
                          <a:latin typeface="Arial"/>
                          <a:cs typeface="Arial"/>
                        </a:rPr>
                        <a:t>з</a:t>
                      </a:r>
                      <a:r>
                        <a:rPr sz="500" spc="-5" dirty="0">
                          <a:latin typeface="Arial"/>
                          <a:cs typeface="Arial"/>
                        </a:rPr>
                        <a:t>а</a:t>
                      </a:r>
                      <a:r>
                        <a:rPr sz="500" spc="-10" dirty="0">
                          <a:latin typeface="Arial"/>
                          <a:cs typeface="Arial"/>
                        </a:rPr>
                        <a:t>т</a:t>
                      </a:r>
                      <a:r>
                        <a:rPr sz="500" spc="-5" dirty="0">
                          <a:latin typeface="Arial"/>
                          <a:cs typeface="Arial"/>
                        </a:rPr>
                        <a:t>е</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о</a:t>
                      </a:r>
                      <a:r>
                        <a:rPr sz="500" dirty="0">
                          <a:latin typeface="Arial"/>
                          <a:cs typeface="Arial"/>
                        </a:rPr>
                        <a:t>му</a:t>
                      </a:r>
                      <a:r>
                        <a:rPr sz="500" spc="-5" dirty="0">
                          <a:latin typeface="Arial"/>
                          <a:cs typeface="Arial"/>
                        </a:rPr>
                        <a:t> </a:t>
                      </a:r>
                      <a:r>
                        <a:rPr sz="500" spc="5" dirty="0">
                          <a:latin typeface="Arial"/>
                          <a:cs typeface="Arial"/>
                        </a:rPr>
                        <a:t>с</a:t>
                      </a:r>
                      <a:r>
                        <a:rPr sz="500" spc="-5" dirty="0">
                          <a:latin typeface="Arial"/>
                          <a:cs typeface="Arial"/>
                        </a:rPr>
                        <a:t>о</a:t>
                      </a:r>
                      <a:r>
                        <a:rPr sz="500" dirty="0">
                          <a:latin typeface="Arial"/>
                          <a:cs typeface="Arial"/>
                        </a:rPr>
                        <a:t>ц</a:t>
                      </a:r>
                      <a:r>
                        <a:rPr sz="500" spc="-10" dirty="0">
                          <a:latin typeface="Arial"/>
                          <a:cs typeface="Arial"/>
                        </a:rPr>
                        <a:t>и</a:t>
                      </a:r>
                      <a:r>
                        <a:rPr sz="500" spc="-5" dirty="0">
                          <a:latin typeface="Arial"/>
                          <a:cs typeface="Arial"/>
                        </a:rPr>
                        <a:t>а</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о</a:t>
                      </a:r>
                      <a:r>
                        <a:rPr sz="500" dirty="0">
                          <a:latin typeface="Arial"/>
                          <a:cs typeface="Arial"/>
                        </a:rPr>
                        <a:t>му</a:t>
                      </a:r>
                      <a:r>
                        <a:rPr sz="500" spc="-5" dirty="0">
                          <a:latin typeface="Arial"/>
                          <a:cs typeface="Arial"/>
                        </a:rPr>
                        <a:t> </a:t>
                      </a:r>
                      <a:r>
                        <a:rPr sz="500" spc="5" dirty="0">
                          <a:latin typeface="Arial"/>
                          <a:cs typeface="Arial"/>
                        </a:rPr>
                        <a:t>с</a:t>
                      </a:r>
                      <a:r>
                        <a:rPr sz="500" spc="-10" dirty="0">
                          <a:latin typeface="Arial"/>
                          <a:cs typeface="Arial"/>
                        </a:rPr>
                        <a:t>т</a:t>
                      </a:r>
                      <a:r>
                        <a:rPr sz="500" spc="-5" dirty="0">
                          <a:latin typeface="Arial"/>
                          <a:cs typeface="Arial"/>
                        </a:rPr>
                        <a:t>ра</a:t>
                      </a:r>
                      <a:r>
                        <a:rPr sz="500" spc="-10" dirty="0">
                          <a:latin typeface="Arial"/>
                          <a:cs typeface="Arial"/>
                        </a:rPr>
                        <a:t>х</a:t>
                      </a:r>
                      <a:r>
                        <a:rPr sz="500" spc="-5" dirty="0">
                          <a:latin typeface="Arial"/>
                          <a:cs typeface="Arial"/>
                        </a:rPr>
                        <a:t>о</a:t>
                      </a:r>
                      <a:r>
                        <a:rPr sz="500" dirty="0">
                          <a:latin typeface="Arial"/>
                          <a:cs typeface="Arial"/>
                        </a:rPr>
                        <a:t>в</a:t>
                      </a:r>
                      <a:r>
                        <a:rPr sz="500" spc="-5" dirty="0">
                          <a:latin typeface="Arial"/>
                          <a:cs typeface="Arial"/>
                        </a:rPr>
                        <a:t>а</a:t>
                      </a:r>
                      <a:r>
                        <a:rPr sz="500" dirty="0">
                          <a:latin typeface="Arial"/>
                          <a:cs typeface="Arial"/>
                        </a:rPr>
                        <a:t>н</a:t>
                      </a:r>
                      <a:r>
                        <a:rPr sz="500" spc="-10" dirty="0">
                          <a:latin typeface="Arial"/>
                          <a:cs typeface="Arial"/>
                        </a:rPr>
                        <a:t>и</a:t>
                      </a:r>
                      <a:r>
                        <a:rPr sz="500" dirty="0">
                          <a:latin typeface="Arial"/>
                          <a:cs typeface="Arial"/>
                        </a:rPr>
                        <a:t>ю</a:t>
                      </a:r>
                      <a:r>
                        <a:rPr sz="500" spc="15" dirty="0">
                          <a:latin typeface="Arial"/>
                          <a:cs typeface="Arial"/>
                        </a:rPr>
                        <a:t> </a:t>
                      </a:r>
                      <a:r>
                        <a:rPr sz="500" dirty="0">
                          <a:latin typeface="Arial"/>
                          <a:cs typeface="Arial"/>
                        </a:rPr>
                        <a:t>на</a:t>
                      </a:r>
                      <a:r>
                        <a:rPr sz="500" spc="10" dirty="0">
                          <a:latin typeface="Arial"/>
                          <a:cs typeface="Arial"/>
                        </a:rPr>
                        <a:t> </a:t>
                      </a:r>
                      <a:r>
                        <a:rPr sz="500" dirty="0">
                          <a:latin typeface="Arial"/>
                          <a:cs typeface="Arial"/>
                        </a:rPr>
                        <a:t>в</a:t>
                      </a:r>
                      <a:r>
                        <a:rPr sz="500" spc="-5" dirty="0">
                          <a:latin typeface="Arial"/>
                          <a:cs typeface="Arial"/>
                        </a:rPr>
                        <a:t>ы</a:t>
                      </a:r>
                      <a:r>
                        <a:rPr sz="500" dirty="0">
                          <a:latin typeface="Arial"/>
                          <a:cs typeface="Arial"/>
                        </a:rPr>
                        <a:t>пл</a:t>
                      </a:r>
                      <a:r>
                        <a:rPr sz="500" spc="-5" dirty="0">
                          <a:latin typeface="Arial"/>
                          <a:cs typeface="Arial"/>
                        </a:rPr>
                        <a:t>а</a:t>
                      </a:r>
                      <a:r>
                        <a:rPr sz="500" spc="-10" dirty="0">
                          <a:latin typeface="Arial"/>
                          <a:cs typeface="Arial"/>
                        </a:rPr>
                        <a:t>т</a:t>
                      </a:r>
                      <a:r>
                        <a:rPr sz="500" dirty="0">
                          <a:latin typeface="Arial"/>
                          <a:cs typeface="Arial"/>
                        </a:rPr>
                        <a:t>ы</a:t>
                      </a:r>
                      <a:r>
                        <a:rPr sz="500" spc="10" dirty="0">
                          <a:latin typeface="Arial"/>
                          <a:cs typeface="Arial"/>
                        </a:rPr>
                        <a:t> </a:t>
                      </a:r>
                      <a:r>
                        <a:rPr sz="500" dirty="0">
                          <a:latin typeface="Arial"/>
                          <a:cs typeface="Arial"/>
                        </a:rPr>
                        <a:t>по </a:t>
                      </a:r>
                      <a:r>
                        <a:rPr sz="500" spc="-5" dirty="0">
                          <a:latin typeface="Arial"/>
                          <a:cs typeface="Arial"/>
                        </a:rPr>
                        <a:t>о</a:t>
                      </a:r>
                      <a:r>
                        <a:rPr sz="500" dirty="0">
                          <a:latin typeface="Arial"/>
                          <a:cs typeface="Arial"/>
                        </a:rPr>
                        <a:t>пл</a:t>
                      </a:r>
                      <a:r>
                        <a:rPr sz="500" spc="-5" dirty="0">
                          <a:latin typeface="Arial"/>
                          <a:cs typeface="Arial"/>
                        </a:rPr>
                        <a:t>а</a:t>
                      </a:r>
                      <a:r>
                        <a:rPr sz="500" spc="-10" dirty="0">
                          <a:latin typeface="Arial"/>
                          <a:cs typeface="Arial"/>
                        </a:rPr>
                        <a:t>т</a:t>
                      </a:r>
                      <a:r>
                        <a:rPr sz="500" dirty="0">
                          <a:latin typeface="Arial"/>
                          <a:cs typeface="Arial"/>
                        </a:rPr>
                        <a:t>е</a:t>
                      </a:r>
                      <a:r>
                        <a:rPr sz="500" spc="10" dirty="0">
                          <a:latin typeface="Arial"/>
                          <a:cs typeface="Arial"/>
                        </a:rPr>
                        <a:t> </a:t>
                      </a:r>
                      <a:r>
                        <a:rPr sz="500" spc="-10" dirty="0">
                          <a:latin typeface="Arial"/>
                          <a:cs typeface="Arial"/>
                        </a:rPr>
                        <a:t>т</a:t>
                      </a:r>
                      <a:r>
                        <a:rPr sz="500" spc="-5" dirty="0">
                          <a:latin typeface="Arial"/>
                          <a:cs typeface="Arial"/>
                        </a:rPr>
                        <a:t>р</a:t>
                      </a:r>
                      <a:r>
                        <a:rPr sz="500" spc="-20" dirty="0">
                          <a:latin typeface="Arial"/>
                          <a:cs typeface="Arial"/>
                        </a:rPr>
                        <a:t>у</a:t>
                      </a:r>
                      <a:r>
                        <a:rPr sz="500" dirty="0">
                          <a:latin typeface="Arial"/>
                          <a:cs typeface="Arial"/>
                        </a:rPr>
                        <a:t>да</a:t>
                      </a:r>
                      <a:r>
                        <a:rPr sz="500" spc="10" dirty="0">
                          <a:latin typeface="Arial"/>
                          <a:cs typeface="Arial"/>
                        </a:rPr>
                        <a:t> </a:t>
                      </a:r>
                      <a:r>
                        <a:rPr sz="500" spc="-5" dirty="0">
                          <a:latin typeface="Arial"/>
                          <a:cs typeface="Arial"/>
                        </a:rPr>
                        <a:t>ра</a:t>
                      </a:r>
                      <a:r>
                        <a:rPr sz="500" dirty="0">
                          <a:latin typeface="Arial"/>
                          <a:cs typeface="Arial"/>
                        </a:rPr>
                        <a:t>б</a:t>
                      </a:r>
                      <a:r>
                        <a:rPr sz="500" spc="-5" dirty="0">
                          <a:latin typeface="Arial"/>
                          <a:cs typeface="Arial"/>
                        </a:rPr>
                        <a:t>о</a:t>
                      </a:r>
                      <a:r>
                        <a:rPr sz="500" spc="-10" dirty="0">
                          <a:latin typeface="Arial"/>
                          <a:cs typeface="Arial"/>
                        </a:rPr>
                        <a:t>т</a:t>
                      </a:r>
                      <a:r>
                        <a:rPr sz="500" dirty="0">
                          <a:latin typeface="Arial"/>
                          <a:cs typeface="Arial"/>
                        </a:rPr>
                        <a:t>н</a:t>
                      </a:r>
                      <a:r>
                        <a:rPr sz="500" spc="-10" dirty="0">
                          <a:latin typeface="Arial"/>
                          <a:cs typeface="Arial"/>
                        </a:rPr>
                        <a:t>ик</a:t>
                      </a:r>
                      <a:r>
                        <a:rPr sz="500" spc="-5" dirty="0">
                          <a:latin typeface="Arial"/>
                          <a:cs typeface="Arial"/>
                        </a:rPr>
                        <a:t>о</a:t>
                      </a:r>
                      <a:r>
                        <a:rPr sz="500" dirty="0">
                          <a:latin typeface="Arial"/>
                          <a:cs typeface="Arial"/>
                        </a:rPr>
                        <a:t>в</a:t>
                      </a:r>
                      <a:r>
                        <a:rPr sz="500" spc="10" dirty="0">
                          <a:latin typeface="Arial"/>
                          <a:cs typeface="Arial"/>
                        </a:rPr>
                        <a:t> </a:t>
                      </a:r>
                      <a:r>
                        <a:rPr sz="500" dirty="0">
                          <a:latin typeface="Arial"/>
                          <a:cs typeface="Arial"/>
                        </a:rPr>
                        <a:t>и</a:t>
                      </a:r>
                      <a:r>
                        <a:rPr sz="500" spc="10" dirty="0">
                          <a:latin typeface="Arial"/>
                          <a:cs typeface="Arial"/>
                        </a:rPr>
                        <a:t> </a:t>
                      </a:r>
                      <a:r>
                        <a:rPr sz="500" spc="-5" dirty="0">
                          <a:latin typeface="Arial"/>
                          <a:cs typeface="Arial"/>
                        </a:rPr>
                        <a:t>и</a:t>
                      </a:r>
                      <a:r>
                        <a:rPr sz="500" dirty="0">
                          <a:latin typeface="Arial"/>
                          <a:cs typeface="Arial"/>
                        </a:rPr>
                        <a:t>н</a:t>
                      </a:r>
                      <a:r>
                        <a:rPr sz="500" spc="-5" dirty="0">
                          <a:latin typeface="Arial"/>
                          <a:cs typeface="Arial"/>
                        </a:rPr>
                        <a:t>ы</a:t>
                      </a:r>
                      <a:r>
                        <a:rPr sz="500" dirty="0">
                          <a:latin typeface="Arial"/>
                          <a:cs typeface="Arial"/>
                        </a:rPr>
                        <a:t>е</a:t>
                      </a:r>
                      <a:r>
                        <a:rPr sz="500" spc="10" dirty="0">
                          <a:latin typeface="Arial"/>
                          <a:cs typeface="Arial"/>
                        </a:rPr>
                        <a:t> </a:t>
                      </a:r>
                      <a:r>
                        <a:rPr sz="500" dirty="0">
                          <a:latin typeface="Arial"/>
                          <a:cs typeface="Arial"/>
                        </a:rPr>
                        <a:t>в</a:t>
                      </a:r>
                      <a:r>
                        <a:rPr sz="500" spc="-5" dirty="0">
                          <a:latin typeface="Arial"/>
                          <a:cs typeface="Arial"/>
                        </a:rPr>
                        <a:t>ы</a:t>
                      </a:r>
                      <a:r>
                        <a:rPr sz="500" dirty="0">
                          <a:latin typeface="Arial"/>
                          <a:cs typeface="Arial"/>
                        </a:rPr>
                        <a:t>пл</a:t>
                      </a:r>
                      <a:r>
                        <a:rPr sz="500" spc="-5" dirty="0">
                          <a:latin typeface="Arial"/>
                          <a:cs typeface="Arial"/>
                        </a:rPr>
                        <a:t>а</a:t>
                      </a:r>
                      <a:r>
                        <a:rPr sz="500" spc="-10" dirty="0">
                          <a:latin typeface="Arial"/>
                          <a:cs typeface="Arial"/>
                        </a:rPr>
                        <a:t>т</a:t>
                      </a:r>
                      <a:r>
                        <a:rPr sz="500" dirty="0">
                          <a:latin typeface="Arial"/>
                          <a:cs typeface="Arial"/>
                        </a:rPr>
                        <a:t>ы</a:t>
                      </a:r>
                      <a:r>
                        <a:rPr sz="500" spc="10" dirty="0">
                          <a:latin typeface="Arial"/>
                          <a:cs typeface="Arial"/>
                        </a:rPr>
                        <a:t> </a:t>
                      </a:r>
                      <a:r>
                        <a:rPr sz="500" spc="-5" dirty="0">
                          <a:latin typeface="Arial"/>
                          <a:cs typeface="Arial"/>
                        </a:rPr>
                        <a:t>ра</a:t>
                      </a:r>
                      <a:r>
                        <a:rPr sz="500" dirty="0">
                          <a:latin typeface="Arial"/>
                          <a:cs typeface="Arial"/>
                        </a:rPr>
                        <a:t>б</a:t>
                      </a:r>
                      <a:r>
                        <a:rPr sz="500" spc="-5" dirty="0">
                          <a:latin typeface="Arial"/>
                          <a:cs typeface="Arial"/>
                        </a:rPr>
                        <a:t>о</a:t>
                      </a:r>
                      <a:r>
                        <a:rPr sz="500" spc="-10" dirty="0">
                          <a:latin typeface="Arial"/>
                          <a:cs typeface="Arial"/>
                        </a:rPr>
                        <a:t>т</a:t>
                      </a:r>
                      <a:r>
                        <a:rPr sz="500" dirty="0">
                          <a:latin typeface="Arial"/>
                          <a:cs typeface="Arial"/>
                        </a:rPr>
                        <a:t>н</a:t>
                      </a:r>
                      <a:r>
                        <a:rPr sz="500" spc="-10" dirty="0">
                          <a:latin typeface="Arial"/>
                          <a:cs typeface="Arial"/>
                        </a:rPr>
                        <a:t>ик</a:t>
                      </a:r>
                      <a:r>
                        <a:rPr sz="500" spc="-5" dirty="0">
                          <a:latin typeface="Arial"/>
                          <a:cs typeface="Arial"/>
                        </a:rPr>
                        <a:t>а</a:t>
                      </a:r>
                      <a:r>
                        <a:rPr sz="500" dirty="0">
                          <a:latin typeface="Arial"/>
                          <a:cs typeface="Arial"/>
                        </a:rPr>
                        <a:t>м</a:t>
                      </a:r>
                      <a:r>
                        <a:rPr sz="500" spc="15" dirty="0">
                          <a:latin typeface="Arial"/>
                          <a:cs typeface="Arial"/>
                        </a:rPr>
                        <a:t> </a:t>
                      </a:r>
                      <a:r>
                        <a:rPr sz="500" spc="-20" dirty="0">
                          <a:latin typeface="Arial"/>
                          <a:cs typeface="Arial"/>
                        </a:rPr>
                        <a:t>у</a:t>
                      </a:r>
                      <a:r>
                        <a:rPr sz="500" spc="5" dirty="0">
                          <a:latin typeface="Arial"/>
                          <a:cs typeface="Arial"/>
                        </a:rPr>
                        <a:t>ч</a:t>
                      </a:r>
                      <a:r>
                        <a:rPr sz="500" spc="-5" dirty="0">
                          <a:latin typeface="Arial"/>
                          <a:cs typeface="Arial"/>
                        </a:rPr>
                        <a:t>ре</a:t>
                      </a:r>
                      <a:r>
                        <a:rPr sz="500" dirty="0">
                          <a:latin typeface="Arial"/>
                          <a:cs typeface="Arial"/>
                        </a:rPr>
                        <a:t>жд</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й</a:t>
                      </a:r>
                      <a:endParaRPr sz="500">
                        <a:latin typeface="Arial"/>
                        <a:cs typeface="Arial"/>
                      </a:endParaRPr>
                    </a:p>
                  </a:txBody>
                  <a:tcPr marL="0" marR="0" marT="0" marB="0">
                    <a:lnR w="1650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pPr algn="ctr">
                        <a:lnSpc>
                          <a:spcPct val="100000"/>
                        </a:lnSpc>
                      </a:pPr>
                      <a:r>
                        <a:rPr sz="500" dirty="0">
                          <a:latin typeface="Arial"/>
                          <a:cs typeface="Arial"/>
                        </a:rPr>
                        <a:t>119</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89">
                      <a:solidFill>
                        <a:srgbClr val="000000"/>
                      </a:solidFill>
                      <a:prstDash val="solid"/>
                    </a:lnB>
                  </a:tcPr>
                </a:tc>
              </a:tr>
              <a:tr h="174127">
                <a:tc>
                  <a:txBody>
                    <a:bodyPr/>
                    <a:lstStyle/>
                    <a:p>
                      <a:pPr marL="16510" marR="289560">
                        <a:lnSpc>
                          <a:spcPct val="109100"/>
                        </a:lnSpc>
                      </a:pPr>
                      <a:r>
                        <a:rPr sz="500" dirty="0">
                          <a:latin typeface="Arial"/>
                          <a:cs typeface="Arial"/>
                        </a:rPr>
                        <a:t>Р</a:t>
                      </a:r>
                      <a:r>
                        <a:rPr sz="500" spc="-5" dirty="0">
                          <a:latin typeface="Arial"/>
                          <a:cs typeface="Arial"/>
                        </a:rPr>
                        <a:t>а</a:t>
                      </a:r>
                      <a:r>
                        <a:rPr sz="500" spc="5" dirty="0">
                          <a:latin typeface="Arial"/>
                          <a:cs typeface="Arial"/>
                        </a:rPr>
                        <a:t>с</a:t>
                      </a:r>
                      <a:r>
                        <a:rPr sz="500" spc="-10" dirty="0">
                          <a:latin typeface="Arial"/>
                          <a:cs typeface="Arial"/>
                        </a:rPr>
                        <a:t>х</a:t>
                      </a:r>
                      <a:r>
                        <a:rPr sz="500" spc="-5" dirty="0">
                          <a:latin typeface="Arial"/>
                          <a:cs typeface="Arial"/>
                        </a:rPr>
                        <a:t>о</a:t>
                      </a:r>
                      <a:r>
                        <a:rPr sz="500" dirty="0">
                          <a:latin typeface="Arial"/>
                          <a:cs typeface="Arial"/>
                        </a:rPr>
                        <a:t>ды</a:t>
                      </a:r>
                      <a:r>
                        <a:rPr sz="500" spc="10" dirty="0">
                          <a:latin typeface="Arial"/>
                          <a:cs typeface="Arial"/>
                        </a:rPr>
                        <a:t> </a:t>
                      </a:r>
                      <a:r>
                        <a:rPr sz="500" dirty="0">
                          <a:latin typeface="Arial"/>
                          <a:cs typeface="Arial"/>
                        </a:rPr>
                        <a:t>на</a:t>
                      </a:r>
                      <a:r>
                        <a:rPr sz="500" spc="10" dirty="0">
                          <a:latin typeface="Arial"/>
                          <a:cs typeface="Arial"/>
                        </a:rPr>
                        <a:t> </a:t>
                      </a:r>
                      <a:r>
                        <a:rPr sz="500" dirty="0">
                          <a:latin typeface="Arial"/>
                          <a:cs typeface="Arial"/>
                        </a:rPr>
                        <a:t>в</a:t>
                      </a:r>
                      <a:r>
                        <a:rPr sz="500" spc="-5" dirty="0">
                          <a:latin typeface="Arial"/>
                          <a:cs typeface="Arial"/>
                        </a:rPr>
                        <a:t>ы</a:t>
                      </a:r>
                      <a:r>
                        <a:rPr sz="500" dirty="0">
                          <a:latin typeface="Arial"/>
                          <a:cs typeface="Arial"/>
                        </a:rPr>
                        <a:t>пл</a:t>
                      </a:r>
                      <a:r>
                        <a:rPr sz="500" spc="-5" dirty="0">
                          <a:latin typeface="Arial"/>
                          <a:cs typeface="Arial"/>
                        </a:rPr>
                        <a:t>а</a:t>
                      </a:r>
                      <a:r>
                        <a:rPr sz="500" spc="-10" dirty="0">
                          <a:latin typeface="Arial"/>
                          <a:cs typeface="Arial"/>
                        </a:rPr>
                        <a:t>т</a:t>
                      </a:r>
                      <a:r>
                        <a:rPr sz="500" dirty="0">
                          <a:latin typeface="Arial"/>
                          <a:cs typeface="Arial"/>
                        </a:rPr>
                        <a:t>ы</a:t>
                      </a:r>
                      <a:r>
                        <a:rPr sz="500" spc="10" dirty="0">
                          <a:latin typeface="Arial"/>
                          <a:cs typeface="Arial"/>
                        </a:rPr>
                        <a:t> </a:t>
                      </a:r>
                      <a:r>
                        <a:rPr sz="500" dirty="0">
                          <a:latin typeface="Arial"/>
                          <a:cs typeface="Arial"/>
                        </a:rPr>
                        <a:t>п</a:t>
                      </a:r>
                      <a:r>
                        <a:rPr sz="500" spc="-5" dirty="0">
                          <a:latin typeface="Arial"/>
                          <a:cs typeface="Arial"/>
                        </a:rPr>
                        <a:t>ер</a:t>
                      </a:r>
                      <a:r>
                        <a:rPr sz="500" spc="5" dirty="0">
                          <a:latin typeface="Arial"/>
                          <a:cs typeface="Arial"/>
                        </a:rPr>
                        <a:t>с</a:t>
                      </a:r>
                      <a:r>
                        <a:rPr sz="500" spc="-5" dirty="0">
                          <a:latin typeface="Arial"/>
                          <a:cs typeface="Arial"/>
                        </a:rPr>
                        <a:t>о</a:t>
                      </a:r>
                      <a:r>
                        <a:rPr sz="500" dirty="0">
                          <a:latin typeface="Arial"/>
                          <a:cs typeface="Arial"/>
                        </a:rPr>
                        <a:t>н</a:t>
                      </a:r>
                      <a:r>
                        <a:rPr sz="500" spc="-5" dirty="0">
                          <a:latin typeface="Arial"/>
                          <a:cs typeface="Arial"/>
                        </a:rPr>
                        <a:t>а</a:t>
                      </a:r>
                      <a:r>
                        <a:rPr sz="500" dirty="0">
                          <a:latin typeface="Arial"/>
                          <a:cs typeface="Arial"/>
                        </a:rPr>
                        <a:t>лу</a:t>
                      </a:r>
                      <a:r>
                        <a:rPr sz="500" spc="-5" dirty="0">
                          <a:latin typeface="Arial"/>
                          <a:cs typeface="Arial"/>
                        </a:rPr>
                        <a:t> </a:t>
                      </a:r>
                      <a:r>
                        <a:rPr sz="500" dirty="0">
                          <a:latin typeface="Arial"/>
                          <a:cs typeface="Arial"/>
                        </a:rPr>
                        <a:t>в</a:t>
                      </a:r>
                      <a:r>
                        <a:rPr sz="500" spc="10" dirty="0">
                          <a:latin typeface="Arial"/>
                          <a:cs typeface="Arial"/>
                        </a:rPr>
                        <a:t> </a:t>
                      </a:r>
                      <a:r>
                        <a:rPr sz="500" spc="5" dirty="0">
                          <a:latin typeface="Arial"/>
                          <a:cs typeface="Arial"/>
                        </a:rPr>
                        <a:t>с</a:t>
                      </a:r>
                      <a:r>
                        <a:rPr sz="500" spc="-5" dirty="0">
                          <a:latin typeface="Arial"/>
                          <a:cs typeface="Arial"/>
                        </a:rPr>
                        <a:t>фер</a:t>
                      </a:r>
                      <a:r>
                        <a:rPr sz="500" dirty="0">
                          <a:latin typeface="Arial"/>
                          <a:cs typeface="Arial"/>
                        </a:rPr>
                        <a:t>е</a:t>
                      </a:r>
                      <a:r>
                        <a:rPr sz="500" spc="10" dirty="0">
                          <a:latin typeface="Arial"/>
                          <a:cs typeface="Arial"/>
                        </a:rPr>
                        <a:t> </a:t>
                      </a:r>
                      <a:r>
                        <a:rPr sz="500" dirty="0">
                          <a:latin typeface="Arial"/>
                          <a:cs typeface="Arial"/>
                        </a:rPr>
                        <a:t>н</a:t>
                      </a:r>
                      <a:r>
                        <a:rPr sz="500" spc="-5" dirty="0">
                          <a:latin typeface="Arial"/>
                          <a:cs typeface="Arial"/>
                        </a:rPr>
                        <a:t>а</a:t>
                      </a:r>
                      <a:r>
                        <a:rPr sz="500" dirty="0">
                          <a:latin typeface="Arial"/>
                          <a:cs typeface="Arial"/>
                        </a:rPr>
                        <a:t>ц</a:t>
                      </a:r>
                      <a:r>
                        <a:rPr sz="500" spc="-10" dirty="0">
                          <a:latin typeface="Arial"/>
                          <a:cs typeface="Arial"/>
                        </a:rPr>
                        <a:t>и</a:t>
                      </a:r>
                      <a:r>
                        <a:rPr sz="500" spc="-5" dirty="0">
                          <a:latin typeface="Arial"/>
                          <a:cs typeface="Arial"/>
                        </a:rPr>
                        <a:t>о</a:t>
                      </a:r>
                      <a:r>
                        <a:rPr sz="500" dirty="0">
                          <a:latin typeface="Arial"/>
                          <a:cs typeface="Arial"/>
                        </a:rPr>
                        <a:t>н</a:t>
                      </a:r>
                      <a:r>
                        <a:rPr sz="500" spc="-5" dirty="0">
                          <a:latin typeface="Arial"/>
                          <a:cs typeface="Arial"/>
                        </a:rPr>
                        <a:t>а</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о</a:t>
                      </a:r>
                      <a:r>
                        <a:rPr sz="500" dirty="0">
                          <a:latin typeface="Arial"/>
                          <a:cs typeface="Arial"/>
                        </a:rPr>
                        <a:t>й б</a:t>
                      </a:r>
                      <a:r>
                        <a:rPr sz="500" spc="-5" dirty="0">
                          <a:latin typeface="Arial"/>
                          <a:cs typeface="Arial"/>
                        </a:rPr>
                        <a:t>е</a:t>
                      </a:r>
                      <a:r>
                        <a:rPr sz="500" spc="-10" dirty="0">
                          <a:latin typeface="Arial"/>
                          <a:cs typeface="Arial"/>
                        </a:rPr>
                        <a:t>з</a:t>
                      </a:r>
                      <a:r>
                        <a:rPr sz="500" spc="-5" dirty="0">
                          <a:latin typeface="Arial"/>
                          <a:cs typeface="Arial"/>
                        </a:rPr>
                        <a:t>о</a:t>
                      </a:r>
                      <a:r>
                        <a:rPr sz="500" dirty="0">
                          <a:latin typeface="Arial"/>
                          <a:cs typeface="Arial"/>
                        </a:rPr>
                        <a:t>п</a:t>
                      </a:r>
                      <a:r>
                        <a:rPr sz="500" spc="-5" dirty="0">
                          <a:latin typeface="Arial"/>
                          <a:cs typeface="Arial"/>
                        </a:rPr>
                        <a:t>а</a:t>
                      </a:r>
                      <a:r>
                        <a:rPr sz="500" spc="5" dirty="0">
                          <a:latin typeface="Arial"/>
                          <a:cs typeface="Arial"/>
                        </a:rPr>
                        <a:t>с</a:t>
                      </a:r>
                      <a:r>
                        <a:rPr sz="500" dirty="0">
                          <a:latin typeface="Arial"/>
                          <a:cs typeface="Arial"/>
                        </a:rPr>
                        <a:t>н</a:t>
                      </a:r>
                      <a:r>
                        <a:rPr sz="500" spc="-5" dirty="0">
                          <a:latin typeface="Arial"/>
                          <a:cs typeface="Arial"/>
                        </a:rPr>
                        <a:t>о</a:t>
                      </a:r>
                      <a:r>
                        <a:rPr sz="500" spc="5" dirty="0">
                          <a:latin typeface="Arial"/>
                          <a:cs typeface="Arial"/>
                        </a:rPr>
                        <a:t>с</a:t>
                      </a:r>
                      <a:r>
                        <a:rPr sz="500" spc="-10" dirty="0">
                          <a:latin typeface="Arial"/>
                          <a:cs typeface="Arial"/>
                        </a:rPr>
                        <a:t>т</a:t>
                      </a:r>
                      <a:r>
                        <a:rPr sz="500" spc="-5" dirty="0">
                          <a:latin typeface="Arial"/>
                          <a:cs typeface="Arial"/>
                        </a:rPr>
                        <a:t>и</a:t>
                      </a:r>
                      <a:r>
                        <a:rPr sz="500" dirty="0">
                          <a:latin typeface="Arial"/>
                          <a:cs typeface="Arial"/>
                        </a:rPr>
                        <a:t>,</a:t>
                      </a:r>
                      <a:r>
                        <a:rPr sz="500" spc="15" dirty="0">
                          <a:latin typeface="Arial"/>
                          <a:cs typeface="Arial"/>
                        </a:rPr>
                        <a:t> </a:t>
                      </a:r>
                      <a:r>
                        <a:rPr sz="500" dirty="0">
                          <a:latin typeface="Arial"/>
                          <a:cs typeface="Arial"/>
                        </a:rPr>
                        <a:t>п</a:t>
                      </a:r>
                      <a:r>
                        <a:rPr sz="500" spc="-5" dirty="0">
                          <a:latin typeface="Arial"/>
                          <a:cs typeface="Arial"/>
                        </a:rPr>
                        <a:t>ра</a:t>
                      </a:r>
                      <a:r>
                        <a:rPr sz="500" dirty="0">
                          <a:latin typeface="Arial"/>
                          <a:cs typeface="Arial"/>
                        </a:rPr>
                        <a:t>в</a:t>
                      </a:r>
                      <a:r>
                        <a:rPr sz="500" spc="-5" dirty="0">
                          <a:latin typeface="Arial"/>
                          <a:cs typeface="Arial"/>
                        </a:rPr>
                        <a:t>оо</a:t>
                      </a:r>
                      <a:r>
                        <a:rPr sz="500" spc="-10" dirty="0">
                          <a:latin typeface="Arial"/>
                          <a:cs typeface="Arial"/>
                        </a:rPr>
                        <a:t>х</a:t>
                      </a:r>
                      <a:r>
                        <a:rPr sz="500" spc="-5" dirty="0">
                          <a:latin typeface="Arial"/>
                          <a:cs typeface="Arial"/>
                        </a:rPr>
                        <a:t>ра</a:t>
                      </a:r>
                      <a:r>
                        <a:rPr sz="500" dirty="0">
                          <a:latin typeface="Arial"/>
                          <a:cs typeface="Arial"/>
                        </a:rPr>
                        <a:t>н</a:t>
                      </a:r>
                      <a:r>
                        <a:rPr sz="500" spc="-10" dirty="0">
                          <a:latin typeface="Arial"/>
                          <a:cs typeface="Arial"/>
                        </a:rPr>
                        <a:t>ит</a:t>
                      </a:r>
                      <a:r>
                        <a:rPr sz="500" spc="-5" dirty="0">
                          <a:latin typeface="Arial"/>
                          <a:cs typeface="Arial"/>
                        </a:rPr>
                        <a:t>е</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о</a:t>
                      </a:r>
                      <a:r>
                        <a:rPr sz="500" dirty="0">
                          <a:latin typeface="Arial"/>
                          <a:cs typeface="Arial"/>
                        </a:rPr>
                        <a:t>й</a:t>
                      </a:r>
                      <a:r>
                        <a:rPr sz="500" spc="10" dirty="0">
                          <a:latin typeface="Arial"/>
                          <a:cs typeface="Arial"/>
                        </a:rPr>
                        <a:t> </a:t>
                      </a:r>
                      <a:r>
                        <a:rPr sz="500" dirty="0">
                          <a:latin typeface="Arial"/>
                          <a:cs typeface="Arial"/>
                        </a:rPr>
                        <a:t>д</a:t>
                      </a:r>
                      <a:r>
                        <a:rPr sz="500" spc="-5" dirty="0">
                          <a:latin typeface="Arial"/>
                          <a:cs typeface="Arial"/>
                        </a:rPr>
                        <a:t>е</a:t>
                      </a:r>
                      <a:r>
                        <a:rPr sz="500" dirty="0">
                          <a:latin typeface="Arial"/>
                          <a:cs typeface="Arial"/>
                        </a:rPr>
                        <a:t>я</a:t>
                      </a:r>
                      <a:r>
                        <a:rPr sz="500" spc="-10" dirty="0">
                          <a:latin typeface="Arial"/>
                          <a:cs typeface="Arial"/>
                        </a:rPr>
                        <a:t>т</a:t>
                      </a:r>
                      <a:r>
                        <a:rPr sz="500" spc="-5" dirty="0">
                          <a:latin typeface="Arial"/>
                          <a:cs typeface="Arial"/>
                        </a:rPr>
                        <a:t>е</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о</a:t>
                      </a:r>
                      <a:r>
                        <a:rPr sz="500" spc="5" dirty="0">
                          <a:latin typeface="Arial"/>
                          <a:cs typeface="Arial"/>
                        </a:rPr>
                        <a:t>с</a:t>
                      </a:r>
                      <a:r>
                        <a:rPr sz="500" spc="-10" dirty="0">
                          <a:latin typeface="Arial"/>
                          <a:cs typeface="Arial"/>
                        </a:rPr>
                        <a:t>т</a:t>
                      </a:r>
                      <a:r>
                        <a:rPr sz="500" dirty="0">
                          <a:latin typeface="Arial"/>
                          <a:cs typeface="Arial"/>
                        </a:rPr>
                        <a:t>и</a:t>
                      </a:r>
                      <a:r>
                        <a:rPr sz="500" spc="10" dirty="0">
                          <a:latin typeface="Arial"/>
                          <a:cs typeface="Arial"/>
                        </a:rPr>
                        <a:t> </a:t>
                      </a:r>
                      <a:r>
                        <a:rPr sz="500" dirty="0">
                          <a:latin typeface="Arial"/>
                          <a:cs typeface="Arial"/>
                        </a:rPr>
                        <a:t>и</a:t>
                      </a:r>
                      <a:r>
                        <a:rPr sz="500" spc="10" dirty="0">
                          <a:latin typeface="Arial"/>
                          <a:cs typeface="Arial"/>
                        </a:rPr>
                        <a:t> </a:t>
                      </a:r>
                      <a:r>
                        <a:rPr sz="500" spc="-5" dirty="0">
                          <a:latin typeface="Arial"/>
                          <a:cs typeface="Arial"/>
                        </a:rPr>
                        <a:t>о</a:t>
                      </a:r>
                      <a:r>
                        <a:rPr sz="500" dirty="0">
                          <a:latin typeface="Arial"/>
                          <a:cs typeface="Arial"/>
                        </a:rPr>
                        <a:t>б</a:t>
                      </a:r>
                      <a:r>
                        <a:rPr sz="500" spc="-5" dirty="0">
                          <a:latin typeface="Arial"/>
                          <a:cs typeface="Arial"/>
                        </a:rPr>
                        <a:t>оро</a:t>
                      </a:r>
                      <a:r>
                        <a:rPr sz="500" dirty="0">
                          <a:latin typeface="Arial"/>
                          <a:cs typeface="Arial"/>
                        </a:rPr>
                        <a:t>ны</a:t>
                      </a:r>
                      <a:endParaRPr sz="500">
                        <a:latin typeface="Arial"/>
                        <a:cs typeface="Arial"/>
                      </a:endParaRPr>
                    </a:p>
                  </a:txBody>
                  <a:tcPr marL="0" marR="0" marT="0" marB="0">
                    <a:lnR w="1650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130</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89">
                      <a:solidFill>
                        <a:srgbClr val="000000"/>
                      </a:solidFill>
                      <a:prstDash val="solid"/>
                    </a:lnT>
                    <a:lnB w="8890">
                      <a:solidFill>
                        <a:srgbClr val="000000"/>
                      </a:solidFill>
                      <a:prstDash val="solid"/>
                    </a:lnB>
                  </a:tcPr>
                </a:tc>
              </a:tr>
              <a:tr h="174128">
                <a:tc>
                  <a:txBody>
                    <a:bodyPr/>
                    <a:lstStyle/>
                    <a:p>
                      <a:pPr marL="16510" marR="111125">
                        <a:lnSpc>
                          <a:spcPct val="109100"/>
                        </a:lnSpc>
                      </a:pPr>
                      <a:r>
                        <a:rPr sz="500" spc="-5" dirty="0">
                          <a:latin typeface="Arial"/>
                          <a:cs typeface="Arial"/>
                        </a:rPr>
                        <a:t>Де</a:t>
                      </a:r>
                      <a:r>
                        <a:rPr sz="500" dirty="0">
                          <a:latin typeface="Arial"/>
                          <a:cs typeface="Arial"/>
                        </a:rPr>
                        <a:t>н</a:t>
                      </a:r>
                      <a:r>
                        <a:rPr sz="500" spc="-5" dirty="0">
                          <a:latin typeface="Arial"/>
                          <a:cs typeface="Arial"/>
                        </a:rPr>
                        <a:t>е</a:t>
                      </a:r>
                      <a:r>
                        <a:rPr sz="500" dirty="0">
                          <a:latin typeface="Arial"/>
                          <a:cs typeface="Arial"/>
                        </a:rPr>
                        <a:t>жн</a:t>
                      </a:r>
                      <a:r>
                        <a:rPr sz="500" spc="-5" dirty="0">
                          <a:latin typeface="Arial"/>
                          <a:cs typeface="Arial"/>
                        </a:rPr>
                        <a:t>о</a:t>
                      </a:r>
                      <a:r>
                        <a:rPr sz="500" dirty="0">
                          <a:latin typeface="Arial"/>
                          <a:cs typeface="Arial"/>
                        </a:rPr>
                        <a:t>е</a:t>
                      </a:r>
                      <a:r>
                        <a:rPr sz="500" spc="10" dirty="0">
                          <a:latin typeface="Arial"/>
                          <a:cs typeface="Arial"/>
                        </a:rPr>
                        <a:t> </a:t>
                      </a:r>
                      <a:r>
                        <a:rPr sz="500" dirty="0">
                          <a:latin typeface="Arial"/>
                          <a:cs typeface="Arial"/>
                        </a:rPr>
                        <a:t>д</a:t>
                      </a:r>
                      <a:r>
                        <a:rPr sz="500" spc="-5" dirty="0">
                          <a:latin typeface="Arial"/>
                          <a:cs typeface="Arial"/>
                        </a:rPr>
                        <a:t>о</a:t>
                      </a:r>
                      <a:r>
                        <a:rPr sz="500" dirty="0">
                          <a:latin typeface="Arial"/>
                          <a:cs typeface="Arial"/>
                        </a:rPr>
                        <a:t>в</a:t>
                      </a:r>
                      <a:r>
                        <a:rPr sz="500" spc="-5" dirty="0">
                          <a:latin typeface="Arial"/>
                          <a:cs typeface="Arial"/>
                        </a:rPr>
                        <a:t>о</a:t>
                      </a:r>
                      <a:r>
                        <a:rPr sz="500" dirty="0">
                          <a:latin typeface="Arial"/>
                          <a:cs typeface="Arial"/>
                        </a:rPr>
                        <a:t>л</a:t>
                      </a:r>
                      <a:r>
                        <a:rPr sz="500" spc="5" dirty="0">
                          <a:latin typeface="Arial"/>
                          <a:cs typeface="Arial"/>
                        </a:rPr>
                        <a:t>ьс</a:t>
                      </a:r>
                      <a:r>
                        <a:rPr sz="500" spc="-10" dirty="0">
                          <a:latin typeface="Arial"/>
                          <a:cs typeface="Arial"/>
                        </a:rPr>
                        <a:t>т</a:t>
                      </a:r>
                      <a:r>
                        <a:rPr sz="500" dirty="0">
                          <a:latin typeface="Arial"/>
                          <a:cs typeface="Arial"/>
                        </a:rPr>
                        <a:t>в</a:t>
                      </a:r>
                      <a:r>
                        <a:rPr sz="500" spc="-5" dirty="0">
                          <a:latin typeface="Arial"/>
                          <a:cs typeface="Arial"/>
                        </a:rPr>
                        <a:t>и</a:t>
                      </a:r>
                      <a:r>
                        <a:rPr sz="500" dirty="0">
                          <a:latin typeface="Arial"/>
                          <a:cs typeface="Arial"/>
                        </a:rPr>
                        <a:t>е</a:t>
                      </a:r>
                      <a:r>
                        <a:rPr sz="500" spc="10" dirty="0">
                          <a:latin typeface="Arial"/>
                          <a:cs typeface="Arial"/>
                        </a:rPr>
                        <a:t> </a:t>
                      </a:r>
                      <a:r>
                        <a:rPr sz="500" dirty="0">
                          <a:latin typeface="Arial"/>
                          <a:cs typeface="Arial"/>
                        </a:rPr>
                        <a:t>в</a:t>
                      </a:r>
                      <a:r>
                        <a:rPr sz="500" spc="-5" dirty="0">
                          <a:latin typeface="Arial"/>
                          <a:cs typeface="Arial"/>
                        </a:rPr>
                        <a:t>ое</a:t>
                      </a:r>
                      <a:r>
                        <a:rPr sz="500" dirty="0">
                          <a:latin typeface="Arial"/>
                          <a:cs typeface="Arial"/>
                        </a:rPr>
                        <a:t>нн</a:t>
                      </a:r>
                      <a:r>
                        <a:rPr sz="500" spc="-5" dirty="0">
                          <a:latin typeface="Arial"/>
                          <a:cs typeface="Arial"/>
                        </a:rPr>
                        <a:t>о</a:t>
                      </a:r>
                      <a:r>
                        <a:rPr sz="500" spc="5" dirty="0">
                          <a:latin typeface="Arial"/>
                          <a:cs typeface="Arial"/>
                        </a:rPr>
                        <a:t>с</a:t>
                      </a:r>
                      <a:r>
                        <a:rPr sz="500" dirty="0">
                          <a:latin typeface="Arial"/>
                          <a:cs typeface="Arial"/>
                        </a:rPr>
                        <a:t>л</a:t>
                      </a:r>
                      <a:r>
                        <a:rPr sz="500" spc="-20" dirty="0">
                          <a:latin typeface="Arial"/>
                          <a:cs typeface="Arial"/>
                        </a:rPr>
                        <a:t>у</a:t>
                      </a:r>
                      <a:r>
                        <a:rPr sz="500" dirty="0">
                          <a:latin typeface="Arial"/>
                          <a:cs typeface="Arial"/>
                        </a:rPr>
                        <a:t>ж</a:t>
                      </a:r>
                      <a:r>
                        <a:rPr sz="500" spc="-5" dirty="0">
                          <a:latin typeface="Arial"/>
                          <a:cs typeface="Arial"/>
                        </a:rPr>
                        <a:t>ащи</a:t>
                      </a:r>
                      <a:r>
                        <a:rPr sz="500" dirty="0">
                          <a:latin typeface="Arial"/>
                          <a:cs typeface="Arial"/>
                        </a:rPr>
                        <a:t>х</a:t>
                      </a:r>
                      <a:r>
                        <a:rPr sz="500" spc="5" dirty="0">
                          <a:latin typeface="Arial"/>
                          <a:cs typeface="Arial"/>
                        </a:rPr>
                        <a:t> </a:t>
                      </a:r>
                      <a:r>
                        <a:rPr sz="500" dirty="0">
                          <a:latin typeface="Arial"/>
                          <a:cs typeface="Arial"/>
                        </a:rPr>
                        <a:t>и</a:t>
                      </a:r>
                      <a:r>
                        <a:rPr sz="500" spc="10" dirty="0">
                          <a:latin typeface="Arial"/>
                          <a:cs typeface="Arial"/>
                        </a:rPr>
                        <a:t> </a:t>
                      </a:r>
                      <a:r>
                        <a:rPr sz="500" spc="5" dirty="0">
                          <a:latin typeface="Arial"/>
                          <a:cs typeface="Arial"/>
                        </a:rPr>
                        <a:t>с</a:t>
                      </a:r>
                      <a:r>
                        <a:rPr sz="500" spc="-5" dirty="0">
                          <a:latin typeface="Arial"/>
                          <a:cs typeface="Arial"/>
                        </a:rPr>
                        <a:t>о</a:t>
                      </a:r>
                      <a:r>
                        <a:rPr sz="500" spc="-10" dirty="0">
                          <a:latin typeface="Arial"/>
                          <a:cs typeface="Arial"/>
                        </a:rPr>
                        <a:t>т</a:t>
                      </a:r>
                      <a:r>
                        <a:rPr sz="500" spc="-5" dirty="0">
                          <a:latin typeface="Arial"/>
                          <a:cs typeface="Arial"/>
                        </a:rPr>
                        <a:t>р</a:t>
                      </a:r>
                      <a:r>
                        <a:rPr sz="500" spc="-20" dirty="0">
                          <a:latin typeface="Arial"/>
                          <a:cs typeface="Arial"/>
                        </a:rPr>
                        <a:t>у</a:t>
                      </a:r>
                      <a:r>
                        <a:rPr sz="500" dirty="0">
                          <a:latin typeface="Arial"/>
                          <a:cs typeface="Arial"/>
                        </a:rPr>
                        <a:t>дн</a:t>
                      </a:r>
                      <a:r>
                        <a:rPr sz="500" spc="-10" dirty="0">
                          <a:latin typeface="Arial"/>
                          <a:cs typeface="Arial"/>
                        </a:rPr>
                        <a:t>ик</a:t>
                      </a:r>
                      <a:r>
                        <a:rPr sz="500" spc="-5" dirty="0">
                          <a:latin typeface="Arial"/>
                          <a:cs typeface="Arial"/>
                        </a:rPr>
                        <a:t>о</a:t>
                      </a:r>
                      <a:r>
                        <a:rPr sz="500" dirty="0">
                          <a:latin typeface="Arial"/>
                          <a:cs typeface="Arial"/>
                        </a:rPr>
                        <a:t>в,</a:t>
                      </a:r>
                      <a:r>
                        <a:rPr sz="500" spc="15" dirty="0">
                          <a:latin typeface="Arial"/>
                          <a:cs typeface="Arial"/>
                        </a:rPr>
                        <a:t> </a:t>
                      </a:r>
                      <a:r>
                        <a:rPr sz="500" spc="-5" dirty="0">
                          <a:latin typeface="Arial"/>
                          <a:cs typeface="Arial"/>
                        </a:rPr>
                        <a:t>и</a:t>
                      </a:r>
                      <a:r>
                        <a:rPr sz="500" dirty="0">
                          <a:latin typeface="Arial"/>
                          <a:cs typeface="Arial"/>
                        </a:rPr>
                        <a:t>м</a:t>
                      </a:r>
                      <a:r>
                        <a:rPr sz="500" spc="-5" dirty="0">
                          <a:latin typeface="Arial"/>
                          <a:cs typeface="Arial"/>
                        </a:rPr>
                        <a:t>е</a:t>
                      </a:r>
                      <a:r>
                        <a:rPr sz="500" dirty="0">
                          <a:latin typeface="Arial"/>
                          <a:cs typeface="Arial"/>
                        </a:rPr>
                        <a:t>ю</a:t>
                      </a:r>
                      <a:r>
                        <a:rPr sz="500" spc="-5" dirty="0">
                          <a:latin typeface="Arial"/>
                          <a:cs typeface="Arial"/>
                        </a:rPr>
                        <a:t>щи</a:t>
                      </a:r>
                      <a:r>
                        <a:rPr sz="500" dirty="0">
                          <a:latin typeface="Arial"/>
                          <a:cs typeface="Arial"/>
                        </a:rPr>
                        <a:t>х </a:t>
                      </a:r>
                      <a:r>
                        <a:rPr sz="500" spc="5" dirty="0">
                          <a:latin typeface="Arial"/>
                          <a:cs typeface="Arial"/>
                        </a:rPr>
                        <a:t>с</a:t>
                      </a:r>
                      <a:r>
                        <a:rPr sz="500" dirty="0">
                          <a:latin typeface="Arial"/>
                          <a:cs typeface="Arial"/>
                        </a:rPr>
                        <a:t>п</a:t>
                      </a:r>
                      <a:r>
                        <a:rPr sz="500" spc="-5" dirty="0">
                          <a:latin typeface="Arial"/>
                          <a:cs typeface="Arial"/>
                        </a:rPr>
                        <a:t>е</a:t>
                      </a:r>
                      <a:r>
                        <a:rPr sz="500" dirty="0">
                          <a:latin typeface="Arial"/>
                          <a:cs typeface="Arial"/>
                        </a:rPr>
                        <a:t>ц</a:t>
                      </a:r>
                      <a:r>
                        <a:rPr sz="500" spc="-10" dirty="0">
                          <a:latin typeface="Arial"/>
                          <a:cs typeface="Arial"/>
                        </a:rPr>
                        <a:t>и</a:t>
                      </a:r>
                      <a:r>
                        <a:rPr sz="500" spc="-5" dirty="0">
                          <a:latin typeface="Arial"/>
                          <a:cs typeface="Arial"/>
                        </a:rPr>
                        <a:t>а</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ы</a:t>
                      </a:r>
                      <a:r>
                        <a:rPr sz="500" dirty="0">
                          <a:latin typeface="Arial"/>
                          <a:cs typeface="Arial"/>
                        </a:rPr>
                        <a:t>е</a:t>
                      </a:r>
                      <a:r>
                        <a:rPr sz="500" spc="10" dirty="0">
                          <a:latin typeface="Arial"/>
                          <a:cs typeface="Arial"/>
                        </a:rPr>
                        <a:t> </a:t>
                      </a:r>
                      <a:r>
                        <a:rPr sz="500" spc="-10" dirty="0">
                          <a:latin typeface="Arial"/>
                          <a:cs typeface="Arial"/>
                        </a:rPr>
                        <a:t>з</a:t>
                      </a:r>
                      <a:r>
                        <a:rPr sz="500" dirty="0">
                          <a:latin typeface="Arial"/>
                          <a:cs typeface="Arial"/>
                        </a:rPr>
                        <a:t>в</a:t>
                      </a:r>
                      <a:r>
                        <a:rPr sz="500" spc="-5" dirty="0">
                          <a:latin typeface="Arial"/>
                          <a:cs typeface="Arial"/>
                        </a:rPr>
                        <a:t>а</a:t>
                      </a:r>
                      <a:r>
                        <a:rPr sz="500" dirty="0">
                          <a:latin typeface="Arial"/>
                          <a:cs typeface="Arial"/>
                        </a:rPr>
                        <a:t>н</a:t>
                      </a:r>
                      <a:r>
                        <a:rPr sz="500" spc="-10" dirty="0">
                          <a:latin typeface="Arial"/>
                          <a:cs typeface="Arial"/>
                        </a:rPr>
                        <a:t>и</a:t>
                      </a:r>
                      <a:r>
                        <a:rPr sz="500" dirty="0">
                          <a:latin typeface="Arial"/>
                          <a:cs typeface="Arial"/>
                        </a:rPr>
                        <a:t>я</a:t>
                      </a:r>
                      <a:endParaRPr sz="500">
                        <a:latin typeface="Arial"/>
                        <a:cs typeface="Arial"/>
                      </a:endParaRPr>
                    </a:p>
                  </a:txBody>
                  <a:tcPr marL="0" marR="0" marT="0" marB="0">
                    <a:lnR w="1650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pPr algn="ctr">
                        <a:lnSpc>
                          <a:spcPct val="100000"/>
                        </a:lnSpc>
                      </a:pPr>
                      <a:r>
                        <a:rPr sz="500" dirty="0">
                          <a:latin typeface="Arial"/>
                          <a:cs typeface="Arial"/>
                        </a:rPr>
                        <a:t>131</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89">
                      <a:solidFill>
                        <a:srgbClr val="000000"/>
                      </a:solidFill>
                      <a:prstDash val="solid"/>
                    </a:lnB>
                  </a:tcPr>
                </a:tc>
              </a:tr>
              <a:tr h="261191">
                <a:tc>
                  <a:txBody>
                    <a:bodyPr/>
                    <a:lstStyle/>
                    <a:p>
                      <a:pPr marL="16510" marR="15240">
                        <a:lnSpc>
                          <a:spcPct val="109100"/>
                        </a:lnSpc>
                      </a:pPr>
                      <a:r>
                        <a:rPr sz="500" dirty="0">
                          <a:latin typeface="Arial"/>
                          <a:cs typeface="Arial"/>
                        </a:rPr>
                        <a:t>Р</a:t>
                      </a:r>
                      <a:r>
                        <a:rPr sz="500" spc="-5" dirty="0">
                          <a:latin typeface="Arial"/>
                          <a:cs typeface="Arial"/>
                        </a:rPr>
                        <a:t>а</a:t>
                      </a:r>
                      <a:r>
                        <a:rPr sz="500" spc="5" dirty="0">
                          <a:latin typeface="Arial"/>
                          <a:cs typeface="Arial"/>
                        </a:rPr>
                        <a:t>с</a:t>
                      </a:r>
                      <a:r>
                        <a:rPr sz="500" spc="-10" dirty="0">
                          <a:latin typeface="Arial"/>
                          <a:cs typeface="Arial"/>
                        </a:rPr>
                        <a:t>х</a:t>
                      </a:r>
                      <a:r>
                        <a:rPr sz="500" spc="-5" dirty="0">
                          <a:latin typeface="Arial"/>
                          <a:cs typeface="Arial"/>
                        </a:rPr>
                        <a:t>о</a:t>
                      </a:r>
                      <a:r>
                        <a:rPr sz="500" dirty="0">
                          <a:latin typeface="Arial"/>
                          <a:cs typeface="Arial"/>
                        </a:rPr>
                        <a:t>ды</a:t>
                      </a:r>
                      <a:r>
                        <a:rPr sz="500" spc="10" dirty="0">
                          <a:latin typeface="Arial"/>
                          <a:cs typeface="Arial"/>
                        </a:rPr>
                        <a:t> </a:t>
                      </a:r>
                      <a:r>
                        <a:rPr sz="500" dirty="0">
                          <a:latin typeface="Arial"/>
                          <a:cs typeface="Arial"/>
                        </a:rPr>
                        <a:t>на</a:t>
                      </a:r>
                      <a:r>
                        <a:rPr sz="500" spc="10" dirty="0">
                          <a:latin typeface="Arial"/>
                          <a:cs typeface="Arial"/>
                        </a:rPr>
                        <a:t> </a:t>
                      </a:r>
                      <a:r>
                        <a:rPr sz="500" dirty="0">
                          <a:latin typeface="Arial"/>
                          <a:cs typeface="Arial"/>
                        </a:rPr>
                        <a:t>в</a:t>
                      </a:r>
                      <a:r>
                        <a:rPr sz="500" spc="-5" dirty="0">
                          <a:latin typeface="Arial"/>
                          <a:cs typeface="Arial"/>
                        </a:rPr>
                        <a:t>ы</a:t>
                      </a:r>
                      <a:r>
                        <a:rPr sz="500" dirty="0">
                          <a:latin typeface="Arial"/>
                          <a:cs typeface="Arial"/>
                        </a:rPr>
                        <a:t>пл</a:t>
                      </a:r>
                      <a:r>
                        <a:rPr sz="500" spc="-5" dirty="0">
                          <a:latin typeface="Arial"/>
                          <a:cs typeface="Arial"/>
                        </a:rPr>
                        <a:t>а</a:t>
                      </a:r>
                      <a:r>
                        <a:rPr sz="500" spc="-10" dirty="0">
                          <a:latin typeface="Arial"/>
                          <a:cs typeface="Arial"/>
                        </a:rPr>
                        <a:t>т</a:t>
                      </a:r>
                      <a:r>
                        <a:rPr sz="500" dirty="0">
                          <a:latin typeface="Arial"/>
                          <a:cs typeface="Arial"/>
                        </a:rPr>
                        <a:t>ы</a:t>
                      </a:r>
                      <a:r>
                        <a:rPr sz="500" spc="10" dirty="0">
                          <a:latin typeface="Arial"/>
                          <a:cs typeface="Arial"/>
                        </a:rPr>
                        <a:t> </a:t>
                      </a:r>
                      <a:r>
                        <a:rPr sz="500" dirty="0">
                          <a:latin typeface="Arial"/>
                          <a:cs typeface="Arial"/>
                        </a:rPr>
                        <a:t>в</a:t>
                      </a:r>
                      <a:r>
                        <a:rPr sz="500" spc="-5" dirty="0">
                          <a:latin typeface="Arial"/>
                          <a:cs typeface="Arial"/>
                        </a:rPr>
                        <a:t>ое</a:t>
                      </a:r>
                      <a:r>
                        <a:rPr sz="500" dirty="0">
                          <a:latin typeface="Arial"/>
                          <a:cs typeface="Arial"/>
                        </a:rPr>
                        <a:t>нн</a:t>
                      </a:r>
                      <a:r>
                        <a:rPr sz="500" spc="-5" dirty="0">
                          <a:latin typeface="Arial"/>
                          <a:cs typeface="Arial"/>
                        </a:rPr>
                        <a:t>о</a:t>
                      </a:r>
                      <a:r>
                        <a:rPr sz="500" spc="5" dirty="0">
                          <a:latin typeface="Arial"/>
                          <a:cs typeface="Arial"/>
                        </a:rPr>
                        <a:t>с</a:t>
                      </a:r>
                      <a:r>
                        <a:rPr sz="500" dirty="0">
                          <a:latin typeface="Arial"/>
                          <a:cs typeface="Arial"/>
                        </a:rPr>
                        <a:t>л</a:t>
                      </a:r>
                      <a:r>
                        <a:rPr sz="500" spc="-20" dirty="0">
                          <a:latin typeface="Arial"/>
                          <a:cs typeface="Arial"/>
                        </a:rPr>
                        <a:t>у</a:t>
                      </a:r>
                      <a:r>
                        <a:rPr sz="500" dirty="0">
                          <a:latin typeface="Arial"/>
                          <a:cs typeface="Arial"/>
                        </a:rPr>
                        <a:t>ж</a:t>
                      </a:r>
                      <a:r>
                        <a:rPr sz="500" spc="-5" dirty="0">
                          <a:latin typeface="Arial"/>
                          <a:cs typeface="Arial"/>
                        </a:rPr>
                        <a:t>ащи</a:t>
                      </a:r>
                      <a:r>
                        <a:rPr sz="500" dirty="0">
                          <a:latin typeface="Arial"/>
                          <a:cs typeface="Arial"/>
                        </a:rPr>
                        <a:t>м</a:t>
                      </a:r>
                      <a:r>
                        <a:rPr sz="500" spc="15" dirty="0">
                          <a:latin typeface="Arial"/>
                          <a:cs typeface="Arial"/>
                        </a:rPr>
                        <a:t> </a:t>
                      </a:r>
                      <a:r>
                        <a:rPr sz="500" dirty="0">
                          <a:latin typeface="Arial"/>
                          <a:cs typeface="Arial"/>
                        </a:rPr>
                        <a:t>и</a:t>
                      </a:r>
                      <a:r>
                        <a:rPr sz="500" spc="10" dirty="0">
                          <a:latin typeface="Arial"/>
                          <a:cs typeface="Arial"/>
                        </a:rPr>
                        <a:t> </a:t>
                      </a:r>
                      <a:r>
                        <a:rPr sz="500" spc="5" dirty="0">
                          <a:latin typeface="Arial"/>
                          <a:cs typeface="Arial"/>
                        </a:rPr>
                        <a:t>с</a:t>
                      </a:r>
                      <a:r>
                        <a:rPr sz="500" spc="-5" dirty="0">
                          <a:latin typeface="Arial"/>
                          <a:cs typeface="Arial"/>
                        </a:rPr>
                        <a:t>о</a:t>
                      </a:r>
                      <a:r>
                        <a:rPr sz="500" spc="-10" dirty="0">
                          <a:latin typeface="Arial"/>
                          <a:cs typeface="Arial"/>
                        </a:rPr>
                        <a:t>т</a:t>
                      </a:r>
                      <a:r>
                        <a:rPr sz="500" spc="-5" dirty="0">
                          <a:latin typeface="Arial"/>
                          <a:cs typeface="Arial"/>
                        </a:rPr>
                        <a:t>р</a:t>
                      </a:r>
                      <a:r>
                        <a:rPr sz="500" spc="-20" dirty="0">
                          <a:latin typeface="Arial"/>
                          <a:cs typeface="Arial"/>
                        </a:rPr>
                        <a:t>у</a:t>
                      </a:r>
                      <a:r>
                        <a:rPr sz="500" dirty="0">
                          <a:latin typeface="Arial"/>
                          <a:cs typeface="Arial"/>
                        </a:rPr>
                        <a:t>дн</a:t>
                      </a:r>
                      <a:r>
                        <a:rPr sz="500" spc="-10" dirty="0">
                          <a:latin typeface="Arial"/>
                          <a:cs typeface="Arial"/>
                        </a:rPr>
                        <a:t>ик</a:t>
                      </a:r>
                      <a:r>
                        <a:rPr sz="500" spc="-5" dirty="0">
                          <a:latin typeface="Arial"/>
                          <a:cs typeface="Arial"/>
                        </a:rPr>
                        <a:t>а</a:t>
                      </a:r>
                      <a:r>
                        <a:rPr sz="500" dirty="0">
                          <a:latin typeface="Arial"/>
                          <a:cs typeface="Arial"/>
                        </a:rPr>
                        <a:t>м,</a:t>
                      </a:r>
                      <a:r>
                        <a:rPr sz="500" spc="15" dirty="0">
                          <a:latin typeface="Arial"/>
                          <a:cs typeface="Arial"/>
                        </a:rPr>
                        <a:t> </a:t>
                      </a:r>
                      <a:r>
                        <a:rPr sz="500" spc="-5" dirty="0">
                          <a:latin typeface="Arial"/>
                          <a:cs typeface="Arial"/>
                        </a:rPr>
                        <a:t>и</a:t>
                      </a:r>
                      <a:r>
                        <a:rPr sz="500" dirty="0">
                          <a:latin typeface="Arial"/>
                          <a:cs typeface="Arial"/>
                        </a:rPr>
                        <a:t>м</a:t>
                      </a:r>
                      <a:r>
                        <a:rPr sz="500" spc="-5" dirty="0">
                          <a:latin typeface="Arial"/>
                          <a:cs typeface="Arial"/>
                        </a:rPr>
                        <a:t>е</a:t>
                      </a:r>
                      <a:r>
                        <a:rPr sz="500" dirty="0">
                          <a:latin typeface="Arial"/>
                          <a:cs typeface="Arial"/>
                        </a:rPr>
                        <a:t>ю</a:t>
                      </a:r>
                      <a:r>
                        <a:rPr sz="500" spc="-5" dirty="0">
                          <a:latin typeface="Arial"/>
                          <a:cs typeface="Arial"/>
                        </a:rPr>
                        <a:t>щи</a:t>
                      </a:r>
                      <a:r>
                        <a:rPr sz="500" dirty="0">
                          <a:latin typeface="Arial"/>
                          <a:cs typeface="Arial"/>
                        </a:rPr>
                        <a:t>м </a:t>
                      </a:r>
                      <a:r>
                        <a:rPr sz="500" spc="5" dirty="0">
                          <a:latin typeface="Arial"/>
                          <a:cs typeface="Arial"/>
                        </a:rPr>
                        <a:t>с</a:t>
                      </a:r>
                      <a:r>
                        <a:rPr sz="500" dirty="0">
                          <a:latin typeface="Arial"/>
                          <a:cs typeface="Arial"/>
                        </a:rPr>
                        <a:t>п</a:t>
                      </a:r>
                      <a:r>
                        <a:rPr sz="500" spc="-5" dirty="0">
                          <a:latin typeface="Arial"/>
                          <a:cs typeface="Arial"/>
                        </a:rPr>
                        <a:t>е</a:t>
                      </a:r>
                      <a:r>
                        <a:rPr sz="500" dirty="0">
                          <a:latin typeface="Arial"/>
                          <a:cs typeface="Arial"/>
                        </a:rPr>
                        <a:t>ц</a:t>
                      </a:r>
                      <a:r>
                        <a:rPr sz="500" spc="-10" dirty="0">
                          <a:latin typeface="Arial"/>
                          <a:cs typeface="Arial"/>
                        </a:rPr>
                        <a:t>и</a:t>
                      </a:r>
                      <a:r>
                        <a:rPr sz="500" spc="-5" dirty="0">
                          <a:latin typeface="Arial"/>
                          <a:cs typeface="Arial"/>
                        </a:rPr>
                        <a:t>а</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ы</a:t>
                      </a:r>
                      <a:r>
                        <a:rPr sz="500" dirty="0">
                          <a:latin typeface="Arial"/>
                          <a:cs typeface="Arial"/>
                        </a:rPr>
                        <a:t>е</a:t>
                      </a:r>
                      <a:r>
                        <a:rPr sz="500" spc="10" dirty="0">
                          <a:latin typeface="Arial"/>
                          <a:cs typeface="Arial"/>
                        </a:rPr>
                        <a:t> </a:t>
                      </a:r>
                      <a:r>
                        <a:rPr sz="500" spc="-10" dirty="0">
                          <a:latin typeface="Arial"/>
                          <a:cs typeface="Arial"/>
                        </a:rPr>
                        <a:t>з</a:t>
                      </a:r>
                      <a:r>
                        <a:rPr sz="500" dirty="0">
                          <a:latin typeface="Arial"/>
                          <a:cs typeface="Arial"/>
                        </a:rPr>
                        <a:t>в</a:t>
                      </a:r>
                      <a:r>
                        <a:rPr sz="500" spc="-5" dirty="0">
                          <a:latin typeface="Arial"/>
                          <a:cs typeface="Arial"/>
                        </a:rPr>
                        <a:t>а</a:t>
                      </a:r>
                      <a:r>
                        <a:rPr sz="500" dirty="0">
                          <a:latin typeface="Arial"/>
                          <a:cs typeface="Arial"/>
                        </a:rPr>
                        <a:t>н</a:t>
                      </a:r>
                      <a:r>
                        <a:rPr sz="500" spc="-10" dirty="0">
                          <a:latin typeface="Arial"/>
                          <a:cs typeface="Arial"/>
                        </a:rPr>
                        <a:t>и</a:t>
                      </a:r>
                      <a:r>
                        <a:rPr sz="500" dirty="0">
                          <a:latin typeface="Arial"/>
                          <a:cs typeface="Arial"/>
                        </a:rPr>
                        <a:t>я,</a:t>
                      </a:r>
                      <a:r>
                        <a:rPr sz="500" spc="15" dirty="0">
                          <a:latin typeface="Arial"/>
                          <a:cs typeface="Arial"/>
                        </a:rPr>
                        <a:t> </a:t>
                      </a:r>
                      <a:r>
                        <a:rPr sz="500" spc="-10" dirty="0">
                          <a:latin typeface="Arial"/>
                          <a:cs typeface="Arial"/>
                        </a:rPr>
                        <a:t>з</a:t>
                      </a:r>
                      <a:r>
                        <a:rPr sz="500" spc="-5" dirty="0">
                          <a:latin typeface="Arial"/>
                          <a:cs typeface="Arial"/>
                        </a:rPr>
                        <a:t>а</a:t>
                      </a:r>
                      <a:r>
                        <a:rPr sz="500" dirty="0">
                          <a:latin typeface="Arial"/>
                          <a:cs typeface="Arial"/>
                        </a:rPr>
                        <a:t>в</a:t>
                      </a:r>
                      <a:r>
                        <a:rPr sz="500" spc="-5" dirty="0">
                          <a:latin typeface="Arial"/>
                          <a:cs typeface="Arial"/>
                        </a:rPr>
                        <a:t>и</a:t>
                      </a:r>
                      <a:r>
                        <a:rPr sz="500" spc="5" dirty="0">
                          <a:latin typeface="Arial"/>
                          <a:cs typeface="Arial"/>
                        </a:rPr>
                        <a:t>с</a:t>
                      </a:r>
                      <a:r>
                        <a:rPr sz="500" dirty="0">
                          <a:latin typeface="Arial"/>
                          <a:cs typeface="Arial"/>
                        </a:rPr>
                        <a:t>я</a:t>
                      </a:r>
                      <a:r>
                        <a:rPr sz="500" spc="-5" dirty="0">
                          <a:latin typeface="Arial"/>
                          <a:cs typeface="Arial"/>
                        </a:rPr>
                        <a:t>щи</a:t>
                      </a:r>
                      <a:r>
                        <a:rPr sz="500" dirty="0">
                          <a:latin typeface="Arial"/>
                          <a:cs typeface="Arial"/>
                        </a:rPr>
                        <a:t>е</a:t>
                      </a:r>
                      <a:r>
                        <a:rPr sz="500" spc="10" dirty="0">
                          <a:latin typeface="Arial"/>
                          <a:cs typeface="Arial"/>
                        </a:rPr>
                        <a:t> </a:t>
                      </a:r>
                      <a:r>
                        <a:rPr sz="500" spc="-5" dirty="0">
                          <a:latin typeface="Arial"/>
                          <a:cs typeface="Arial"/>
                        </a:rPr>
                        <a:t>о</a:t>
                      </a:r>
                      <a:r>
                        <a:rPr sz="500" dirty="0">
                          <a:latin typeface="Arial"/>
                          <a:cs typeface="Arial"/>
                        </a:rPr>
                        <a:t>т</a:t>
                      </a:r>
                      <a:r>
                        <a:rPr sz="500" spc="5" dirty="0">
                          <a:latin typeface="Arial"/>
                          <a:cs typeface="Arial"/>
                        </a:rPr>
                        <a:t> </a:t>
                      </a:r>
                      <a:r>
                        <a:rPr sz="500" spc="-5" dirty="0">
                          <a:latin typeface="Arial"/>
                          <a:cs typeface="Arial"/>
                        </a:rPr>
                        <a:t>ра</a:t>
                      </a:r>
                      <a:r>
                        <a:rPr sz="500" spc="-10" dirty="0">
                          <a:latin typeface="Arial"/>
                          <a:cs typeface="Arial"/>
                        </a:rPr>
                        <a:t>з</a:t>
                      </a:r>
                      <a:r>
                        <a:rPr sz="500" dirty="0">
                          <a:latin typeface="Arial"/>
                          <a:cs typeface="Arial"/>
                        </a:rPr>
                        <a:t>м</a:t>
                      </a:r>
                      <a:r>
                        <a:rPr sz="500" spc="-5" dirty="0">
                          <a:latin typeface="Arial"/>
                          <a:cs typeface="Arial"/>
                        </a:rPr>
                        <a:t>ер</a:t>
                      </a:r>
                      <a:r>
                        <a:rPr sz="500" dirty="0">
                          <a:latin typeface="Arial"/>
                          <a:cs typeface="Arial"/>
                        </a:rPr>
                        <a:t>а</a:t>
                      </a:r>
                      <a:r>
                        <a:rPr sz="500" spc="10" dirty="0">
                          <a:latin typeface="Arial"/>
                          <a:cs typeface="Arial"/>
                        </a:rPr>
                        <a:t> </a:t>
                      </a:r>
                      <a:r>
                        <a:rPr sz="500" dirty="0">
                          <a:latin typeface="Arial"/>
                          <a:cs typeface="Arial"/>
                        </a:rPr>
                        <a:t>д</a:t>
                      </a:r>
                      <a:r>
                        <a:rPr sz="500" spc="-5" dirty="0">
                          <a:latin typeface="Arial"/>
                          <a:cs typeface="Arial"/>
                        </a:rPr>
                        <a:t>е</a:t>
                      </a:r>
                      <a:r>
                        <a:rPr sz="500" dirty="0">
                          <a:latin typeface="Arial"/>
                          <a:cs typeface="Arial"/>
                        </a:rPr>
                        <a:t>н</a:t>
                      </a:r>
                      <a:r>
                        <a:rPr sz="500" spc="-5" dirty="0">
                          <a:latin typeface="Arial"/>
                          <a:cs typeface="Arial"/>
                        </a:rPr>
                        <a:t>е</a:t>
                      </a:r>
                      <a:r>
                        <a:rPr sz="500" dirty="0">
                          <a:latin typeface="Arial"/>
                          <a:cs typeface="Arial"/>
                        </a:rPr>
                        <a:t>жн</a:t>
                      </a:r>
                      <a:r>
                        <a:rPr sz="500" spc="-5" dirty="0">
                          <a:latin typeface="Arial"/>
                          <a:cs typeface="Arial"/>
                        </a:rPr>
                        <a:t>о</a:t>
                      </a:r>
                      <a:r>
                        <a:rPr sz="500" dirty="0">
                          <a:latin typeface="Arial"/>
                          <a:cs typeface="Arial"/>
                        </a:rPr>
                        <a:t>го</a:t>
                      </a:r>
                      <a:r>
                        <a:rPr sz="500" spc="10" dirty="0">
                          <a:latin typeface="Arial"/>
                          <a:cs typeface="Arial"/>
                        </a:rPr>
                        <a:t> </a:t>
                      </a:r>
                      <a:r>
                        <a:rPr sz="500" dirty="0">
                          <a:latin typeface="Arial"/>
                          <a:cs typeface="Arial"/>
                        </a:rPr>
                        <a:t>д</a:t>
                      </a:r>
                      <a:r>
                        <a:rPr sz="500" spc="-5" dirty="0">
                          <a:latin typeface="Arial"/>
                          <a:cs typeface="Arial"/>
                        </a:rPr>
                        <a:t>о</a:t>
                      </a:r>
                      <a:r>
                        <a:rPr sz="500" dirty="0">
                          <a:latin typeface="Arial"/>
                          <a:cs typeface="Arial"/>
                        </a:rPr>
                        <a:t>в</a:t>
                      </a:r>
                      <a:r>
                        <a:rPr sz="500" spc="-5" dirty="0">
                          <a:latin typeface="Arial"/>
                          <a:cs typeface="Arial"/>
                        </a:rPr>
                        <a:t>о</a:t>
                      </a:r>
                      <a:r>
                        <a:rPr sz="500" dirty="0">
                          <a:latin typeface="Arial"/>
                          <a:cs typeface="Arial"/>
                        </a:rPr>
                        <a:t>л</a:t>
                      </a:r>
                      <a:r>
                        <a:rPr sz="500" spc="5" dirty="0">
                          <a:latin typeface="Arial"/>
                          <a:cs typeface="Arial"/>
                        </a:rPr>
                        <a:t>ьс</a:t>
                      </a:r>
                      <a:r>
                        <a:rPr sz="500" spc="-10" dirty="0">
                          <a:latin typeface="Arial"/>
                          <a:cs typeface="Arial"/>
                        </a:rPr>
                        <a:t>т</a:t>
                      </a:r>
                      <a:r>
                        <a:rPr sz="500" dirty="0">
                          <a:latin typeface="Arial"/>
                          <a:cs typeface="Arial"/>
                        </a:rPr>
                        <a:t>в</a:t>
                      </a:r>
                      <a:r>
                        <a:rPr sz="500" spc="-5" dirty="0">
                          <a:latin typeface="Arial"/>
                          <a:cs typeface="Arial"/>
                        </a:rPr>
                        <a:t>и</a:t>
                      </a:r>
                      <a:r>
                        <a:rPr sz="500" dirty="0">
                          <a:latin typeface="Arial"/>
                          <a:cs typeface="Arial"/>
                        </a:rPr>
                        <a:t>я</a:t>
                      </a:r>
                      <a:endParaRPr sz="500">
                        <a:latin typeface="Arial"/>
                        <a:cs typeface="Arial"/>
                      </a:endParaRPr>
                    </a:p>
                  </a:txBody>
                  <a:tcPr marL="0" marR="0" marT="0" marB="0">
                    <a:lnR w="16509">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pPr algn="ctr">
                        <a:lnSpc>
                          <a:spcPct val="100000"/>
                        </a:lnSpc>
                      </a:pPr>
                      <a:r>
                        <a:rPr sz="500" dirty="0">
                          <a:latin typeface="Arial"/>
                          <a:cs typeface="Arial"/>
                        </a:rPr>
                        <a:t>133</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89">
                      <a:solidFill>
                        <a:srgbClr val="000000"/>
                      </a:solidFill>
                      <a:prstDash val="solid"/>
                    </a:lnT>
                    <a:lnB w="8889">
                      <a:solidFill>
                        <a:srgbClr val="000000"/>
                      </a:solidFill>
                      <a:prstDash val="solid"/>
                    </a:lnB>
                  </a:tcPr>
                </a:tc>
              </a:tr>
              <a:tr h="174128">
                <a:tc>
                  <a:txBody>
                    <a:bodyPr/>
                    <a:lstStyle/>
                    <a:p>
                      <a:pPr marL="16510" marR="122555">
                        <a:lnSpc>
                          <a:spcPct val="109100"/>
                        </a:lnSpc>
                      </a:pPr>
                      <a:r>
                        <a:rPr sz="500" spc="-5" dirty="0">
                          <a:latin typeface="Arial"/>
                          <a:cs typeface="Arial"/>
                        </a:rPr>
                        <a:t>И</a:t>
                      </a:r>
                      <a:r>
                        <a:rPr sz="500" dirty="0">
                          <a:latin typeface="Arial"/>
                          <a:cs typeface="Arial"/>
                        </a:rPr>
                        <a:t>н</a:t>
                      </a:r>
                      <a:r>
                        <a:rPr sz="500" spc="-5" dirty="0">
                          <a:latin typeface="Arial"/>
                          <a:cs typeface="Arial"/>
                        </a:rPr>
                        <a:t>ы</a:t>
                      </a:r>
                      <a:r>
                        <a:rPr sz="500" dirty="0">
                          <a:latin typeface="Arial"/>
                          <a:cs typeface="Arial"/>
                        </a:rPr>
                        <a:t>е</a:t>
                      </a:r>
                      <a:r>
                        <a:rPr sz="500" spc="10" dirty="0">
                          <a:latin typeface="Arial"/>
                          <a:cs typeface="Arial"/>
                        </a:rPr>
                        <a:t> </a:t>
                      </a:r>
                      <a:r>
                        <a:rPr sz="500" dirty="0">
                          <a:latin typeface="Arial"/>
                          <a:cs typeface="Arial"/>
                        </a:rPr>
                        <a:t>в</a:t>
                      </a:r>
                      <a:r>
                        <a:rPr sz="500" spc="-5" dirty="0">
                          <a:latin typeface="Arial"/>
                          <a:cs typeface="Arial"/>
                        </a:rPr>
                        <a:t>ы</a:t>
                      </a:r>
                      <a:r>
                        <a:rPr sz="500" dirty="0">
                          <a:latin typeface="Arial"/>
                          <a:cs typeface="Arial"/>
                        </a:rPr>
                        <a:t>пл</a:t>
                      </a:r>
                      <a:r>
                        <a:rPr sz="500" spc="-5" dirty="0">
                          <a:latin typeface="Arial"/>
                          <a:cs typeface="Arial"/>
                        </a:rPr>
                        <a:t>а</a:t>
                      </a:r>
                      <a:r>
                        <a:rPr sz="500" spc="-10" dirty="0">
                          <a:latin typeface="Arial"/>
                          <a:cs typeface="Arial"/>
                        </a:rPr>
                        <a:t>т</a:t>
                      </a:r>
                      <a:r>
                        <a:rPr sz="500" dirty="0">
                          <a:latin typeface="Arial"/>
                          <a:cs typeface="Arial"/>
                        </a:rPr>
                        <a:t>ы</a:t>
                      </a:r>
                      <a:r>
                        <a:rPr sz="500" spc="10" dirty="0">
                          <a:latin typeface="Arial"/>
                          <a:cs typeface="Arial"/>
                        </a:rPr>
                        <a:t> </a:t>
                      </a:r>
                      <a:r>
                        <a:rPr sz="500" dirty="0">
                          <a:latin typeface="Arial"/>
                          <a:cs typeface="Arial"/>
                        </a:rPr>
                        <a:t>п</a:t>
                      </a:r>
                      <a:r>
                        <a:rPr sz="500" spc="-5" dirty="0">
                          <a:latin typeface="Arial"/>
                          <a:cs typeface="Arial"/>
                        </a:rPr>
                        <a:t>ер</a:t>
                      </a:r>
                      <a:r>
                        <a:rPr sz="500" spc="5" dirty="0">
                          <a:latin typeface="Arial"/>
                          <a:cs typeface="Arial"/>
                        </a:rPr>
                        <a:t>с</a:t>
                      </a:r>
                      <a:r>
                        <a:rPr sz="500" spc="-5" dirty="0">
                          <a:latin typeface="Arial"/>
                          <a:cs typeface="Arial"/>
                        </a:rPr>
                        <a:t>о</a:t>
                      </a:r>
                      <a:r>
                        <a:rPr sz="500" dirty="0">
                          <a:latin typeface="Arial"/>
                          <a:cs typeface="Arial"/>
                        </a:rPr>
                        <a:t>н</a:t>
                      </a:r>
                      <a:r>
                        <a:rPr sz="500" spc="-5" dirty="0">
                          <a:latin typeface="Arial"/>
                          <a:cs typeface="Arial"/>
                        </a:rPr>
                        <a:t>а</a:t>
                      </a:r>
                      <a:r>
                        <a:rPr sz="500" dirty="0">
                          <a:latin typeface="Arial"/>
                          <a:cs typeface="Arial"/>
                        </a:rPr>
                        <a:t>лу</a:t>
                      </a:r>
                      <a:r>
                        <a:rPr sz="500" spc="-5" dirty="0">
                          <a:latin typeface="Arial"/>
                          <a:cs typeface="Arial"/>
                        </a:rPr>
                        <a:t> </a:t>
                      </a:r>
                      <a:r>
                        <a:rPr sz="500" dirty="0">
                          <a:latin typeface="Arial"/>
                          <a:cs typeface="Arial"/>
                        </a:rPr>
                        <a:t>и</a:t>
                      </a:r>
                      <a:r>
                        <a:rPr sz="500" spc="10" dirty="0">
                          <a:latin typeface="Arial"/>
                          <a:cs typeface="Arial"/>
                        </a:rPr>
                        <a:t> </a:t>
                      </a:r>
                      <a:r>
                        <a:rPr sz="500" spc="5" dirty="0">
                          <a:latin typeface="Arial"/>
                          <a:cs typeface="Arial"/>
                        </a:rPr>
                        <a:t>с</a:t>
                      </a:r>
                      <a:r>
                        <a:rPr sz="500" spc="-5" dirty="0">
                          <a:latin typeface="Arial"/>
                          <a:cs typeface="Arial"/>
                        </a:rPr>
                        <a:t>о</a:t>
                      </a:r>
                      <a:r>
                        <a:rPr sz="500" spc="-10" dirty="0">
                          <a:latin typeface="Arial"/>
                          <a:cs typeface="Arial"/>
                        </a:rPr>
                        <a:t>т</a:t>
                      </a:r>
                      <a:r>
                        <a:rPr sz="500" spc="-5" dirty="0">
                          <a:latin typeface="Arial"/>
                          <a:cs typeface="Arial"/>
                        </a:rPr>
                        <a:t>р</a:t>
                      </a:r>
                      <a:r>
                        <a:rPr sz="500" spc="-20" dirty="0">
                          <a:latin typeface="Arial"/>
                          <a:cs typeface="Arial"/>
                        </a:rPr>
                        <a:t>у</a:t>
                      </a:r>
                      <a:r>
                        <a:rPr sz="500" dirty="0">
                          <a:latin typeface="Arial"/>
                          <a:cs typeface="Arial"/>
                        </a:rPr>
                        <a:t>дн</a:t>
                      </a:r>
                      <a:r>
                        <a:rPr sz="500" spc="-10" dirty="0">
                          <a:latin typeface="Arial"/>
                          <a:cs typeface="Arial"/>
                        </a:rPr>
                        <a:t>ик</a:t>
                      </a:r>
                      <a:r>
                        <a:rPr sz="500" spc="-5" dirty="0">
                          <a:latin typeface="Arial"/>
                          <a:cs typeface="Arial"/>
                        </a:rPr>
                        <a:t>а</a:t>
                      </a:r>
                      <a:r>
                        <a:rPr sz="500" dirty="0">
                          <a:latin typeface="Arial"/>
                          <a:cs typeface="Arial"/>
                        </a:rPr>
                        <a:t>м,</a:t>
                      </a:r>
                      <a:r>
                        <a:rPr sz="500" spc="15" dirty="0">
                          <a:latin typeface="Arial"/>
                          <a:cs typeface="Arial"/>
                        </a:rPr>
                        <a:t> </a:t>
                      </a:r>
                      <a:r>
                        <a:rPr sz="500" spc="-5" dirty="0">
                          <a:latin typeface="Arial"/>
                          <a:cs typeface="Arial"/>
                        </a:rPr>
                        <a:t>и</a:t>
                      </a:r>
                      <a:r>
                        <a:rPr sz="500" dirty="0">
                          <a:latin typeface="Arial"/>
                          <a:cs typeface="Arial"/>
                        </a:rPr>
                        <a:t>м</a:t>
                      </a:r>
                      <a:r>
                        <a:rPr sz="500" spc="-5" dirty="0">
                          <a:latin typeface="Arial"/>
                          <a:cs typeface="Arial"/>
                        </a:rPr>
                        <a:t>е</a:t>
                      </a:r>
                      <a:r>
                        <a:rPr sz="500" dirty="0">
                          <a:latin typeface="Arial"/>
                          <a:cs typeface="Arial"/>
                        </a:rPr>
                        <a:t>ю</a:t>
                      </a:r>
                      <a:r>
                        <a:rPr sz="500" spc="-5" dirty="0">
                          <a:latin typeface="Arial"/>
                          <a:cs typeface="Arial"/>
                        </a:rPr>
                        <a:t>щи</a:t>
                      </a:r>
                      <a:r>
                        <a:rPr sz="500" dirty="0">
                          <a:latin typeface="Arial"/>
                          <a:cs typeface="Arial"/>
                        </a:rPr>
                        <a:t>м</a:t>
                      </a:r>
                      <a:r>
                        <a:rPr sz="500" spc="15" dirty="0">
                          <a:latin typeface="Arial"/>
                          <a:cs typeface="Arial"/>
                        </a:rPr>
                        <a:t> </a:t>
                      </a:r>
                      <a:r>
                        <a:rPr sz="500" spc="5" dirty="0">
                          <a:latin typeface="Arial"/>
                          <a:cs typeface="Arial"/>
                        </a:rPr>
                        <a:t>с</a:t>
                      </a:r>
                      <a:r>
                        <a:rPr sz="500" dirty="0">
                          <a:latin typeface="Arial"/>
                          <a:cs typeface="Arial"/>
                        </a:rPr>
                        <a:t>п</a:t>
                      </a:r>
                      <a:r>
                        <a:rPr sz="500" spc="-5" dirty="0">
                          <a:latin typeface="Arial"/>
                          <a:cs typeface="Arial"/>
                        </a:rPr>
                        <a:t>е</a:t>
                      </a:r>
                      <a:r>
                        <a:rPr sz="500" dirty="0">
                          <a:latin typeface="Arial"/>
                          <a:cs typeface="Arial"/>
                        </a:rPr>
                        <a:t>ц</a:t>
                      </a:r>
                      <a:r>
                        <a:rPr sz="500" spc="-10" dirty="0">
                          <a:latin typeface="Arial"/>
                          <a:cs typeface="Arial"/>
                        </a:rPr>
                        <a:t>и</a:t>
                      </a:r>
                      <a:r>
                        <a:rPr sz="500" spc="-5" dirty="0">
                          <a:latin typeface="Arial"/>
                          <a:cs typeface="Arial"/>
                        </a:rPr>
                        <a:t>а</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ы</a:t>
                      </a:r>
                      <a:r>
                        <a:rPr sz="500" dirty="0">
                          <a:latin typeface="Arial"/>
                          <a:cs typeface="Arial"/>
                        </a:rPr>
                        <a:t>е </a:t>
                      </a:r>
                      <a:r>
                        <a:rPr sz="500" spc="-10" dirty="0">
                          <a:latin typeface="Arial"/>
                          <a:cs typeface="Arial"/>
                        </a:rPr>
                        <a:t>з</a:t>
                      </a:r>
                      <a:r>
                        <a:rPr sz="500" dirty="0">
                          <a:latin typeface="Arial"/>
                          <a:cs typeface="Arial"/>
                        </a:rPr>
                        <a:t>в</a:t>
                      </a:r>
                      <a:r>
                        <a:rPr sz="500" spc="-5" dirty="0">
                          <a:latin typeface="Arial"/>
                          <a:cs typeface="Arial"/>
                        </a:rPr>
                        <a:t>а</a:t>
                      </a:r>
                      <a:r>
                        <a:rPr sz="500" dirty="0">
                          <a:latin typeface="Arial"/>
                          <a:cs typeface="Arial"/>
                        </a:rPr>
                        <a:t>н</a:t>
                      </a:r>
                      <a:r>
                        <a:rPr sz="500" spc="-10" dirty="0">
                          <a:latin typeface="Arial"/>
                          <a:cs typeface="Arial"/>
                        </a:rPr>
                        <a:t>и</a:t>
                      </a:r>
                      <a:r>
                        <a:rPr sz="500" dirty="0">
                          <a:latin typeface="Arial"/>
                          <a:cs typeface="Arial"/>
                        </a:rPr>
                        <a:t>я</a:t>
                      </a:r>
                      <a:endParaRPr sz="500">
                        <a:latin typeface="Arial"/>
                        <a:cs typeface="Arial"/>
                      </a:endParaRPr>
                    </a:p>
                  </a:txBody>
                  <a:tcPr marL="0" marR="0" marT="0" marB="0">
                    <a:lnR w="16509">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pPr algn="ctr">
                        <a:lnSpc>
                          <a:spcPct val="100000"/>
                        </a:lnSpc>
                      </a:pPr>
                      <a:r>
                        <a:rPr sz="500" dirty="0">
                          <a:latin typeface="Arial"/>
                          <a:cs typeface="Arial"/>
                        </a:rPr>
                        <a:t>134</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89">
                      <a:solidFill>
                        <a:srgbClr val="000000"/>
                      </a:solidFill>
                      <a:prstDash val="solid"/>
                    </a:lnT>
                    <a:lnB w="8889">
                      <a:solidFill>
                        <a:srgbClr val="000000"/>
                      </a:solidFill>
                      <a:prstDash val="solid"/>
                    </a:lnB>
                  </a:tcPr>
                </a:tc>
              </a:tr>
              <a:tr h="266027">
                <a:tc>
                  <a:txBody>
                    <a:bodyPr/>
                    <a:lstStyle/>
                    <a:p>
                      <a:pPr marL="16510" marR="26670">
                        <a:lnSpc>
                          <a:spcPct val="109100"/>
                        </a:lnSpc>
                      </a:pPr>
                      <a:r>
                        <a:rPr sz="500" dirty="0">
                          <a:latin typeface="Arial"/>
                          <a:cs typeface="Arial"/>
                        </a:rPr>
                        <a:t>В</a:t>
                      </a:r>
                      <a:r>
                        <a:rPr sz="500" spc="-10" dirty="0">
                          <a:latin typeface="Arial"/>
                          <a:cs typeface="Arial"/>
                        </a:rPr>
                        <a:t>з</a:t>
                      </a:r>
                      <a:r>
                        <a:rPr sz="500" dirty="0">
                          <a:latin typeface="Arial"/>
                          <a:cs typeface="Arial"/>
                        </a:rPr>
                        <a:t>н</a:t>
                      </a:r>
                      <a:r>
                        <a:rPr sz="500" spc="-5" dirty="0">
                          <a:latin typeface="Arial"/>
                          <a:cs typeface="Arial"/>
                        </a:rPr>
                        <a:t>о</a:t>
                      </a:r>
                      <a:r>
                        <a:rPr sz="500" spc="5" dirty="0">
                          <a:latin typeface="Arial"/>
                          <a:cs typeface="Arial"/>
                        </a:rPr>
                        <a:t>с</a:t>
                      </a:r>
                      <a:r>
                        <a:rPr sz="500" dirty="0">
                          <a:latin typeface="Arial"/>
                          <a:cs typeface="Arial"/>
                        </a:rPr>
                        <a:t>ы</a:t>
                      </a:r>
                      <a:r>
                        <a:rPr sz="500" spc="10" dirty="0">
                          <a:latin typeface="Arial"/>
                          <a:cs typeface="Arial"/>
                        </a:rPr>
                        <a:t> </a:t>
                      </a:r>
                      <a:r>
                        <a:rPr sz="500" dirty="0">
                          <a:latin typeface="Arial"/>
                          <a:cs typeface="Arial"/>
                        </a:rPr>
                        <a:t>по</a:t>
                      </a:r>
                      <a:r>
                        <a:rPr sz="500" spc="10" dirty="0">
                          <a:latin typeface="Arial"/>
                          <a:cs typeface="Arial"/>
                        </a:rPr>
                        <a:t> </a:t>
                      </a:r>
                      <a:r>
                        <a:rPr sz="500" spc="-5" dirty="0">
                          <a:latin typeface="Arial"/>
                          <a:cs typeface="Arial"/>
                        </a:rPr>
                        <a:t>о</a:t>
                      </a:r>
                      <a:r>
                        <a:rPr sz="500" dirty="0">
                          <a:latin typeface="Arial"/>
                          <a:cs typeface="Arial"/>
                        </a:rPr>
                        <a:t>бя</a:t>
                      </a:r>
                      <a:r>
                        <a:rPr sz="500" spc="-10" dirty="0">
                          <a:latin typeface="Arial"/>
                          <a:cs typeface="Arial"/>
                        </a:rPr>
                        <a:t>з</a:t>
                      </a:r>
                      <a:r>
                        <a:rPr sz="500" spc="-5" dirty="0">
                          <a:latin typeface="Arial"/>
                          <a:cs typeface="Arial"/>
                        </a:rPr>
                        <a:t>а</a:t>
                      </a:r>
                      <a:r>
                        <a:rPr sz="500" spc="-10" dirty="0">
                          <a:latin typeface="Arial"/>
                          <a:cs typeface="Arial"/>
                        </a:rPr>
                        <a:t>т</a:t>
                      </a:r>
                      <a:r>
                        <a:rPr sz="500" spc="-5" dirty="0">
                          <a:latin typeface="Arial"/>
                          <a:cs typeface="Arial"/>
                        </a:rPr>
                        <a:t>е</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о</a:t>
                      </a:r>
                      <a:r>
                        <a:rPr sz="500" dirty="0">
                          <a:latin typeface="Arial"/>
                          <a:cs typeface="Arial"/>
                        </a:rPr>
                        <a:t>му</a:t>
                      </a:r>
                      <a:r>
                        <a:rPr sz="500" spc="-5" dirty="0">
                          <a:latin typeface="Arial"/>
                          <a:cs typeface="Arial"/>
                        </a:rPr>
                        <a:t> </a:t>
                      </a:r>
                      <a:r>
                        <a:rPr sz="500" spc="5" dirty="0">
                          <a:latin typeface="Arial"/>
                          <a:cs typeface="Arial"/>
                        </a:rPr>
                        <a:t>с</a:t>
                      </a:r>
                      <a:r>
                        <a:rPr sz="500" spc="-5" dirty="0">
                          <a:latin typeface="Arial"/>
                          <a:cs typeface="Arial"/>
                        </a:rPr>
                        <a:t>о</a:t>
                      </a:r>
                      <a:r>
                        <a:rPr sz="500" dirty="0">
                          <a:latin typeface="Arial"/>
                          <a:cs typeface="Arial"/>
                        </a:rPr>
                        <a:t>ц</a:t>
                      </a:r>
                      <a:r>
                        <a:rPr sz="500" spc="-10" dirty="0">
                          <a:latin typeface="Arial"/>
                          <a:cs typeface="Arial"/>
                        </a:rPr>
                        <a:t>и</a:t>
                      </a:r>
                      <a:r>
                        <a:rPr sz="500" spc="-5" dirty="0">
                          <a:latin typeface="Arial"/>
                          <a:cs typeface="Arial"/>
                        </a:rPr>
                        <a:t>а</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о</a:t>
                      </a:r>
                      <a:r>
                        <a:rPr sz="500" dirty="0">
                          <a:latin typeface="Arial"/>
                          <a:cs typeface="Arial"/>
                        </a:rPr>
                        <a:t>му</a:t>
                      </a:r>
                      <a:r>
                        <a:rPr sz="500" spc="-5" dirty="0">
                          <a:latin typeface="Arial"/>
                          <a:cs typeface="Arial"/>
                        </a:rPr>
                        <a:t> </a:t>
                      </a:r>
                      <a:r>
                        <a:rPr sz="500" spc="5" dirty="0">
                          <a:latin typeface="Arial"/>
                          <a:cs typeface="Arial"/>
                        </a:rPr>
                        <a:t>с</a:t>
                      </a:r>
                      <a:r>
                        <a:rPr sz="500" spc="-10" dirty="0">
                          <a:latin typeface="Arial"/>
                          <a:cs typeface="Arial"/>
                        </a:rPr>
                        <a:t>т</a:t>
                      </a:r>
                      <a:r>
                        <a:rPr sz="500" spc="-5" dirty="0">
                          <a:latin typeface="Arial"/>
                          <a:cs typeface="Arial"/>
                        </a:rPr>
                        <a:t>ра</a:t>
                      </a:r>
                      <a:r>
                        <a:rPr sz="500" spc="-10" dirty="0">
                          <a:latin typeface="Arial"/>
                          <a:cs typeface="Arial"/>
                        </a:rPr>
                        <a:t>х</a:t>
                      </a:r>
                      <a:r>
                        <a:rPr sz="500" spc="-5" dirty="0">
                          <a:latin typeface="Arial"/>
                          <a:cs typeface="Arial"/>
                        </a:rPr>
                        <a:t>о</a:t>
                      </a:r>
                      <a:r>
                        <a:rPr sz="500" dirty="0">
                          <a:latin typeface="Arial"/>
                          <a:cs typeface="Arial"/>
                        </a:rPr>
                        <a:t>в</a:t>
                      </a:r>
                      <a:r>
                        <a:rPr sz="500" spc="-5" dirty="0">
                          <a:latin typeface="Arial"/>
                          <a:cs typeface="Arial"/>
                        </a:rPr>
                        <a:t>а</a:t>
                      </a:r>
                      <a:r>
                        <a:rPr sz="500" dirty="0">
                          <a:latin typeface="Arial"/>
                          <a:cs typeface="Arial"/>
                        </a:rPr>
                        <a:t>н</a:t>
                      </a:r>
                      <a:r>
                        <a:rPr sz="500" spc="-10" dirty="0">
                          <a:latin typeface="Arial"/>
                          <a:cs typeface="Arial"/>
                        </a:rPr>
                        <a:t>и</a:t>
                      </a:r>
                      <a:r>
                        <a:rPr sz="500" dirty="0">
                          <a:latin typeface="Arial"/>
                          <a:cs typeface="Arial"/>
                        </a:rPr>
                        <a:t>ю</a:t>
                      </a:r>
                      <a:r>
                        <a:rPr sz="500" spc="15" dirty="0">
                          <a:latin typeface="Arial"/>
                          <a:cs typeface="Arial"/>
                        </a:rPr>
                        <a:t> </a:t>
                      </a:r>
                      <a:r>
                        <a:rPr sz="500" dirty="0">
                          <a:latin typeface="Arial"/>
                          <a:cs typeface="Arial"/>
                        </a:rPr>
                        <a:t>на</a:t>
                      </a:r>
                      <a:r>
                        <a:rPr sz="500" spc="10" dirty="0">
                          <a:latin typeface="Arial"/>
                          <a:cs typeface="Arial"/>
                        </a:rPr>
                        <a:t> </a:t>
                      </a:r>
                      <a:r>
                        <a:rPr sz="500" dirty="0">
                          <a:latin typeface="Arial"/>
                          <a:cs typeface="Arial"/>
                        </a:rPr>
                        <a:t>в</a:t>
                      </a:r>
                      <a:r>
                        <a:rPr sz="500" spc="-5" dirty="0">
                          <a:latin typeface="Arial"/>
                          <a:cs typeface="Arial"/>
                        </a:rPr>
                        <a:t>ы</a:t>
                      </a:r>
                      <a:r>
                        <a:rPr sz="500" dirty="0">
                          <a:latin typeface="Arial"/>
                          <a:cs typeface="Arial"/>
                        </a:rPr>
                        <a:t>пл</a:t>
                      </a:r>
                      <a:r>
                        <a:rPr sz="500" spc="-5" dirty="0">
                          <a:latin typeface="Arial"/>
                          <a:cs typeface="Arial"/>
                        </a:rPr>
                        <a:t>а</a:t>
                      </a:r>
                      <a:r>
                        <a:rPr sz="500" spc="-10" dirty="0">
                          <a:latin typeface="Arial"/>
                          <a:cs typeface="Arial"/>
                        </a:rPr>
                        <a:t>т</a:t>
                      </a:r>
                      <a:r>
                        <a:rPr sz="500" dirty="0">
                          <a:latin typeface="Arial"/>
                          <a:cs typeface="Arial"/>
                        </a:rPr>
                        <a:t>ы</a:t>
                      </a:r>
                      <a:r>
                        <a:rPr sz="500" spc="10" dirty="0">
                          <a:latin typeface="Arial"/>
                          <a:cs typeface="Arial"/>
                        </a:rPr>
                        <a:t> </a:t>
                      </a:r>
                      <a:r>
                        <a:rPr sz="500" dirty="0">
                          <a:latin typeface="Arial"/>
                          <a:cs typeface="Arial"/>
                        </a:rPr>
                        <a:t>по </a:t>
                      </a:r>
                      <a:r>
                        <a:rPr sz="500" spc="-5" dirty="0">
                          <a:latin typeface="Arial"/>
                          <a:cs typeface="Arial"/>
                        </a:rPr>
                        <a:t>о</a:t>
                      </a:r>
                      <a:r>
                        <a:rPr sz="500" dirty="0">
                          <a:latin typeface="Arial"/>
                          <a:cs typeface="Arial"/>
                        </a:rPr>
                        <a:t>пл</a:t>
                      </a:r>
                      <a:r>
                        <a:rPr sz="500" spc="-5" dirty="0">
                          <a:latin typeface="Arial"/>
                          <a:cs typeface="Arial"/>
                        </a:rPr>
                        <a:t>а</a:t>
                      </a:r>
                      <a:r>
                        <a:rPr sz="500" spc="-10" dirty="0">
                          <a:latin typeface="Arial"/>
                          <a:cs typeface="Arial"/>
                        </a:rPr>
                        <a:t>т</a:t>
                      </a:r>
                      <a:r>
                        <a:rPr sz="500" dirty="0">
                          <a:latin typeface="Arial"/>
                          <a:cs typeface="Arial"/>
                        </a:rPr>
                        <a:t>е</a:t>
                      </a:r>
                      <a:r>
                        <a:rPr sz="500" spc="10" dirty="0">
                          <a:latin typeface="Arial"/>
                          <a:cs typeface="Arial"/>
                        </a:rPr>
                        <a:t> </a:t>
                      </a:r>
                      <a:r>
                        <a:rPr sz="500" spc="-10" dirty="0">
                          <a:latin typeface="Arial"/>
                          <a:cs typeface="Arial"/>
                        </a:rPr>
                        <a:t>т</a:t>
                      </a:r>
                      <a:r>
                        <a:rPr sz="500" spc="-5" dirty="0">
                          <a:latin typeface="Arial"/>
                          <a:cs typeface="Arial"/>
                        </a:rPr>
                        <a:t>р</a:t>
                      </a:r>
                      <a:r>
                        <a:rPr sz="500" spc="-20" dirty="0">
                          <a:latin typeface="Arial"/>
                          <a:cs typeface="Arial"/>
                        </a:rPr>
                        <a:t>у</a:t>
                      </a:r>
                      <a:r>
                        <a:rPr sz="500" dirty="0">
                          <a:latin typeface="Arial"/>
                          <a:cs typeface="Arial"/>
                        </a:rPr>
                        <a:t>да</a:t>
                      </a:r>
                      <a:r>
                        <a:rPr sz="500" spc="10" dirty="0">
                          <a:latin typeface="Arial"/>
                          <a:cs typeface="Arial"/>
                        </a:rPr>
                        <a:t> </a:t>
                      </a:r>
                      <a:r>
                        <a:rPr sz="500" dirty="0">
                          <a:latin typeface="Arial"/>
                          <a:cs typeface="Arial"/>
                        </a:rPr>
                        <a:t>л</a:t>
                      </a:r>
                      <a:r>
                        <a:rPr sz="500" spc="-5" dirty="0">
                          <a:latin typeface="Arial"/>
                          <a:cs typeface="Arial"/>
                        </a:rPr>
                        <a:t>и</a:t>
                      </a:r>
                      <a:r>
                        <a:rPr sz="500" dirty="0">
                          <a:latin typeface="Arial"/>
                          <a:cs typeface="Arial"/>
                        </a:rPr>
                        <a:t>ц,</a:t>
                      </a:r>
                      <a:r>
                        <a:rPr sz="500" spc="15" dirty="0">
                          <a:latin typeface="Arial"/>
                          <a:cs typeface="Arial"/>
                        </a:rPr>
                        <a:t> </a:t>
                      </a:r>
                      <a:r>
                        <a:rPr sz="500" dirty="0">
                          <a:latin typeface="Arial"/>
                          <a:cs typeface="Arial"/>
                        </a:rPr>
                        <a:t>п</a:t>
                      </a:r>
                      <a:r>
                        <a:rPr sz="500" spc="-5" dirty="0">
                          <a:latin typeface="Arial"/>
                          <a:cs typeface="Arial"/>
                        </a:rPr>
                        <a:t>ри</a:t>
                      </a:r>
                      <a:r>
                        <a:rPr sz="500" dirty="0">
                          <a:latin typeface="Arial"/>
                          <a:cs typeface="Arial"/>
                        </a:rPr>
                        <a:t>н</a:t>
                      </a:r>
                      <a:r>
                        <a:rPr sz="500" spc="-10" dirty="0">
                          <a:latin typeface="Arial"/>
                          <a:cs typeface="Arial"/>
                        </a:rPr>
                        <a:t>и</a:t>
                      </a:r>
                      <a:r>
                        <a:rPr sz="500" dirty="0">
                          <a:latin typeface="Arial"/>
                          <a:cs typeface="Arial"/>
                        </a:rPr>
                        <a:t>м</a:t>
                      </a:r>
                      <a:r>
                        <a:rPr sz="500" spc="-5" dirty="0">
                          <a:latin typeface="Arial"/>
                          <a:cs typeface="Arial"/>
                        </a:rPr>
                        <a:t>ае</a:t>
                      </a:r>
                      <a:r>
                        <a:rPr sz="500" dirty="0">
                          <a:latin typeface="Arial"/>
                          <a:cs typeface="Arial"/>
                        </a:rPr>
                        <a:t>м</a:t>
                      </a:r>
                      <a:r>
                        <a:rPr sz="500" spc="-5" dirty="0">
                          <a:latin typeface="Arial"/>
                          <a:cs typeface="Arial"/>
                        </a:rPr>
                        <a:t>ы</a:t>
                      </a:r>
                      <a:r>
                        <a:rPr sz="500" dirty="0">
                          <a:latin typeface="Arial"/>
                          <a:cs typeface="Arial"/>
                        </a:rPr>
                        <a:t>х</a:t>
                      </a:r>
                      <a:r>
                        <a:rPr sz="500" spc="5" dirty="0">
                          <a:latin typeface="Arial"/>
                          <a:cs typeface="Arial"/>
                        </a:rPr>
                        <a:t> </a:t>
                      </a:r>
                      <a:r>
                        <a:rPr sz="500" dirty="0">
                          <a:latin typeface="Arial"/>
                          <a:cs typeface="Arial"/>
                        </a:rPr>
                        <a:t>на</a:t>
                      </a:r>
                      <a:r>
                        <a:rPr sz="500" spc="10" dirty="0">
                          <a:latin typeface="Arial"/>
                          <a:cs typeface="Arial"/>
                        </a:rPr>
                        <a:t> </a:t>
                      </a:r>
                      <a:r>
                        <a:rPr sz="500" dirty="0">
                          <a:latin typeface="Arial"/>
                          <a:cs typeface="Arial"/>
                        </a:rPr>
                        <a:t>д</a:t>
                      </a:r>
                      <a:r>
                        <a:rPr sz="500" spc="-5" dirty="0">
                          <a:latin typeface="Arial"/>
                          <a:cs typeface="Arial"/>
                        </a:rPr>
                        <a:t>о</a:t>
                      </a:r>
                      <a:r>
                        <a:rPr sz="500" dirty="0">
                          <a:latin typeface="Arial"/>
                          <a:cs typeface="Arial"/>
                        </a:rPr>
                        <a:t>лжн</a:t>
                      </a:r>
                      <a:r>
                        <a:rPr sz="500" spc="-5" dirty="0">
                          <a:latin typeface="Arial"/>
                          <a:cs typeface="Arial"/>
                        </a:rPr>
                        <a:t>о</a:t>
                      </a:r>
                      <a:r>
                        <a:rPr sz="500" spc="5" dirty="0">
                          <a:latin typeface="Arial"/>
                          <a:cs typeface="Arial"/>
                        </a:rPr>
                        <a:t>с</a:t>
                      </a:r>
                      <a:r>
                        <a:rPr sz="500" spc="-10" dirty="0">
                          <a:latin typeface="Arial"/>
                          <a:cs typeface="Arial"/>
                        </a:rPr>
                        <a:t>т</a:t>
                      </a:r>
                      <a:r>
                        <a:rPr sz="500" dirty="0">
                          <a:latin typeface="Arial"/>
                          <a:cs typeface="Arial"/>
                        </a:rPr>
                        <a:t>и</a:t>
                      </a:r>
                      <a:r>
                        <a:rPr sz="500" spc="10" dirty="0">
                          <a:latin typeface="Arial"/>
                          <a:cs typeface="Arial"/>
                        </a:rPr>
                        <a:t> </a:t>
                      </a:r>
                      <a:r>
                        <a:rPr sz="500" spc="5" dirty="0">
                          <a:latin typeface="Arial"/>
                          <a:cs typeface="Arial"/>
                        </a:rPr>
                        <a:t>с</a:t>
                      </a:r>
                      <a:r>
                        <a:rPr sz="500" spc="-10" dirty="0">
                          <a:latin typeface="Arial"/>
                          <a:cs typeface="Arial"/>
                        </a:rPr>
                        <a:t>т</a:t>
                      </a:r>
                      <a:r>
                        <a:rPr sz="500" spc="-5" dirty="0">
                          <a:latin typeface="Arial"/>
                          <a:cs typeface="Arial"/>
                        </a:rPr>
                        <a:t>а</a:t>
                      </a:r>
                      <a:r>
                        <a:rPr sz="500" dirty="0">
                          <a:latin typeface="Arial"/>
                          <a:cs typeface="Arial"/>
                        </a:rPr>
                        <a:t>ж</a:t>
                      </a:r>
                      <a:r>
                        <a:rPr sz="500" spc="-5" dirty="0">
                          <a:latin typeface="Arial"/>
                          <a:cs typeface="Arial"/>
                        </a:rPr>
                        <a:t>еро</a:t>
                      </a:r>
                      <a:r>
                        <a:rPr sz="500" dirty="0">
                          <a:latin typeface="Arial"/>
                          <a:cs typeface="Arial"/>
                        </a:rPr>
                        <a:t>в</a:t>
                      </a:r>
                      <a:endParaRPr sz="500">
                        <a:latin typeface="Arial"/>
                        <a:cs typeface="Arial"/>
                      </a:endParaRPr>
                    </a:p>
                  </a:txBody>
                  <a:tcPr marL="0" marR="0" marT="0" marB="0">
                    <a:lnR w="1650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89">
                      <a:solidFill>
                        <a:srgbClr val="000000"/>
                      </a:solidFill>
                      <a:prstDash val="solid"/>
                    </a:lnT>
                    <a:lnB w="19558">
                      <a:solidFill>
                        <a:srgbClr val="000000"/>
                      </a:solidFill>
                      <a:prstDash val="solid"/>
                    </a:lnB>
                  </a:tcPr>
                </a:tc>
                <a:tc>
                  <a:txBody>
                    <a:bodyPr/>
                    <a:lstStyle/>
                    <a:p>
                      <a:pPr algn="ctr">
                        <a:lnSpc>
                          <a:spcPct val="100000"/>
                        </a:lnSpc>
                      </a:pPr>
                      <a:r>
                        <a:rPr sz="500" dirty="0">
                          <a:latin typeface="Arial"/>
                          <a:cs typeface="Arial"/>
                        </a:rPr>
                        <a:t>139</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19558">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19558">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19558">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19558">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19558">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89">
                      <a:solidFill>
                        <a:srgbClr val="000000"/>
                      </a:solidFill>
                      <a:prstDash val="solid"/>
                    </a:lnT>
                    <a:lnB w="19558">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89">
                      <a:solidFill>
                        <a:srgbClr val="000000"/>
                      </a:solidFill>
                      <a:prstDash val="solid"/>
                    </a:lnT>
                    <a:lnB w="19558">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89">
                      <a:solidFill>
                        <a:srgbClr val="000000"/>
                      </a:solidFill>
                      <a:prstDash val="solid"/>
                    </a:lnT>
                    <a:lnB w="19558">
                      <a:solidFill>
                        <a:srgbClr val="000000"/>
                      </a:solidFill>
                      <a:prstDash val="solid"/>
                    </a:lnB>
                  </a:tcPr>
                </a:tc>
              </a:tr>
            </a:tbl>
          </a:graphicData>
        </a:graphic>
      </p:graphicFrame>
    </p:spTree>
    <p:extLst>
      <p:ext uri="{BB962C8B-B14F-4D97-AF65-F5344CB8AC3E}">
        <p14:creationId xmlns:p14="http://schemas.microsoft.com/office/powerpoint/2010/main" val="36256055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288763" y="394076"/>
          <a:ext cx="8542359" cy="4460020"/>
        </p:xfrm>
        <a:graphic>
          <a:graphicData uri="http://schemas.openxmlformats.org/drawingml/2006/table">
            <a:tbl>
              <a:tblPr firstRow="1" bandRow="1">
                <a:tableStyleId>{2D5ABB26-0587-4C30-8999-92F81FD0307C}</a:tableStyleId>
              </a:tblPr>
              <a:tblGrid>
                <a:gridCol w="2098341"/>
                <a:gridCol w="301687"/>
                <a:gridCol w="340130"/>
                <a:gridCol w="829150"/>
                <a:gridCol w="828823"/>
                <a:gridCol w="829041"/>
                <a:gridCol w="1000630"/>
                <a:gridCol w="657344"/>
                <a:gridCol w="828824"/>
                <a:gridCol w="828389"/>
              </a:tblGrid>
              <a:tr h="106770">
                <a:tc gridSpan="10">
                  <a:txBody>
                    <a:bodyPr/>
                    <a:lstStyle/>
                    <a:p>
                      <a:pPr marR="8255" algn="r">
                        <a:lnSpc>
                          <a:spcPct val="100000"/>
                        </a:lnSpc>
                      </a:pPr>
                      <a:r>
                        <a:rPr sz="500" dirty="0">
                          <a:latin typeface="Arial"/>
                          <a:cs typeface="Arial"/>
                        </a:rPr>
                        <a:t>Форма</a:t>
                      </a:r>
                      <a:r>
                        <a:rPr sz="500" spc="5" dirty="0">
                          <a:latin typeface="Arial"/>
                          <a:cs typeface="Arial"/>
                        </a:rPr>
                        <a:t> </a:t>
                      </a:r>
                      <a:r>
                        <a:rPr sz="500" dirty="0">
                          <a:latin typeface="Arial"/>
                          <a:cs typeface="Arial"/>
                        </a:rPr>
                        <a:t>0503737 </a:t>
                      </a:r>
                      <a:r>
                        <a:rPr sz="500" spc="10" dirty="0">
                          <a:latin typeface="Arial"/>
                          <a:cs typeface="Arial"/>
                        </a:rPr>
                        <a:t> </a:t>
                      </a:r>
                      <a:r>
                        <a:rPr sz="500" spc="5" dirty="0">
                          <a:latin typeface="Arial"/>
                          <a:cs typeface="Arial"/>
                        </a:rPr>
                        <a:t>с</a:t>
                      </a:r>
                      <a:r>
                        <a:rPr sz="500" dirty="0">
                          <a:latin typeface="Arial"/>
                          <a:cs typeface="Arial"/>
                        </a:rPr>
                        <a:t>.3</a:t>
                      </a:r>
                      <a:endParaRPr sz="500">
                        <a:latin typeface="Arial"/>
                        <a:cs typeface="Arial"/>
                      </a:endParaRPr>
                    </a:p>
                  </a:txBody>
                  <a:tcPr marL="0" marR="0" marT="0" marB="0">
                    <a:lnB w="889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r>
              <a:tr h="146488">
                <a:tc>
                  <a:txBody>
                    <a:bodyPr/>
                    <a:lstStyle/>
                    <a:p>
                      <a:endParaRPr sz="500">
                        <a:latin typeface="Arial"/>
                        <a:cs typeface="Arial"/>
                      </a:endParaRPr>
                    </a:p>
                  </a:txBody>
                  <a:tcPr marL="0" marR="0" marT="0" marB="0">
                    <a:lnR w="8890">
                      <a:solidFill>
                        <a:srgbClr val="000000"/>
                      </a:solidFill>
                      <a:prstDash val="solid"/>
                    </a:lnR>
                    <a:lnT w="8890">
                      <a:solidFill>
                        <a:srgbClr val="000000"/>
                      </a:solidFill>
                      <a:prstDash val="solid"/>
                    </a:lnT>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T w="8890">
                      <a:solidFill>
                        <a:srgbClr val="000000"/>
                      </a:solidFill>
                      <a:prstDash val="solid"/>
                    </a:lnT>
                    <a:lnB w="8890">
                      <a:solidFill>
                        <a:srgbClr val="000000"/>
                      </a:solidFill>
                      <a:prstDash val="solid"/>
                    </a:lnB>
                  </a:tcPr>
                </a:tc>
                <a:tc>
                  <a:txBody>
                    <a:bodyPr/>
                    <a:lstStyle/>
                    <a:p>
                      <a:pPr marL="56515">
                        <a:lnSpc>
                          <a:spcPct val="100000"/>
                        </a:lnSpc>
                      </a:pPr>
                      <a:r>
                        <a:rPr sz="500" dirty="0">
                          <a:latin typeface="Arial"/>
                          <a:cs typeface="Arial"/>
                        </a:rPr>
                        <a:t>И</a:t>
                      </a:r>
                      <a:r>
                        <a:rPr sz="500" spc="5" dirty="0">
                          <a:latin typeface="Arial"/>
                          <a:cs typeface="Arial"/>
                        </a:rPr>
                        <a:t>с</a:t>
                      </a:r>
                      <a:r>
                        <a:rPr sz="500" spc="-5" dirty="0">
                          <a:latin typeface="Arial"/>
                          <a:cs typeface="Arial"/>
                        </a:rPr>
                        <a:t>п</a:t>
                      </a:r>
                      <a:r>
                        <a:rPr sz="500" dirty="0">
                          <a:latin typeface="Arial"/>
                          <a:cs typeface="Arial"/>
                        </a:rPr>
                        <a:t>олнено</a:t>
                      </a:r>
                      <a:r>
                        <a:rPr sz="500" spc="5" dirty="0">
                          <a:latin typeface="Arial"/>
                          <a:cs typeface="Arial"/>
                        </a:rPr>
                        <a:t> </a:t>
                      </a:r>
                      <a:r>
                        <a:rPr sz="500" spc="-5" dirty="0">
                          <a:latin typeface="Arial"/>
                          <a:cs typeface="Arial"/>
                        </a:rPr>
                        <a:t>п</a:t>
                      </a:r>
                      <a:r>
                        <a:rPr sz="500" dirty="0">
                          <a:latin typeface="Arial"/>
                          <a:cs typeface="Arial"/>
                        </a:rPr>
                        <a:t>лановых</a:t>
                      </a:r>
                      <a:r>
                        <a:rPr sz="500" spc="10" dirty="0">
                          <a:latin typeface="Arial"/>
                          <a:cs typeface="Arial"/>
                        </a:rPr>
                        <a:t> </a:t>
                      </a:r>
                      <a:r>
                        <a:rPr sz="500" dirty="0">
                          <a:latin typeface="Arial"/>
                          <a:cs typeface="Arial"/>
                        </a:rPr>
                        <a:t>назна</a:t>
                      </a:r>
                      <a:r>
                        <a:rPr sz="500" spc="-5" dirty="0">
                          <a:latin typeface="Arial"/>
                          <a:cs typeface="Arial"/>
                        </a:rPr>
                        <a:t>ч</a:t>
                      </a:r>
                      <a:r>
                        <a:rPr sz="500" dirty="0">
                          <a:latin typeface="Arial"/>
                          <a:cs typeface="Arial"/>
                        </a:rPr>
                        <a:t>ений</a:t>
                      </a:r>
                      <a:endParaRPr sz="500">
                        <a:latin typeface="Arial"/>
                        <a:cs typeface="Arial"/>
                      </a:endParaRPr>
                    </a:p>
                  </a:txBody>
                  <a:tcPr marL="0" marR="0" marT="0" marB="0">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tcPr>
                </a:tc>
              </a:tr>
              <a:tr h="86013">
                <a:tc>
                  <a:txBody>
                    <a:bodyPr/>
                    <a:lstStyle/>
                    <a:p>
                      <a:pPr marL="831850">
                        <a:lnSpc>
                          <a:spcPct val="100000"/>
                        </a:lnSpc>
                      </a:pPr>
                      <a:r>
                        <a:rPr sz="500" dirty="0">
                          <a:latin typeface="Arial"/>
                          <a:cs typeface="Arial"/>
                        </a:rPr>
                        <a:t>Наи</a:t>
                      </a:r>
                      <a:r>
                        <a:rPr sz="500" spc="5" dirty="0">
                          <a:latin typeface="Arial"/>
                          <a:cs typeface="Arial"/>
                        </a:rPr>
                        <a:t>м</a:t>
                      </a:r>
                      <a:r>
                        <a:rPr sz="500" dirty="0">
                          <a:latin typeface="Arial"/>
                          <a:cs typeface="Arial"/>
                        </a:rPr>
                        <a:t>енование </a:t>
                      </a:r>
                      <a:r>
                        <a:rPr sz="500" spc="-5" dirty="0">
                          <a:latin typeface="Arial"/>
                          <a:cs typeface="Arial"/>
                        </a:rPr>
                        <a:t>п</a:t>
                      </a:r>
                      <a:r>
                        <a:rPr sz="500" dirty="0">
                          <a:latin typeface="Arial"/>
                          <a:cs typeface="Arial"/>
                        </a:rPr>
                        <a:t>оказателя</a:t>
                      </a:r>
                      <a:endParaRPr sz="500">
                        <a:latin typeface="Arial"/>
                        <a:cs typeface="Arial"/>
                      </a:endParaRPr>
                    </a:p>
                  </a:txBody>
                  <a:tcPr marL="0" marR="0" marT="0" marB="0">
                    <a:lnR w="8890">
                      <a:solidFill>
                        <a:srgbClr val="000000"/>
                      </a:solidFill>
                      <a:prstDash val="solid"/>
                    </a:lnR>
                  </a:tcPr>
                </a:tc>
                <a:tc>
                  <a:txBody>
                    <a:bodyPr/>
                    <a:lstStyle/>
                    <a:p>
                      <a:pPr marL="120014">
                        <a:lnSpc>
                          <a:spcPct val="100000"/>
                        </a:lnSpc>
                      </a:pPr>
                      <a:r>
                        <a:rPr sz="500" dirty="0">
                          <a:latin typeface="Arial"/>
                          <a:cs typeface="Arial"/>
                        </a:rPr>
                        <a:t>Код</a:t>
                      </a:r>
                      <a:endParaRPr sz="500">
                        <a:latin typeface="Arial"/>
                        <a:cs typeface="Arial"/>
                      </a:endParaRPr>
                    </a:p>
                  </a:txBody>
                  <a:tcPr marL="0" marR="0" marT="0" marB="0">
                    <a:lnL w="8890">
                      <a:solidFill>
                        <a:srgbClr val="000000"/>
                      </a:solidFill>
                      <a:prstDash val="solid"/>
                    </a:lnL>
                    <a:lnR w="8890">
                      <a:solidFill>
                        <a:srgbClr val="000000"/>
                      </a:solidFill>
                      <a:prstDash val="solid"/>
                    </a:lnR>
                  </a:tcPr>
                </a:tc>
                <a:tc>
                  <a:txBody>
                    <a:bodyPr/>
                    <a:lstStyle/>
                    <a:p>
                      <a:pPr marR="1270" algn="ctr">
                        <a:lnSpc>
                          <a:spcPct val="100000"/>
                        </a:lnSpc>
                      </a:pPr>
                      <a:r>
                        <a:rPr sz="500" dirty="0">
                          <a:latin typeface="Arial"/>
                          <a:cs typeface="Arial"/>
                        </a:rPr>
                        <a:t>Код</a:t>
                      </a:r>
                      <a:endParaRPr sz="500">
                        <a:latin typeface="Arial"/>
                        <a:cs typeface="Arial"/>
                      </a:endParaRPr>
                    </a:p>
                  </a:txBody>
                  <a:tcPr marL="0" marR="0" marT="0" marB="0">
                    <a:lnL w="8890">
                      <a:solidFill>
                        <a:srgbClr val="000000"/>
                      </a:solidFill>
                      <a:prstDash val="solid"/>
                    </a:lnL>
                    <a:lnR w="8890">
                      <a:solidFill>
                        <a:srgbClr val="000000"/>
                      </a:solidFill>
                      <a:prstDash val="solid"/>
                    </a:lnR>
                  </a:tcPr>
                </a:tc>
                <a:tc>
                  <a:txBody>
                    <a:bodyPr/>
                    <a:lstStyle/>
                    <a:p>
                      <a:pPr marL="299720">
                        <a:lnSpc>
                          <a:spcPct val="100000"/>
                        </a:lnSpc>
                      </a:pPr>
                      <a:r>
                        <a:rPr sz="500" spc="-5" dirty="0">
                          <a:latin typeface="Arial"/>
                          <a:cs typeface="Arial"/>
                        </a:rPr>
                        <a:t>У</a:t>
                      </a:r>
                      <a:r>
                        <a:rPr sz="500" dirty="0">
                          <a:latin typeface="Arial"/>
                          <a:cs typeface="Arial"/>
                        </a:rPr>
                        <a:t>тверждено</a:t>
                      </a:r>
                      <a:endParaRPr sz="500">
                        <a:latin typeface="Arial"/>
                        <a:cs typeface="Arial"/>
                      </a:endParaRPr>
                    </a:p>
                  </a:txBody>
                  <a:tcPr marL="0" marR="0" marT="0" marB="0">
                    <a:lnL w="8890">
                      <a:solidFill>
                        <a:srgbClr val="000000"/>
                      </a:solidFill>
                      <a:prstDash val="solid"/>
                    </a:lnL>
                    <a:lnR w="8890">
                      <a:solidFill>
                        <a:srgbClr val="000000"/>
                      </a:solidFill>
                      <a:prstDash val="solid"/>
                    </a:lnR>
                  </a:tcPr>
                </a:tc>
                <a:tc>
                  <a:txBody>
                    <a:bodyPr/>
                    <a:lstStyle/>
                    <a:p>
                      <a:pPr marL="9525" algn="ctr">
                        <a:lnSpc>
                          <a:spcPct val="100000"/>
                        </a:lnSpc>
                      </a:pPr>
                      <a:r>
                        <a:rPr sz="500" spc="-5" dirty="0">
                          <a:latin typeface="Arial"/>
                          <a:cs typeface="Arial"/>
                        </a:rPr>
                        <a:t>ч</a:t>
                      </a:r>
                      <a:r>
                        <a:rPr sz="500" dirty="0">
                          <a:latin typeface="Arial"/>
                          <a:cs typeface="Arial"/>
                        </a:rPr>
                        <a:t>ерез</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tcPr>
                </a:tc>
                <a:tc>
                  <a:txBody>
                    <a:bodyPr/>
                    <a:lstStyle/>
                    <a:p>
                      <a:pPr marL="10160" algn="ctr">
                        <a:lnSpc>
                          <a:spcPct val="100000"/>
                        </a:lnSpc>
                      </a:pPr>
                      <a:r>
                        <a:rPr sz="500" spc="-5" dirty="0">
                          <a:latin typeface="Arial"/>
                          <a:cs typeface="Arial"/>
                        </a:rPr>
                        <a:t>ч</a:t>
                      </a:r>
                      <a:r>
                        <a:rPr sz="500" dirty="0">
                          <a:latin typeface="Arial"/>
                          <a:cs typeface="Arial"/>
                        </a:rPr>
                        <a:t>ерез</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tcPr>
                </a:tc>
                <a:tc>
                  <a:txBody>
                    <a:bodyPr/>
                    <a:lstStyle/>
                    <a:p>
                      <a:pPr marR="187325" algn="ctr">
                        <a:lnSpc>
                          <a:spcPct val="100000"/>
                        </a:lnSpc>
                      </a:pPr>
                      <a:r>
                        <a:rPr sz="500" spc="-5" dirty="0">
                          <a:latin typeface="Arial"/>
                          <a:cs typeface="Arial"/>
                        </a:rPr>
                        <a:t>ч</a:t>
                      </a:r>
                      <a:r>
                        <a:rPr sz="500" dirty="0">
                          <a:latin typeface="Arial"/>
                          <a:cs typeface="Arial"/>
                        </a:rPr>
                        <a:t>ерез</a:t>
                      </a:r>
                      <a:endParaRPr sz="500">
                        <a:latin typeface="Arial"/>
                        <a:cs typeface="Arial"/>
                      </a:endParaRPr>
                    </a:p>
                  </a:txBody>
                  <a:tcPr marL="0" marR="0" marT="0" marB="0">
                    <a:lnL w="8890">
                      <a:solidFill>
                        <a:srgbClr val="000000"/>
                      </a:solidFill>
                      <a:prstDash val="solid"/>
                    </a:lnL>
                    <a:lnT w="8890">
                      <a:solidFill>
                        <a:srgbClr val="000000"/>
                      </a:solidFill>
                      <a:prstDash val="solid"/>
                    </a:lnT>
                  </a:tcPr>
                </a:tc>
                <a:tc>
                  <a:txBody>
                    <a:bodyPr/>
                    <a:lstStyle/>
                    <a:p>
                      <a:endParaRPr sz="500">
                        <a:latin typeface="Arial"/>
                        <a:cs typeface="Arial"/>
                      </a:endParaRPr>
                    </a:p>
                  </a:txBody>
                  <a:tcPr marL="0" marR="0" marT="0" marB="0">
                    <a:lnR w="8889">
                      <a:solidFill>
                        <a:srgbClr val="000000"/>
                      </a:solidFill>
                      <a:prstDash val="solid"/>
                    </a:lnR>
                    <a:lnT w="8890">
                      <a:solidFill>
                        <a:srgbClr val="000000"/>
                      </a:solidFill>
                      <a:prstDash val="solid"/>
                    </a:lnT>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tcPr>
                </a:tc>
                <a:tc>
                  <a:txBody>
                    <a:bodyPr/>
                    <a:lstStyle/>
                    <a:p>
                      <a:pPr marL="270510">
                        <a:lnSpc>
                          <a:spcPct val="100000"/>
                        </a:lnSpc>
                      </a:pPr>
                      <a:r>
                        <a:rPr sz="500" dirty="0">
                          <a:latin typeface="Arial"/>
                          <a:cs typeface="Arial"/>
                        </a:rPr>
                        <a:t>Не и</a:t>
                      </a:r>
                      <a:r>
                        <a:rPr sz="500" spc="5" dirty="0">
                          <a:latin typeface="Arial"/>
                          <a:cs typeface="Arial"/>
                        </a:rPr>
                        <a:t>с</a:t>
                      </a:r>
                      <a:r>
                        <a:rPr sz="500" spc="-5" dirty="0">
                          <a:latin typeface="Arial"/>
                          <a:cs typeface="Arial"/>
                        </a:rPr>
                        <a:t>п</a:t>
                      </a:r>
                      <a:r>
                        <a:rPr sz="500" dirty="0">
                          <a:latin typeface="Arial"/>
                          <a:cs typeface="Arial"/>
                        </a:rPr>
                        <a:t>олнено</a:t>
                      </a:r>
                      <a:endParaRPr sz="500">
                        <a:latin typeface="Arial"/>
                        <a:cs typeface="Arial"/>
                      </a:endParaRPr>
                    </a:p>
                  </a:txBody>
                  <a:tcPr marL="0" marR="0" marT="0" marB="0">
                    <a:lnL w="8890">
                      <a:solidFill>
                        <a:srgbClr val="000000"/>
                      </a:solidFill>
                      <a:prstDash val="solid"/>
                    </a:lnL>
                  </a:tcPr>
                </a:tc>
              </a:tr>
              <a:tr h="87063">
                <a:tc>
                  <a:txBody>
                    <a:bodyPr/>
                    <a:lstStyle/>
                    <a:p>
                      <a:endParaRPr sz="500">
                        <a:latin typeface="Arial"/>
                        <a:cs typeface="Arial"/>
                      </a:endParaRPr>
                    </a:p>
                  </a:txBody>
                  <a:tcPr marL="0" marR="0" marT="0" marB="0">
                    <a:lnR w="8890">
                      <a:solidFill>
                        <a:srgbClr val="000000"/>
                      </a:solidFill>
                      <a:prstDash val="solid"/>
                    </a:lnR>
                  </a:tcPr>
                </a:tc>
                <a:tc>
                  <a:txBody>
                    <a:bodyPr/>
                    <a:lstStyle/>
                    <a:p>
                      <a:pPr marL="97155">
                        <a:lnSpc>
                          <a:spcPct val="100000"/>
                        </a:lnSpc>
                      </a:pPr>
                      <a:r>
                        <a:rPr sz="500" spc="5" dirty="0">
                          <a:latin typeface="Arial"/>
                          <a:cs typeface="Arial"/>
                        </a:rPr>
                        <a:t>с</a:t>
                      </a:r>
                      <a:r>
                        <a:rPr sz="500" dirty="0">
                          <a:latin typeface="Arial"/>
                          <a:cs typeface="Arial"/>
                        </a:rPr>
                        <a:t>тро-</a:t>
                      </a:r>
                      <a:endParaRPr sz="500">
                        <a:latin typeface="Arial"/>
                        <a:cs typeface="Arial"/>
                      </a:endParaRPr>
                    </a:p>
                  </a:txBody>
                  <a:tcPr marL="0" marR="0" marT="0" marB="0">
                    <a:lnL w="8890">
                      <a:solidFill>
                        <a:srgbClr val="000000"/>
                      </a:solidFill>
                      <a:prstDash val="solid"/>
                    </a:lnL>
                    <a:lnR w="8890">
                      <a:solidFill>
                        <a:srgbClr val="000000"/>
                      </a:solidFill>
                      <a:prstDash val="solid"/>
                    </a:lnR>
                  </a:tcPr>
                </a:tc>
                <a:tc>
                  <a:txBody>
                    <a:bodyPr/>
                    <a:lstStyle/>
                    <a:p>
                      <a:pPr marL="96520">
                        <a:lnSpc>
                          <a:spcPct val="100000"/>
                        </a:lnSpc>
                      </a:pPr>
                      <a:r>
                        <a:rPr sz="500" dirty="0">
                          <a:latin typeface="Arial"/>
                          <a:cs typeface="Arial"/>
                        </a:rPr>
                        <a:t>анали-</a:t>
                      </a:r>
                      <a:endParaRPr sz="500">
                        <a:latin typeface="Arial"/>
                        <a:cs typeface="Arial"/>
                      </a:endParaRPr>
                    </a:p>
                  </a:txBody>
                  <a:tcPr marL="0" marR="0" marT="0" marB="0">
                    <a:lnL w="8890">
                      <a:solidFill>
                        <a:srgbClr val="000000"/>
                      </a:solidFill>
                      <a:prstDash val="solid"/>
                    </a:lnL>
                    <a:lnR w="8890">
                      <a:solidFill>
                        <a:srgbClr val="000000"/>
                      </a:solidFill>
                      <a:prstDash val="solid"/>
                    </a:lnR>
                  </a:tcPr>
                </a:tc>
                <a:tc>
                  <a:txBody>
                    <a:bodyPr/>
                    <a:lstStyle/>
                    <a:p>
                      <a:pPr marL="9525" algn="ctr">
                        <a:lnSpc>
                          <a:spcPct val="100000"/>
                        </a:lnSpc>
                      </a:pPr>
                      <a:r>
                        <a:rPr sz="500" spc="-5" dirty="0">
                          <a:latin typeface="Arial"/>
                          <a:cs typeface="Arial"/>
                        </a:rPr>
                        <a:t>п</a:t>
                      </a:r>
                      <a:r>
                        <a:rPr sz="500" dirty="0">
                          <a:latin typeface="Arial"/>
                          <a:cs typeface="Arial"/>
                        </a:rPr>
                        <a:t>лановых</a:t>
                      </a:r>
                      <a:endParaRPr sz="500">
                        <a:latin typeface="Arial"/>
                        <a:cs typeface="Arial"/>
                      </a:endParaRPr>
                    </a:p>
                  </a:txBody>
                  <a:tcPr marL="0" marR="0" marT="0" marB="0">
                    <a:lnL w="8890">
                      <a:solidFill>
                        <a:srgbClr val="000000"/>
                      </a:solidFill>
                      <a:prstDash val="solid"/>
                    </a:lnL>
                    <a:lnR w="8890">
                      <a:solidFill>
                        <a:srgbClr val="000000"/>
                      </a:solidFill>
                      <a:prstDash val="solid"/>
                    </a:lnR>
                  </a:tcPr>
                </a:tc>
                <a:tc>
                  <a:txBody>
                    <a:bodyPr/>
                    <a:lstStyle/>
                    <a:p>
                      <a:pPr marL="10160" algn="ctr">
                        <a:lnSpc>
                          <a:spcPct val="100000"/>
                        </a:lnSpc>
                      </a:pPr>
                      <a:r>
                        <a:rPr sz="500" dirty="0">
                          <a:latin typeface="Arial"/>
                          <a:cs typeface="Arial"/>
                        </a:rPr>
                        <a:t>лицевые</a:t>
                      </a:r>
                      <a:endParaRPr sz="500">
                        <a:latin typeface="Arial"/>
                        <a:cs typeface="Arial"/>
                      </a:endParaRPr>
                    </a:p>
                  </a:txBody>
                  <a:tcPr marL="0" marR="0" marT="0" marB="0">
                    <a:lnL w="8890">
                      <a:solidFill>
                        <a:srgbClr val="000000"/>
                      </a:solidFill>
                      <a:prstDash val="solid"/>
                    </a:lnL>
                    <a:lnR w="8890">
                      <a:solidFill>
                        <a:srgbClr val="000000"/>
                      </a:solidFill>
                      <a:prstDash val="solid"/>
                    </a:lnR>
                  </a:tcPr>
                </a:tc>
                <a:tc>
                  <a:txBody>
                    <a:bodyPr/>
                    <a:lstStyle/>
                    <a:p>
                      <a:pPr marL="311785">
                        <a:lnSpc>
                          <a:spcPct val="100000"/>
                        </a:lnSpc>
                      </a:pPr>
                      <a:r>
                        <a:rPr sz="500" dirty="0">
                          <a:latin typeface="Arial"/>
                          <a:cs typeface="Arial"/>
                        </a:rPr>
                        <a:t>банков</a:t>
                      </a:r>
                      <a:r>
                        <a:rPr sz="500" spc="5" dirty="0">
                          <a:latin typeface="Arial"/>
                          <a:cs typeface="Arial"/>
                        </a:rPr>
                        <a:t>с</a:t>
                      </a:r>
                      <a:r>
                        <a:rPr sz="500" dirty="0">
                          <a:latin typeface="Arial"/>
                          <a:cs typeface="Arial"/>
                        </a:rPr>
                        <a:t>кие</a:t>
                      </a:r>
                      <a:endParaRPr sz="500">
                        <a:latin typeface="Arial"/>
                        <a:cs typeface="Arial"/>
                      </a:endParaRPr>
                    </a:p>
                  </a:txBody>
                  <a:tcPr marL="0" marR="0" marT="0" marB="0">
                    <a:lnL w="8890">
                      <a:solidFill>
                        <a:srgbClr val="000000"/>
                      </a:solidFill>
                      <a:prstDash val="solid"/>
                    </a:lnL>
                    <a:lnR w="8890">
                      <a:solidFill>
                        <a:srgbClr val="000000"/>
                      </a:solidFill>
                      <a:prstDash val="solid"/>
                    </a:lnR>
                  </a:tcPr>
                </a:tc>
                <a:tc>
                  <a:txBody>
                    <a:bodyPr/>
                    <a:lstStyle/>
                    <a:p>
                      <a:pPr marR="186055" algn="ctr">
                        <a:lnSpc>
                          <a:spcPct val="100000"/>
                        </a:lnSpc>
                      </a:pPr>
                      <a:r>
                        <a:rPr sz="500" dirty="0">
                          <a:latin typeface="Arial"/>
                          <a:cs typeface="Arial"/>
                        </a:rPr>
                        <a:t>ка</a:t>
                      </a:r>
                      <a:r>
                        <a:rPr sz="500" spc="5" dirty="0">
                          <a:latin typeface="Arial"/>
                          <a:cs typeface="Arial"/>
                        </a:rPr>
                        <a:t>сс</a:t>
                      </a:r>
                      <a:r>
                        <a:rPr sz="500" dirty="0">
                          <a:latin typeface="Arial"/>
                          <a:cs typeface="Arial"/>
                        </a:rPr>
                        <a:t>у</a:t>
                      </a:r>
                      <a:endParaRPr sz="500">
                        <a:latin typeface="Arial"/>
                        <a:cs typeface="Arial"/>
                      </a:endParaRPr>
                    </a:p>
                  </a:txBody>
                  <a:tcPr marL="0" marR="0" marT="0" marB="0">
                    <a:lnL w="8890">
                      <a:solidFill>
                        <a:srgbClr val="000000"/>
                      </a:solidFill>
                      <a:prstDash val="solid"/>
                    </a:lnL>
                  </a:tcPr>
                </a:tc>
                <a:tc>
                  <a:txBody>
                    <a:bodyPr/>
                    <a:lstStyle/>
                    <a:p>
                      <a:pPr marL="84455">
                        <a:lnSpc>
                          <a:spcPct val="100000"/>
                        </a:lnSpc>
                      </a:pPr>
                      <a:r>
                        <a:rPr sz="500" dirty="0">
                          <a:latin typeface="Arial"/>
                          <a:cs typeface="Arial"/>
                        </a:rPr>
                        <a:t>нека</a:t>
                      </a:r>
                      <a:r>
                        <a:rPr sz="500" spc="5" dirty="0">
                          <a:latin typeface="Arial"/>
                          <a:cs typeface="Arial"/>
                        </a:rPr>
                        <a:t>сс</a:t>
                      </a:r>
                      <a:r>
                        <a:rPr sz="500" dirty="0">
                          <a:latin typeface="Arial"/>
                          <a:cs typeface="Arial"/>
                        </a:rPr>
                        <a:t>овы</a:t>
                      </a:r>
                      <a:r>
                        <a:rPr sz="500" spc="5" dirty="0">
                          <a:latin typeface="Arial"/>
                          <a:cs typeface="Arial"/>
                        </a:rPr>
                        <a:t>м</a:t>
                      </a:r>
                      <a:r>
                        <a:rPr sz="500" dirty="0">
                          <a:latin typeface="Arial"/>
                          <a:cs typeface="Arial"/>
                        </a:rPr>
                        <a:t>и</a:t>
                      </a:r>
                      <a:endParaRPr sz="500">
                        <a:latin typeface="Arial"/>
                        <a:cs typeface="Arial"/>
                      </a:endParaRPr>
                    </a:p>
                  </a:txBody>
                  <a:tcPr marL="0" marR="0" marT="0" marB="0">
                    <a:lnR w="8889">
                      <a:solidFill>
                        <a:srgbClr val="000000"/>
                      </a:solidFill>
                      <a:prstDash val="solid"/>
                    </a:lnR>
                  </a:tcPr>
                </a:tc>
                <a:tc>
                  <a:txBody>
                    <a:bodyPr/>
                    <a:lstStyle/>
                    <a:p>
                      <a:pPr marL="10160" algn="ctr">
                        <a:lnSpc>
                          <a:spcPct val="100000"/>
                        </a:lnSpc>
                      </a:pPr>
                      <a:r>
                        <a:rPr sz="500" dirty="0">
                          <a:latin typeface="Arial"/>
                          <a:cs typeface="Arial"/>
                        </a:rPr>
                        <a:t>итого</a:t>
                      </a:r>
                      <a:endParaRPr sz="500">
                        <a:latin typeface="Arial"/>
                        <a:cs typeface="Arial"/>
                      </a:endParaRPr>
                    </a:p>
                  </a:txBody>
                  <a:tcPr marL="0" marR="0" marT="0" marB="0">
                    <a:lnL w="8889">
                      <a:solidFill>
                        <a:srgbClr val="000000"/>
                      </a:solidFill>
                      <a:prstDash val="solid"/>
                    </a:lnL>
                    <a:lnR w="8890">
                      <a:solidFill>
                        <a:srgbClr val="000000"/>
                      </a:solidFill>
                      <a:prstDash val="solid"/>
                    </a:lnR>
                  </a:tcPr>
                </a:tc>
                <a:tc>
                  <a:txBody>
                    <a:bodyPr/>
                    <a:lstStyle/>
                    <a:p>
                      <a:pPr marL="5715" algn="ctr">
                        <a:lnSpc>
                          <a:spcPct val="100000"/>
                        </a:lnSpc>
                      </a:pPr>
                      <a:r>
                        <a:rPr sz="500" spc="-5" dirty="0">
                          <a:latin typeface="Arial"/>
                          <a:cs typeface="Arial"/>
                        </a:rPr>
                        <a:t>п</a:t>
                      </a:r>
                      <a:r>
                        <a:rPr sz="500" dirty="0">
                          <a:latin typeface="Arial"/>
                          <a:cs typeface="Arial"/>
                        </a:rPr>
                        <a:t>лановых</a:t>
                      </a:r>
                      <a:endParaRPr sz="500">
                        <a:latin typeface="Arial"/>
                        <a:cs typeface="Arial"/>
                      </a:endParaRPr>
                    </a:p>
                  </a:txBody>
                  <a:tcPr marL="0" marR="0" marT="0" marB="0">
                    <a:lnL w="8890">
                      <a:solidFill>
                        <a:srgbClr val="000000"/>
                      </a:solidFill>
                      <a:prstDash val="solid"/>
                    </a:lnL>
                  </a:tcPr>
                </a:tc>
              </a:tr>
              <a:tr h="88114">
                <a:tc>
                  <a:txBody>
                    <a:bodyPr/>
                    <a:lstStyle/>
                    <a:p>
                      <a:endParaRPr sz="500">
                        <a:latin typeface="Arial"/>
                        <a:cs typeface="Arial"/>
                      </a:endParaRPr>
                    </a:p>
                  </a:txBody>
                  <a:tcPr marL="0" marR="0" marT="0" marB="0">
                    <a:lnR w="8890">
                      <a:solidFill>
                        <a:srgbClr val="000000"/>
                      </a:solidFill>
                      <a:prstDash val="solid"/>
                    </a:lnR>
                    <a:lnB w="8890">
                      <a:solidFill>
                        <a:srgbClr val="000000"/>
                      </a:solidFill>
                      <a:prstDash val="solid"/>
                    </a:lnB>
                  </a:tcPr>
                </a:tc>
                <a:tc>
                  <a:txBody>
                    <a:bodyPr/>
                    <a:lstStyle/>
                    <a:p>
                      <a:pPr marL="11430" algn="ctr">
                        <a:lnSpc>
                          <a:spcPct val="100000"/>
                        </a:lnSpc>
                      </a:pPr>
                      <a:r>
                        <a:rPr sz="500" dirty="0">
                          <a:latin typeface="Arial"/>
                          <a:cs typeface="Arial"/>
                        </a:rPr>
                        <a:t>ки</a:t>
                      </a:r>
                      <a:endParaRPr sz="500">
                        <a:latin typeface="Arial"/>
                        <a:cs typeface="Arial"/>
                      </a:endParaRPr>
                    </a:p>
                  </a:txBody>
                  <a:tcPr marL="0" marR="0" marT="0" marB="0">
                    <a:lnL w="8890">
                      <a:solidFill>
                        <a:srgbClr val="000000"/>
                      </a:solidFill>
                      <a:prstDash val="solid"/>
                    </a:lnL>
                    <a:lnR w="8890">
                      <a:solidFill>
                        <a:srgbClr val="000000"/>
                      </a:solidFill>
                      <a:prstDash val="solid"/>
                    </a:lnR>
                    <a:lnB w="8890">
                      <a:solidFill>
                        <a:srgbClr val="000000"/>
                      </a:solidFill>
                      <a:prstDash val="solid"/>
                    </a:lnB>
                  </a:tcPr>
                </a:tc>
                <a:tc>
                  <a:txBody>
                    <a:bodyPr/>
                    <a:lstStyle/>
                    <a:p>
                      <a:pPr marL="133350">
                        <a:lnSpc>
                          <a:spcPct val="100000"/>
                        </a:lnSpc>
                      </a:pPr>
                      <a:r>
                        <a:rPr sz="500" dirty="0">
                          <a:latin typeface="Arial"/>
                          <a:cs typeface="Arial"/>
                        </a:rPr>
                        <a:t>тики</a:t>
                      </a:r>
                      <a:endParaRPr sz="500">
                        <a:latin typeface="Arial"/>
                        <a:cs typeface="Arial"/>
                      </a:endParaRPr>
                    </a:p>
                  </a:txBody>
                  <a:tcPr marL="0" marR="0" marT="0" marB="0">
                    <a:lnL w="8890">
                      <a:solidFill>
                        <a:srgbClr val="000000"/>
                      </a:solidFill>
                      <a:prstDash val="solid"/>
                    </a:lnL>
                    <a:lnR w="8890">
                      <a:solidFill>
                        <a:srgbClr val="000000"/>
                      </a:solidFill>
                      <a:prstDash val="solid"/>
                    </a:lnR>
                    <a:lnB w="8890">
                      <a:solidFill>
                        <a:srgbClr val="000000"/>
                      </a:solidFill>
                      <a:prstDash val="solid"/>
                    </a:lnB>
                  </a:tcPr>
                </a:tc>
                <a:tc>
                  <a:txBody>
                    <a:bodyPr/>
                    <a:lstStyle/>
                    <a:p>
                      <a:pPr marL="307340">
                        <a:lnSpc>
                          <a:spcPct val="100000"/>
                        </a:lnSpc>
                      </a:pPr>
                      <a:r>
                        <a:rPr sz="500" dirty="0">
                          <a:latin typeface="Arial"/>
                          <a:cs typeface="Arial"/>
                        </a:rPr>
                        <a:t>назна</a:t>
                      </a:r>
                      <a:r>
                        <a:rPr sz="500" spc="-5" dirty="0">
                          <a:latin typeface="Arial"/>
                          <a:cs typeface="Arial"/>
                        </a:rPr>
                        <a:t>ч</a:t>
                      </a:r>
                      <a:r>
                        <a:rPr sz="500" dirty="0">
                          <a:latin typeface="Arial"/>
                          <a:cs typeface="Arial"/>
                        </a:rPr>
                        <a:t>ений</a:t>
                      </a:r>
                      <a:endParaRPr sz="500">
                        <a:latin typeface="Arial"/>
                        <a:cs typeface="Arial"/>
                      </a:endParaRPr>
                    </a:p>
                  </a:txBody>
                  <a:tcPr marL="0" marR="0" marT="0" marB="0">
                    <a:lnL w="8890">
                      <a:solidFill>
                        <a:srgbClr val="000000"/>
                      </a:solidFill>
                      <a:prstDash val="solid"/>
                    </a:lnL>
                    <a:lnR w="8890">
                      <a:solidFill>
                        <a:srgbClr val="000000"/>
                      </a:solidFill>
                      <a:prstDash val="solid"/>
                    </a:lnR>
                    <a:lnB w="8890">
                      <a:solidFill>
                        <a:srgbClr val="000000"/>
                      </a:solidFill>
                      <a:prstDash val="solid"/>
                    </a:lnB>
                  </a:tcPr>
                </a:tc>
                <a:tc>
                  <a:txBody>
                    <a:bodyPr/>
                    <a:lstStyle/>
                    <a:p>
                      <a:pPr marL="10160" algn="ctr">
                        <a:lnSpc>
                          <a:spcPct val="100000"/>
                        </a:lnSpc>
                      </a:pPr>
                      <a:r>
                        <a:rPr sz="500" spc="5" dirty="0">
                          <a:latin typeface="Arial"/>
                          <a:cs typeface="Arial"/>
                        </a:rPr>
                        <a:t>с</a:t>
                      </a:r>
                      <a:r>
                        <a:rPr sz="500" spc="-5" dirty="0">
                          <a:latin typeface="Arial"/>
                          <a:cs typeface="Arial"/>
                        </a:rPr>
                        <a:t>ч</a:t>
                      </a:r>
                      <a:r>
                        <a:rPr sz="500" dirty="0">
                          <a:latin typeface="Arial"/>
                          <a:cs typeface="Arial"/>
                        </a:rPr>
                        <a:t>ета</a:t>
                      </a:r>
                      <a:endParaRPr sz="500">
                        <a:latin typeface="Arial"/>
                        <a:cs typeface="Arial"/>
                      </a:endParaRPr>
                    </a:p>
                  </a:txBody>
                  <a:tcPr marL="0" marR="0" marT="0" marB="0">
                    <a:lnL w="8890">
                      <a:solidFill>
                        <a:srgbClr val="000000"/>
                      </a:solidFill>
                      <a:prstDash val="solid"/>
                    </a:lnL>
                    <a:lnR w="8890">
                      <a:solidFill>
                        <a:srgbClr val="000000"/>
                      </a:solidFill>
                      <a:prstDash val="solid"/>
                    </a:lnR>
                    <a:lnB w="8890">
                      <a:solidFill>
                        <a:srgbClr val="000000"/>
                      </a:solidFill>
                      <a:prstDash val="solid"/>
                    </a:lnB>
                  </a:tcPr>
                </a:tc>
                <a:tc>
                  <a:txBody>
                    <a:bodyPr/>
                    <a:lstStyle/>
                    <a:p>
                      <a:pPr marL="10160" algn="ctr">
                        <a:lnSpc>
                          <a:spcPct val="100000"/>
                        </a:lnSpc>
                      </a:pPr>
                      <a:r>
                        <a:rPr sz="500" spc="5" dirty="0">
                          <a:latin typeface="Arial"/>
                          <a:cs typeface="Arial"/>
                        </a:rPr>
                        <a:t>с</a:t>
                      </a:r>
                      <a:r>
                        <a:rPr sz="500" spc="-5" dirty="0">
                          <a:latin typeface="Arial"/>
                          <a:cs typeface="Arial"/>
                        </a:rPr>
                        <a:t>ч</a:t>
                      </a:r>
                      <a:r>
                        <a:rPr sz="500" dirty="0">
                          <a:latin typeface="Arial"/>
                          <a:cs typeface="Arial"/>
                        </a:rPr>
                        <a:t>ета</a:t>
                      </a:r>
                      <a:endParaRPr sz="500">
                        <a:latin typeface="Arial"/>
                        <a:cs typeface="Arial"/>
                      </a:endParaRPr>
                    </a:p>
                  </a:txBody>
                  <a:tcPr marL="0" marR="0" marT="0" marB="0">
                    <a:lnL w="8890">
                      <a:solidFill>
                        <a:srgbClr val="000000"/>
                      </a:solidFill>
                      <a:prstDash val="solid"/>
                    </a:lnL>
                    <a:lnR w="8890">
                      <a:solidFill>
                        <a:srgbClr val="000000"/>
                      </a:solidFill>
                      <a:prstDash val="solid"/>
                    </a:lnR>
                    <a:lnB w="8890">
                      <a:solidFill>
                        <a:srgbClr val="000000"/>
                      </a:solidFill>
                      <a:prstDash val="solid"/>
                    </a:lnB>
                  </a:tcPr>
                </a:tc>
                <a:tc>
                  <a:txBody>
                    <a:bodyPr/>
                    <a:lstStyle/>
                    <a:p>
                      <a:pPr marL="302260">
                        <a:lnSpc>
                          <a:spcPct val="100000"/>
                        </a:lnSpc>
                      </a:pPr>
                      <a:r>
                        <a:rPr sz="500" spc="-10" dirty="0">
                          <a:latin typeface="Arial"/>
                          <a:cs typeface="Arial"/>
                        </a:rPr>
                        <a:t>у</a:t>
                      </a:r>
                      <a:r>
                        <a:rPr sz="500" spc="-5" dirty="0">
                          <a:latin typeface="Arial"/>
                          <a:cs typeface="Arial"/>
                        </a:rPr>
                        <a:t>ч</a:t>
                      </a:r>
                      <a:r>
                        <a:rPr sz="500" dirty="0">
                          <a:latin typeface="Arial"/>
                          <a:cs typeface="Arial"/>
                        </a:rPr>
                        <a:t>реждения</a:t>
                      </a:r>
                      <a:endParaRPr sz="500">
                        <a:latin typeface="Arial"/>
                        <a:cs typeface="Arial"/>
                      </a:endParaRPr>
                    </a:p>
                  </a:txBody>
                  <a:tcPr marL="0" marR="0" marT="0" marB="0">
                    <a:lnL w="8890">
                      <a:solidFill>
                        <a:srgbClr val="000000"/>
                      </a:solidFill>
                      <a:prstDash val="solid"/>
                    </a:lnL>
                    <a:lnB w="8890">
                      <a:solidFill>
                        <a:srgbClr val="000000"/>
                      </a:solidFill>
                      <a:prstDash val="solid"/>
                    </a:lnB>
                  </a:tcPr>
                </a:tc>
                <a:tc>
                  <a:txBody>
                    <a:bodyPr/>
                    <a:lstStyle/>
                    <a:p>
                      <a:pPr marL="100965">
                        <a:lnSpc>
                          <a:spcPct val="100000"/>
                        </a:lnSpc>
                      </a:pPr>
                      <a:r>
                        <a:rPr sz="500" dirty="0">
                          <a:latin typeface="Arial"/>
                          <a:cs typeface="Arial"/>
                        </a:rPr>
                        <a:t>о</a:t>
                      </a:r>
                      <a:r>
                        <a:rPr sz="500" spc="-5" dirty="0">
                          <a:latin typeface="Arial"/>
                          <a:cs typeface="Arial"/>
                        </a:rPr>
                        <a:t>п</a:t>
                      </a:r>
                      <a:r>
                        <a:rPr sz="500" dirty="0">
                          <a:latin typeface="Arial"/>
                          <a:cs typeface="Arial"/>
                        </a:rPr>
                        <a:t>ера</a:t>
                      </a:r>
                      <a:r>
                        <a:rPr sz="500" spc="5" dirty="0">
                          <a:latin typeface="Arial"/>
                          <a:cs typeface="Arial"/>
                        </a:rPr>
                        <a:t>ц</a:t>
                      </a:r>
                      <a:r>
                        <a:rPr sz="500" dirty="0">
                          <a:latin typeface="Arial"/>
                          <a:cs typeface="Arial"/>
                        </a:rPr>
                        <a:t>и</a:t>
                      </a:r>
                      <a:r>
                        <a:rPr sz="500" spc="-5" dirty="0">
                          <a:latin typeface="Arial"/>
                          <a:cs typeface="Arial"/>
                        </a:rPr>
                        <a:t>я</a:t>
                      </a:r>
                      <a:r>
                        <a:rPr sz="500" dirty="0">
                          <a:latin typeface="Arial"/>
                          <a:cs typeface="Arial"/>
                        </a:rPr>
                        <a:t>ми</a:t>
                      </a:r>
                      <a:endParaRPr sz="500">
                        <a:latin typeface="Arial"/>
                        <a:cs typeface="Arial"/>
                      </a:endParaRPr>
                    </a:p>
                  </a:txBody>
                  <a:tcPr marL="0" marR="0" marT="0" marB="0">
                    <a:lnR w="8889">
                      <a:solidFill>
                        <a:srgbClr val="000000"/>
                      </a:solidFill>
                      <a:prstDash val="solid"/>
                    </a:lnR>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B w="8890">
                      <a:solidFill>
                        <a:srgbClr val="000000"/>
                      </a:solidFill>
                      <a:prstDash val="solid"/>
                    </a:lnB>
                  </a:tcPr>
                </a:tc>
                <a:tc>
                  <a:txBody>
                    <a:bodyPr/>
                    <a:lstStyle/>
                    <a:p>
                      <a:pPr marL="306705">
                        <a:lnSpc>
                          <a:spcPct val="100000"/>
                        </a:lnSpc>
                      </a:pPr>
                      <a:r>
                        <a:rPr sz="500" dirty="0">
                          <a:latin typeface="Arial"/>
                          <a:cs typeface="Arial"/>
                        </a:rPr>
                        <a:t>назна</a:t>
                      </a:r>
                      <a:r>
                        <a:rPr sz="500" spc="-5" dirty="0">
                          <a:latin typeface="Arial"/>
                          <a:cs typeface="Arial"/>
                        </a:rPr>
                        <a:t>ч</a:t>
                      </a:r>
                      <a:r>
                        <a:rPr sz="500" dirty="0">
                          <a:latin typeface="Arial"/>
                          <a:cs typeface="Arial"/>
                        </a:rPr>
                        <a:t>ений</a:t>
                      </a:r>
                      <a:endParaRPr sz="500">
                        <a:latin typeface="Arial"/>
                        <a:cs typeface="Arial"/>
                      </a:endParaRPr>
                    </a:p>
                  </a:txBody>
                  <a:tcPr marL="0" marR="0" marT="0" marB="0">
                    <a:lnL w="8890">
                      <a:solidFill>
                        <a:srgbClr val="000000"/>
                      </a:solidFill>
                      <a:prstDash val="solid"/>
                    </a:lnL>
                    <a:lnB w="8890">
                      <a:solidFill>
                        <a:srgbClr val="000000"/>
                      </a:solidFill>
                      <a:prstDash val="solid"/>
                    </a:lnB>
                  </a:tcPr>
                </a:tc>
              </a:tr>
              <a:tr h="80154">
                <a:tc>
                  <a:txBody>
                    <a:bodyPr/>
                    <a:lstStyle/>
                    <a:p>
                      <a:pPr marL="16510" algn="ctr">
                        <a:lnSpc>
                          <a:spcPct val="100000"/>
                        </a:lnSpc>
                      </a:pPr>
                      <a:r>
                        <a:rPr sz="500" dirty="0">
                          <a:latin typeface="Arial"/>
                          <a:cs typeface="Arial"/>
                        </a:rPr>
                        <a:t>1</a:t>
                      </a:r>
                      <a:endParaRPr sz="500">
                        <a:latin typeface="Arial"/>
                        <a:cs typeface="Arial"/>
                      </a:endParaRPr>
                    </a:p>
                  </a:txBody>
                  <a:tcPr marL="0" marR="0" marT="0" marB="0">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9525" algn="ctr">
                        <a:lnSpc>
                          <a:spcPts val="590"/>
                        </a:lnSpc>
                      </a:pPr>
                      <a:r>
                        <a:rPr sz="500" dirty="0">
                          <a:latin typeface="Arial"/>
                          <a:cs typeface="Arial"/>
                        </a:rPr>
                        <a:t>2</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8034">
                      <a:solidFill>
                        <a:srgbClr val="000000"/>
                      </a:solidFill>
                      <a:prstDash val="solid"/>
                    </a:lnB>
                  </a:tcPr>
                </a:tc>
                <a:tc>
                  <a:txBody>
                    <a:bodyPr/>
                    <a:lstStyle/>
                    <a:p>
                      <a:pPr marL="8890" algn="ctr">
                        <a:lnSpc>
                          <a:spcPts val="590"/>
                        </a:lnSpc>
                      </a:pPr>
                      <a:r>
                        <a:rPr sz="500" dirty="0">
                          <a:latin typeface="Arial"/>
                          <a:cs typeface="Arial"/>
                        </a:rPr>
                        <a:t>3</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8034">
                      <a:solidFill>
                        <a:srgbClr val="000000"/>
                      </a:solidFill>
                      <a:prstDash val="solid"/>
                    </a:lnB>
                  </a:tcPr>
                </a:tc>
                <a:tc>
                  <a:txBody>
                    <a:bodyPr/>
                    <a:lstStyle/>
                    <a:p>
                      <a:pPr marL="10795" algn="ctr">
                        <a:lnSpc>
                          <a:spcPts val="590"/>
                        </a:lnSpc>
                      </a:pPr>
                      <a:r>
                        <a:rPr sz="500" dirty="0">
                          <a:latin typeface="Arial"/>
                          <a:cs typeface="Arial"/>
                        </a:rPr>
                        <a:t>4</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8034">
                      <a:solidFill>
                        <a:srgbClr val="000000"/>
                      </a:solidFill>
                      <a:prstDash val="solid"/>
                    </a:lnB>
                  </a:tcPr>
                </a:tc>
                <a:tc>
                  <a:txBody>
                    <a:bodyPr/>
                    <a:lstStyle/>
                    <a:p>
                      <a:pPr marL="10160" algn="ctr">
                        <a:lnSpc>
                          <a:spcPts val="590"/>
                        </a:lnSpc>
                      </a:pPr>
                      <a:r>
                        <a:rPr sz="500" dirty="0">
                          <a:latin typeface="Arial"/>
                          <a:cs typeface="Arial"/>
                        </a:rPr>
                        <a:t>5</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8034">
                      <a:solidFill>
                        <a:srgbClr val="000000"/>
                      </a:solidFill>
                      <a:prstDash val="solid"/>
                    </a:lnB>
                  </a:tcPr>
                </a:tc>
                <a:tc>
                  <a:txBody>
                    <a:bodyPr/>
                    <a:lstStyle/>
                    <a:p>
                      <a:pPr marL="10160" algn="ctr">
                        <a:lnSpc>
                          <a:spcPts val="590"/>
                        </a:lnSpc>
                      </a:pPr>
                      <a:r>
                        <a:rPr sz="500" dirty="0">
                          <a:latin typeface="Arial"/>
                          <a:cs typeface="Arial"/>
                        </a:rPr>
                        <a:t>6</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8034">
                      <a:solidFill>
                        <a:srgbClr val="000000"/>
                      </a:solidFill>
                      <a:prstDash val="solid"/>
                    </a:lnB>
                  </a:tcPr>
                </a:tc>
                <a:tc>
                  <a:txBody>
                    <a:bodyPr/>
                    <a:lstStyle/>
                    <a:p>
                      <a:pPr marR="186690" algn="ctr">
                        <a:lnSpc>
                          <a:spcPts val="590"/>
                        </a:lnSpc>
                      </a:pPr>
                      <a:r>
                        <a:rPr sz="500" dirty="0">
                          <a:latin typeface="Arial"/>
                          <a:cs typeface="Arial"/>
                        </a:rPr>
                        <a:t>7</a:t>
                      </a:r>
                      <a:endParaRPr sz="500">
                        <a:latin typeface="Arial"/>
                        <a:cs typeface="Arial"/>
                      </a:endParaRPr>
                    </a:p>
                  </a:txBody>
                  <a:tcPr marL="0" marR="0" marT="0" marB="0">
                    <a:lnL w="8890">
                      <a:solidFill>
                        <a:srgbClr val="000000"/>
                      </a:solidFill>
                      <a:prstDash val="solid"/>
                    </a:lnL>
                    <a:lnT w="8890">
                      <a:solidFill>
                        <a:srgbClr val="000000"/>
                      </a:solidFill>
                      <a:prstDash val="solid"/>
                    </a:lnT>
                    <a:lnB w="18034">
                      <a:solidFill>
                        <a:srgbClr val="000000"/>
                      </a:solidFill>
                      <a:prstDash val="solid"/>
                    </a:lnB>
                  </a:tcPr>
                </a:tc>
                <a:tc>
                  <a:txBody>
                    <a:bodyPr/>
                    <a:lstStyle/>
                    <a:p>
                      <a:pPr marR="178435" algn="ctr">
                        <a:lnSpc>
                          <a:spcPts val="590"/>
                        </a:lnSpc>
                      </a:pPr>
                      <a:r>
                        <a:rPr sz="500" dirty="0">
                          <a:latin typeface="Arial"/>
                          <a:cs typeface="Arial"/>
                        </a:rPr>
                        <a:t>8</a:t>
                      </a:r>
                      <a:endParaRPr sz="500">
                        <a:latin typeface="Arial"/>
                        <a:cs typeface="Arial"/>
                      </a:endParaRPr>
                    </a:p>
                  </a:txBody>
                  <a:tcPr marL="0" marR="0" marT="0" marB="0">
                    <a:lnR w="8889">
                      <a:solidFill>
                        <a:srgbClr val="000000"/>
                      </a:solidFill>
                      <a:prstDash val="solid"/>
                    </a:lnR>
                    <a:lnT w="8890">
                      <a:solidFill>
                        <a:srgbClr val="000000"/>
                      </a:solidFill>
                      <a:prstDash val="solid"/>
                    </a:lnT>
                    <a:lnB w="18034">
                      <a:solidFill>
                        <a:srgbClr val="000000"/>
                      </a:solidFill>
                      <a:prstDash val="solid"/>
                    </a:lnB>
                  </a:tcPr>
                </a:tc>
                <a:tc>
                  <a:txBody>
                    <a:bodyPr/>
                    <a:lstStyle/>
                    <a:p>
                      <a:pPr marL="10160" algn="ctr">
                        <a:lnSpc>
                          <a:spcPts val="590"/>
                        </a:lnSpc>
                      </a:pPr>
                      <a:r>
                        <a:rPr sz="500" dirty="0">
                          <a:latin typeface="Arial"/>
                          <a:cs typeface="Arial"/>
                        </a:rPr>
                        <a:t>9</a:t>
                      </a:r>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18034">
                      <a:solidFill>
                        <a:srgbClr val="000000"/>
                      </a:solidFill>
                      <a:prstDash val="solid"/>
                    </a:lnB>
                  </a:tcPr>
                </a:tc>
                <a:tc>
                  <a:txBody>
                    <a:bodyPr/>
                    <a:lstStyle/>
                    <a:p>
                      <a:pPr marL="6350" algn="ctr">
                        <a:lnSpc>
                          <a:spcPts val="590"/>
                        </a:lnSpc>
                      </a:pPr>
                      <a:r>
                        <a:rPr sz="500" dirty="0">
                          <a:latin typeface="Arial"/>
                          <a:cs typeface="Arial"/>
                        </a:rPr>
                        <a:t>10</a:t>
                      </a:r>
                      <a:endParaRPr sz="500">
                        <a:latin typeface="Arial"/>
                        <a:cs typeface="Arial"/>
                      </a:endParaRPr>
                    </a:p>
                  </a:txBody>
                  <a:tcPr marL="0" marR="0" marT="0" marB="0">
                    <a:lnL w="8890">
                      <a:solidFill>
                        <a:srgbClr val="000000"/>
                      </a:solidFill>
                      <a:prstDash val="solid"/>
                    </a:lnL>
                    <a:lnT w="8890">
                      <a:solidFill>
                        <a:srgbClr val="000000"/>
                      </a:solidFill>
                      <a:prstDash val="solid"/>
                    </a:lnT>
                    <a:lnB w="18034">
                      <a:solidFill>
                        <a:srgbClr val="000000"/>
                      </a:solidFill>
                      <a:prstDash val="solid"/>
                    </a:lnB>
                  </a:tcPr>
                </a:tc>
              </a:tr>
              <a:tr h="176316">
                <a:tc>
                  <a:txBody>
                    <a:bodyPr/>
                    <a:lstStyle/>
                    <a:p>
                      <a:pPr marL="16510" marR="596900">
                        <a:lnSpc>
                          <a:spcPct val="116399"/>
                        </a:lnSpc>
                      </a:pPr>
                      <a:r>
                        <a:rPr sz="500" b="1" dirty="0">
                          <a:latin typeface="Arial"/>
                          <a:cs typeface="Arial"/>
                        </a:rPr>
                        <a:t>З</a:t>
                      </a:r>
                      <a:r>
                        <a:rPr sz="500" b="1" spc="-5" dirty="0">
                          <a:latin typeface="Arial"/>
                          <a:cs typeface="Arial"/>
                        </a:rPr>
                        <a:t>а</a:t>
                      </a:r>
                      <a:r>
                        <a:rPr sz="500" b="1" spc="5" dirty="0">
                          <a:latin typeface="Arial"/>
                          <a:cs typeface="Arial"/>
                        </a:rPr>
                        <a:t>к</a:t>
                      </a:r>
                      <a:r>
                        <a:rPr sz="500" b="1" spc="-5" dirty="0">
                          <a:latin typeface="Arial"/>
                          <a:cs typeface="Arial"/>
                        </a:rPr>
                        <a:t>у</a:t>
                      </a:r>
                      <a:r>
                        <a:rPr sz="500" b="1" dirty="0">
                          <a:latin typeface="Arial"/>
                          <a:cs typeface="Arial"/>
                        </a:rPr>
                        <a:t>п</a:t>
                      </a:r>
                      <a:r>
                        <a:rPr sz="500" b="1" spc="5" dirty="0">
                          <a:latin typeface="Arial"/>
                          <a:cs typeface="Arial"/>
                        </a:rPr>
                        <a:t>к</a:t>
                      </a:r>
                      <a:r>
                        <a:rPr sz="500" b="1" dirty="0">
                          <a:latin typeface="Arial"/>
                          <a:cs typeface="Arial"/>
                        </a:rPr>
                        <a:t>а</a:t>
                      </a:r>
                      <a:r>
                        <a:rPr sz="500" b="1" spc="10" dirty="0">
                          <a:latin typeface="Arial"/>
                          <a:cs typeface="Arial"/>
                        </a:rPr>
                        <a:t> </a:t>
                      </a:r>
                      <a:r>
                        <a:rPr sz="500" b="1" spc="-15" dirty="0">
                          <a:latin typeface="Arial"/>
                          <a:cs typeface="Arial"/>
                        </a:rPr>
                        <a:t>т</a:t>
                      </a:r>
                      <a:r>
                        <a:rPr sz="500" b="1" dirty="0">
                          <a:latin typeface="Arial"/>
                          <a:cs typeface="Arial"/>
                        </a:rPr>
                        <a:t>ов</a:t>
                      </a:r>
                      <a:r>
                        <a:rPr sz="500" b="1" spc="-5" dirty="0">
                          <a:latin typeface="Arial"/>
                          <a:cs typeface="Arial"/>
                        </a:rPr>
                        <a:t>а</a:t>
                      </a:r>
                      <a:r>
                        <a:rPr sz="500" b="1" dirty="0">
                          <a:latin typeface="Arial"/>
                          <a:cs typeface="Arial"/>
                        </a:rPr>
                        <a:t>ров,</a:t>
                      </a:r>
                      <a:r>
                        <a:rPr sz="500" b="1" spc="15" dirty="0">
                          <a:latin typeface="Arial"/>
                          <a:cs typeface="Arial"/>
                        </a:rPr>
                        <a:t> </a:t>
                      </a:r>
                      <a:r>
                        <a:rPr sz="500" b="1" dirty="0">
                          <a:latin typeface="Arial"/>
                          <a:cs typeface="Arial"/>
                        </a:rPr>
                        <a:t>р</a:t>
                      </a:r>
                      <a:r>
                        <a:rPr sz="500" b="1" spc="-5" dirty="0">
                          <a:latin typeface="Arial"/>
                          <a:cs typeface="Arial"/>
                        </a:rPr>
                        <a:t>аб</a:t>
                      </a:r>
                      <a:r>
                        <a:rPr sz="500" b="1" dirty="0">
                          <a:latin typeface="Arial"/>
                          <a:cs typeface="Arial"/>
                        </a:rPr>
                        <a:t>от и</a:t>
                      </a:r>
                      <a:r>
                        <a:rPr sz="500" b="1" spc="10" dirty="0">
                          <a:latin typeface="Arial"/>
                          <a:cs typeface="Arial"/>
                        </a:rPr>
                        <a:t> </a:t>
                      </a:r>
                      <a:r>
                        <a:rPr sz="500" b="1" spc="-5" dirty="0">
                          <a:latin typeface="Arial"/>
                          <a:cs typeface="Arial"/>
                        </a:rPr>
                        <a:t>ус</a:t>
                      </a:r>
                      <a:r>
                        <a:rPr sz="500" b="1" dirty="0">
                          <a:latin typeface="Arial"/>
                          <a:cs typeface="Arial"/>
                        </a:rPr>
                        <a:t>л</a:t>
                      </a:r>
                      <a:r>
                        <a:rPr sz="500" b="1" spc="-5" dirty="0">
                          <a:latin typeface="Arial"/>
                          <a:cs typeface="Arial"/>
                        </a:rPr>
                        <a:t>у</a:t>
                      </a:r>
                      <a:r>
                        <a:rPr sz="500" b="1" dirty="0">
                          <a:latin typeface="Arial"/>
                          <a:cs typeface="Arial"/>
                        </a:rPr>
                        <a:t>г</a:t>
                      </a:r>
                      <a:r>
                        <a:rPr sz="500" b="1" spc="5" dirty="0">
                          <a:latin typeface="Arial"/>
                          <a:cs typeface="Arial"/>
                        </a:rPr>
                        <a:t> </a:t>
                      </a:r>
                      <a:r>
                        <a:rPr sz="500" b="1" dirty="0">
                          <a:latin typeface="Arial"/>
                          <a:cs typeface="Arial"/>
                        </a:rPr>
                        <a:t>д</a:t>
                      </a:r>
                      <a:r>
                        <a:rPr sz="500" b="1" spc="-5" dirty="0">
                          <a:latin typeface="Arial"/>
                          <a:cs typeface="Arial"/>
                        </a:rPr>
                        <a:t>л</a:t>
                      </a:r>
                      <a:r>
                        <a:rPr sz="500" b="1" dirty="0">
                          <a:latin typeface="Arial"/>
                          <a:cs typeface="Arial"/>
                        </a:rPr>
                        <a:t>я</a:t>
                      </a:r>
                      <a:r>
                        <a:rPr sz="500" b="1" spc="15" dirty="0">
                          <a:latin typeface="Arial"/>
                          <a:cs typeface="Arial"/>
                        </a:rPr>
                        <a:t> </a:t>
                      </a:r>
                      <a:r>
                        <a:rPr sz="500" b="1" dirty="0">
                          <a:latin typeface="Arial"/>
                          <a:cs typeface="Arial"/>
                        </a:rPr>
                        <a:t>о</a:t>
                      </a:r>
                      <a:r>
                        <a:rPr sz="500" b="1" spc="-5" dirty="0">
                          <a:latin typeface="Arial"/>
                          <a:cs typeface="Arial"/>
                        </a:rPr>
                        <a:t>бес</a:t>
                      </a:r>
                      <a:r>
                        <a:rPr sz="500" b="1" dirty="0">
                          <a:latin typeface="Arial"/>
                          <a:cs typeface="Arial"/>
                        </a:rPr>
                        <a:t>п</a:t>
                      </a:r>
                      <a:r>
                        <a:rPr sz="500" b="1" spc="-5" dirty="0">
                          <a:latin typeface="Arial"/>
                          <a:cs typeface="Arial"/>
                        </a:rPr>
                        <a:t>е</a:t>
                      </a:r>
                      <a:r>
                        <a:rPr sz="500" b="1" spc="-10" dirty="0">
                          <a:latin typeface="Arial"/>
                          <a:cs typeface="Arial"/>
                        </a:rPr>
                        <a:t>ч</a:t>
                      </a:r>
                      <a:r>
                        <a:rPr sz="500" b="1" spc="-5" dirty="0">
                          <a:latin typeface="Arial"/>
                          <a:cs typeface="Arial"/>
                        </a:rPr>
                        <a:t>е</a:t>
                      </a:r>
                      <a:r>
                        <a:rPr sz="500" b="1" dirty="0">
                          <a:latin typeface="Arial"/>
                          <a:cs typeface="Arial"/>
                        </a:rPr>
                        <a:t>ния </a:t>
                      </a:r>
                      <a:r>
                        <a:rPr sz="500" b="1" spc="-10" dirty="0">
                          <a:latin typeface="Arial"/>
                          <a:cs typeface="Arial"/>
                        </a:rPr>
                        <a:t>г</a:t>
                      </a:r>
                      <a:r>
                        <a:rPr sz="500" b="1" dirty="0">
                          <a:latin typeface="Arial"/>
                          <a:cs typeface="Arial"/>
                        </a:rPr>
                        <a:t>о</a:t>
                      </a:r>
                      <a:r>
                        <a:rPr sz="500" b="1" spc="-5" dirty="0">
                          <a:latin typeface="Arial"/>
                          <a:cs typeface="Arial"/>
                        </a:rPr>
                        <a:t>су</a:t>
                      </a:r>
                      <a:r>
                        <a:rPr sz="500" b="1" dirty="0">
                          <a:latin typeface="Arial"/>
                          <a:cs typeface="Arial"/>
                        </a:rPr>
                        <a:t>д</a:t>
                      </a:r>
                      <a:r>
                        <a:rPr sz="500" b="1" spc="-5" dirty="0">
                          <a:latin typeface="Arial"/>
                          <a:cs typeface="Arial"/>
                        </a:rPr>
                        <a:t>а</a:t>
                      </a:r>
                      <a:r>
                        <a:rPr sz="500" b="1" dirty="0">
                          <a:latin typeface="Arial"/>
                          <a:cs typeface="Arial"/>
                        </a:rPr>
                        <a:t>р</a:t>
                      </a:r>
                      <a:r>
                        <a:rPr sz="500" b="1" spc="-5" dirty="0">
                          <a:latin typeface="Arial"/>
                          <a:cs typeface="Arial"/>
                        </a:rPr>
                        <a:t>с</a:t>
                      </a:r>
                      <a:r>
                        <a:rPr sz="500" b="1" spc="-15" dirty="0">
                          <a:latin typeface="Arial"/>
                          <a:cs typeface="Arial"/>
                        </a:rPr>
                        <a:t>т</a:t>
                      </a:r>
                      <a:r>
                        <a:rPr sz="500" b="1" dirty="0">
                          <a:latin typeface="Arial"/>
                          <a:cs typeface="Arial"/>
                        </a:rPr>
                        <a:t>в</a:t>
                      </a:r>
                      <a:r>
                        <a:rPr sz="500" b="1" spc="-5" dirty="0">
                          <a:latin typeface="Arial"/>
                          <a:cs typeface="Arial"/>
                        </a:rPr>
                        <a:t>е</a:t>
                      </a:r>
                      <a:r>
                        <a:rPr sz="500" b="1" dirty="0">
                          <a:latin typeface="Arial"/>
                          <a:cs typeface="Arial"/>
                        </a:rPr>
                        <a:t>нных</a:t>
                      </a:r>
                      <a:r>
                        <a:rPr sz="500" b="1" spc="10" dirty="0">
                          <a:latin typeface="Arial"/>
                          <a:cs typeface="Arial"/>
                        </a:rPr>
                        <a:t> </a:t>
                      </a:r>
                      <a:r>
                        <a:rPr sz="500" b="1" spc="-5" dirty="0">
                          <a:latin typeface="Arial"/>
                          <a:cs typeface="Arial"/>
                        </a:rPr>
                        <a:t>(</a:t>
                      </a:r>
                      <a:r>
                        <a:rPr sz="500" b="1" spc="-20" dirty="0">
                          <a:latin typeface="Arial"/>
                          <a:cs typeface="Arial"/>
                        </a:rPr>
                        <a:t>м</a:t>
                      </a:r>
                      <a:r>
                        <a:rPr sz="500" b="1" spc="-5" dirty="0">
                          <a:latin typeface="Arial"/>
                          <a:cs typeface="Arial"/>
                        </a:rPr>
                        <a:t>у</a:t>
                      </a:r>
                      <a:r>
                        <a:rPr sz="500" b="1" dirty="0">
                          <a:latin typeface="Arial"/>
                          <a:cs typeface="Arial"/>
                        </a:rPr>
                        <a:t>ни</a:t>
                      </a:r>
                      <a:r>
                        <a:rPr sz="500" b="1" spc="-5" dirty="0">
                          <a:latin typeface="Arial"/>
                          <a:cs typeface="Arial"/>
                        </a:rPr>
                        <a:t>ц</a:t>
                      </a:r>
                      <a:r>
                        <a:rPr sz="500" b="1" dirty="0">
                          <a:latin typeface="Arial"/>
                          <a:cs typeface="Arial"/>
                        </a:rPr>
                        <a:t>ип</a:t>
                      </a:r>
                      <a:r>
                        <a:rPr sz="500" b="1" spc="-5" dirty="0">
                          <a:latin typeface="Arial"/>
                          <a:cs typeface="Arial"/>
                        </a:rPr>
                        <a:t>а</a:t>
                      </a:r>
                      <a:r>
                        <a:rPr sz="500" b="1" dirty="0">
                          <a:latin typeface="Arial"/>
                          <a:cs typeface="Arial"/>
                        </a:rPr>
                        <a:t>л</a:t>
                      </a:r>
                      <a:r>
                        <a:rPr sz="500" b="1" spc="-5" dirty="0">
                          <a:latin typeface="Arial"/>
                          <a:cs typeface="Arial"/>
                        </a:rPr>
                        <a:t>ь</a:t>
                      </a:r>
                      <a:r>
                        <a:rPr sz="500" b="1" dirty="0">
                          <a:latin typeface="Arial"/>
                          <a:cs typeface="Arial"/>
                        </a:rPr>
                        <a:t>ны</a:t>
                      </a:r>
                      <a:r>
                        <a:rPr sz="500" b="1" spc="-5" dirty="0">
                          <a:latin typeface="Arial"/>
                          <a:cs typeface="Arial"/>
                        </a:rPr>
                        <a:t>х</a:t>
                      </a:r>
                      <a:r>
                        <a:rPr sz="500" b="1" dirty="0">
                          <a:latin typeface="Arial"/>
                          <a:cs typeface="Arial"/>
                        </a:rPr>
                        <a:t>)</a:t>
                      </a:r>
                      <a:r>
                        <a:rPr sz="500" b="1" spc="10" dirty="0">
                          <a:latin typeface="Arial"/>
                          <a:cs typeface="Arial"/>
                        </a:rPr>
                        <a:t> </a:t>
                      </a:r>
                      <a:r>
                        <a:rPr sz="500" b="1" dirty="0">
                          <a:latin typeface="Arial"/>
                          <a:cs typeface="Arial"/>
                        </a:rPr>
                        <a:t>н</a:t>
                      </a:r>
                      <a:r>
                        <a:rPr sz="500" b="1" spc="-5" dirty="0">
                          <a:latin typeface="Arial"/>
                          <a:cs typeface="Arial"/>
                        </a:rPr>
                        <a:t>у</a:t>
                      </a:r>
                      <a:r>
                        <a:rPr sz="500" b="1" dirty="0">
                          <a:latin typeface="Arial"/>
                          <a:cs typeface="Arial"/>
                        </a:rPr>
                        <a:t>жд</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18034">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200</a:t>
                      </a:r>
                      <a:endParaRPr sz="500">
                        <a:latin typeface="Arial"/>
                        <a:cs typeface="Arial"/>
                      </a:endParaRPr>
                    </a:p>
                  </a:txBody>
                  <a:tcPr marL="0" marR="0" marT="0" marB="0">
                    <a:lnL w="8890">
                      <a:solidFill>
                        <a:srgbClr val="000000"/>
                      </a:solidFill>
                      <a:prstDash val="solid"/>
                    </a:lnL>
                    <a:lnR w="8890">
                      <a:solidFill>
                        <a:srgbClr val="000000"/>
                      </a:solidFill>
                      <a:prstDash val="solid"/>
                    </a:lnR>
                    <a:lnT w="18034">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8034">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8034">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8034">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18034">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18034">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18034">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18034">
                      <a:solidFill>
                        <a:srgbClr val="000000"/>
                      </a:solidFill>
                      <a:prstDash val="solid"/>
                    </a:lnT>
                    <a:lnB w="8890">
                      <a:solidFill>
                        <a:srgbClr val="000000"/>
                      </a:solidFill>
                      <a:prstDash val="solid"/>
                    </a:lnB>
                  </a:tcPr>
                </a:tc>
              </a:tr>
              <a:tr h="435319">
                <a:tc>
                  <a:txBody>
                    <a:bodyPr/>
                    <a:lstStyle/>
                    <a:p>
                      <a:pPr marL="16510" marR="49530">
                        <a:lnSpc>
                          <a:spcPct val="109100"/>
                        </a:lnSpc>
                      </a:pPr>
                      <a:r>
                        <a:rPr sz="500" dirty="0">
                          <a:latin typeface="Arial"/>
                          <a:cs typeface="Arial"/>
                        </a:rPr>
                        <a:t>З</a:t>
                      </a:r>
                      <a:r>
                        <a:rPr sz="500" spc="-5" dirty="0">
                          <a:latin typeface="Arial"/>
                          <a:cs typeface="Arial"/>
                        </a:rPr>
                        <a:t>а</a:t>
                      </a:r>
                      <a:r>
                        <a:rPr sz="500" spc="-10" dirty="0">
                          <a:latin typeface="Arial"/>
                          <a:cs typeface="Arial"/>
                        </a:rPr>
                        <a:t>к</a:t>
                      </a:r>
                      <a:r>
                        <a:rPr sz="500" spc="-20" dirty="0">
                          <a:latin typeface="Arial"/>
                          <a:cs typeface="Arial"/>
                        </a:rPr>
                        <a:t>у</a:t>
                      </a:r>
                      <a:r>
                        <a:rPr sz="500" dirty="0">
                          <a:latin typeface="Arial"/>
                          <a:cs typeface="Arial"/>
                        </a:rPr>
                        <a:t>п</a:t>
                      </a:r>
                      <a:r>
                        <a:rPr sz="500" spc="-10" dirty="0">
                          <a:latin typeface="Arial"/>
                          <a:cs typeface="Arial"/>
                        </a:rPr>
                        <a:t>к</a:t>
                      </a:r>
                      <a:r>
                        <a:rPr sz="500" dirty="0">
                          <a:latin typeface="Arial"/>
                          <a:cs typeface="Arial"/>
                        </a:rPr>
                        <a:t>а</a:t>
                      </a:r>
                      <a:r>
                        <a:rPr sz="500" spc="10" dirty="0">
                          <a:latin typeface="Arial"/>
                          <a:cs typeface="Arial"/>
                        </a:rPr>
                        <a:t> </a:t>
                      </a:r>
                      <a:r>
                        <a:rPr sz="500" spc="-10" dirty="0">
                          <a:latin typeface="Arial"/>
                          <a:cs typeface="Arial"/>
                        </a:rPr>
                        <a:t>т</a:t>
                      </a:r>
                      <a:r>
                        <a:rPr sz="500" spc="-5" dirty="0">
                          <a:latin typeface="Arial"/>
                          <a:cs typeface="Arial"/>
                        </a:rPr>
                        <a:t>о</a:t>
                      </a:r>
                      <a:r>
                        <a:rPr sz="500" dirty="0">
                          <a:latin typeface="Arial"/>
                          <a:cs typeface="Arial"/>
                        </a:rPr>
                        <a:t>в</a:t>
                      </a:r>
                      <a:r>
                        <a:rPr sz="500" spc="-5" dirty="0">
                          <a:latin typeface="Arial"/>
                          <a:cs typeface="Arial"/>
                        </a:rPr>
                        <a:t>аро</a:t>
                      </a:r>
                      <a:r>
                        <a:rPr sz="500" dirty="0">
                          <a:latin typeface="Arial"/>
                          <a:cs typeface="Arial"/>
                        </a:rPr>
                        <a:t>в,</a:t>
                      </a:r>
                      <a:r>
                        <a:rPr sz="500" spc="15" dirty="0">
                          <a:latin typeface="Arial"/>
                          <a:cs typeface="Arial"/>
                        </a:rPr>
                        <a:t> </a:t>
                      </a:r>
                      <a:r>
                        <a:rPr sz="500" spc="-5" dirty="0">
                          <a:latin typeface="Arial"/>
                          <a:cs typeface="Arial"/>
                        </a:rPr>
                        <a:t>ра</a:t>
                      </a:r>
                      <a:r>
                        <a:rPr sz="500" dirty="0">
                          <a:latin typeface="Arial"/>
                          <a:cs typeface="Arial"/>
                        </a:rPr>
                        <a:t>б</a:t>
                      </a:r>
                      <a:r>
                        <a:rPr sz="500" spc="-5" dirty="0">
                          <a:latin typeface="Arial"/>
                          <a:cs typeface="Arial"/>
                        </a:rPr>
                        <a:t>о</a:t>
                      </a:r>
                      <a:r>
                        <a:rPr sz="500" dirty="0">
                          <a:latin typeface="Arial"/>
                          <a:cs typeface="Arial"/>
                        </a:rPr>
                        <a:t>т</a:t>
                      </a:r>
                      <a:r>
                        <a:rPr sz="500" spc="5" dirty="0">
                          <a:latin typeface="Arial"/>
                          <a:cs typeface="Arial"/>
                        </a:rPr>
                        <a:t> </a:t>
                      </a:r>
                      <a:r>
                        <a:rPr sz="500" dirty="0">
                          <a:latin typeface="Arial"/>
                          <a:cs typeface="Arial"/>
                        </a:rPr>
                        <a:t>и</a:t>
                      </a:r>
                      <a:r>
                        <a:rPr sz="500" spc="10" dirty="0">
                          <a:latin typeface="Arial"/>
                          <a:cs typeface="Arial"/>
                        </a:rPr>
                        <a:t> </a:t>
                      </a:r>
                      <a:r>
                        <a:rPr sz="500" spc="-20" dirty="0">
                          <a:latin typeface="Arial"/>
                          <a:cs typeface="Arial"/>
                        </a:rPr>
                        <a:t>у</a:t>
                      </a:r>
                      <a:r>
                        <a:rPr sz="500" spc="5" dirty="0">
                          <a:latin typeface="Arial"/>
                          <a:cs typeface="Arial"/>
                        </a:rPr>
                        <a:t>с</a:t>
                      </a:r>
                      <a:r>
                        <a:rPr sz="500" dirty="0">
                          <a:latin typeface="Arial"/>
                          <a:cs typeface="Arial"/>
                        </a:rPr>
                        <a:t>л</a:t>
                      </a:r>
                      <a:r>
                        <a:rPr sz="500" spc="-20" dirty="0">
                          <a:latin typeface="Arial"/>
                          <a:cs typeface="Arial"/>
                        </a:rPr>
                        <a:t>у</a:t>
                      </a:r>
                      <a:r>
                        <a:rPr sz="500" dirty="0">
                          <a:latin typeface="Arial"/>
                          <a:cs typeface="Arial"/>
                        </a:rPr>
                        <a:t>г</a:t>
                      </a:r>
                      <a:r>
                        <a:rPr sz="500" spc="15" dirty="0">
                          <a:latin typeface="Arial"/>
                          <a:cs typeface="Arial"/>
                        </a:rPr>
                        <a:t> </a:t>
                      </a:r>
                      <a:r>
                        <a:rPr sz="500" dirty="0">
                          <a:latin typeface="Arial"/>
                          <a:cs typeface="Arial"/>
                        </a:rPr>
                        <a:t>для</a:t>
                      </a:r>
                      <a:r>
                        <a:rPr sz="500" spc="15" dirty="0">
                          <a:latin typeface="Arial"/>
                          <a:cs typeface="Arial"/>
                        </a:rPr>
                        <a:t> </a:t>
                      </a:r>
                      <a:r>
                        <a:rPr sz="500" spc="-5" dirty="0">
                          <a:latin typeface="Arial"/>
                          <a:cs typeface="Arial"/>
                        </a:rPr>
                        <a:t>о</a:t>
                      </a:r>
                      <a:r>
                        <a:rPr sz="500" dirty="0">
                          <a:latin typeface="Arial"/>
                          <a:cs typeface="Arial"/>
                        </a:rPr>
                        <a:t>б</a:t>
                      </a:r>
                      <a:r>
                        <a:rPr sz="500" spc="-5" dirty="0">
                          <a:latin typeface="Arial"/>
                          <a:cs typeface="Arial"/>
                        </a:rPr>
                        <a:t>е</a:t>
                      </a:r>
                      <a:r>
                        <a:rPr sz="500" spc="5" dirty="0">
                          <a:latin typeface="Arial"/>
                          <a:cs typeface="Arial"/>
                        </a:rPr>
                        <a:t>с</a:t>
                      </a:r>
                      <a:r>
                        <a:rPr sz="500" dirty="0">
                          <a:latin typeface="Arial"/>
                          <a:cs typeface="Arial"/>
                        </a:rPr>
                        <a:t>п</a:t>
                      </a:r>
                      <a:r>
                        <a:rPr sz="500" spc="-5" dirty="0">
                          <a:latin typeface="Arial"/>
                          <a:cs typeface="Arial"/>
                        </a:rPr>
                        <a:t>е</a:t>
                      </a:r>
                      <a:r>
                        <a:rPr sz="500" spc="5" dirty="0">
                          <a:latin typeface="Arial"/>
                          <a:cs typeface="Arial"/>
                        </a:rPr>
                        <a:t>ч</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я</a:t>
                      </a:r>
                      <a:r>
                        <a:rPr sz="500" spc="15" dirty="0">
                          <a:latin typeface="Arial"/>
                          <a:cs typeface="Arial"/>
                        </a:rPr>
                        <a:t> </a:t>
                      </a:r>
                      <a:r>
                        <a:rPr sz="500" spc="5" dirty="0">
                          <a:latin typeface="Arial"/>
                          <a:cs typeface="Arial"/>
                        </a:rPr>
                        <a:t>с</a:t>
                      </a:r>
                      <a:r>
                        <a:rPr sz="500" dirty="0">
                          <a:latin typeface="Arial"/>
                          <a:cs typeface="Arial"/>
                        </a:rPr>
                        <a:t>п</a:t>
                      </a:r>
                      <a:r>
                        <a:rPr sz="500" spc="-5" dirty="0">
                          <a:latin typeface="Arial"/>
                          <a:cs typeface="Arial"/>
                        </a:rPr>
                        <a:t>е</a:t>
                      </a:r>
                      <a:r>
                        <a:rPr sz="500" dirty="0">
                          <a:latin typeface="Arial"/>
                          <a:cs typeface="Arial"/>
                        </a:rPr>
                        <a:t>ц</a:t>
                      </a:r>
                      <a:r>
                        <a:rPr sz="500" spc="-10" dirty="0">
                          <a:latin typeface="Arial"/>
                          <a:cs typeface="Arial"/>
                        </a:rPr>
                        <a:t>и</a:t>
                      </a:r>
                      <a:r>
                        <a:rPr sz="500" spc="-5" dirty="0">
                          <a:latin typeface="Arial"/>
                          <a:cs typeface="Arial"/>
                        </a:rPr>
                        <a:t>а</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ы</a:t>
                      </a:r>
                      <a:r>
                        <a:rPr sz="500" dirty="0">
                          <a:latin typeface="Arial"/>
                          <a:cs typeface="Arial"/>
                        </a:rPr>
                        <a:t>м </a:t>
                      </a:r>
                      <a:r>
                        <a:rPr sz="500" spc="-10" dirty="0">
                          <a:latin typeface="Arial"/>
                          <a:cs typeface="Arial"/>
                        </a:rPr>
                        <a:t>т</a:t>
                      </a:r>
                      <a:r>
                        <a:rPr sz="500" spc="-5" dirty="0">
                          <a:latin typeface="Arial"/>
                          <a:cs typeface="Arial"/>
                        </a:rPr>
                        <a:t>о</a:t>
                      </a:r>
                      <a:r>
                        <a:rPr sz="500" dirty="0">
                          <a:latin typeface="Arial"/>
                          <a:cs typeface="Arial"/>
                        </a:rPr>
                        <a:t>пл</a:t>
                      </a:r>
                      <a:r>
                        <a:rPr sz="500" spc="-5" dirty="0">
                          <a:latin typeface="Arial"/>
                          <a:cs typeface="Arial"/>
                        </a:rPr>
                        <a:t>и</a:t>
                      </a:r>
                      <a:r>
                        <a:rPr sz="500" dirty="0">
                          <a:latin typeface="Arial"/>
                          <a:cs typeface="Arial"/>
                        </a:rPr>
                        <a:t>в</a:t>
                      </a:r>
                      <a:r>
                        <a:rPr sz="500" spc="-5" dirty="0">
                          <a:latin typeface="Arial"/>
                          <a:cs typeface="Arial"/>
                        </a:rPr>
                        <a:t>о</a:t>
                      </a:r>
                      <a:r>
                        <a:rPr sz="500" dirty="0">
                          <a:latin typeface="Arial"/>
                          <a:cs typeface="Arial"/>
                        </a:rPr>
                        <a:t>м</a:t>
                      </a:r>
                      <a:r>
                        <a:rPr sz="500" spc="15" dirty="0">
                          <a:latin typeface="Arial"/>
                          <a:cs typeface="Arial"/>
                        </a:rPr>
                        <a:t> </a:t>
                      </a:r>
                      <a:r>
                        <a:rPr sz="500" dirty="0">
                          <a:latin typeface="Arial"/>
                          <a:cs typeface="Arial"/>
                        </a:rPr>
                        <a:t>и</a:t>
                      </a:r>
                      <a:r>
                        <a:rPr sz="500" spc="10" dirty="0">
                          <a:latin typeface="Arial"/>
                          <a:cs typeface="Arial"/>
                        </a:rPr>
                        <a:t> </a:t>
                      </a:r>
                      <a:r>
                        <a:rPr sz="500" dirty="0">
                          <a:latin typeface="Arial"/>
                          <a:cs typeface="Arial"/>
                        </a:rPr>
                        <a:t>го</a:t>
                      </a:r>
                      <a:r>
                        <a:rPr sz="500" spc="-5" dirty="0">
                          <a:latin typeface="Arial"/>
                          <a:cs typeface="Arial"/>
                        </a:rPr>
                        <a:t>р</a:t>
                      </a:r>
                      <a:r>
                        <a:rPr sz="500" dirty="0">
                          <a:latin typeface="Arial"/>
                          <a:cs typeface="Arial"/>
                        </a:rPr>
                        <a:t>ю</a:t>
                      </a:r>
                      <a:r>
                        <a:rPr sz="500" spc="5" dirty="0">
                          <a:latin typeface="Arial"/>
                          <a:cs typeface="Arial"/>
                        </a:rPr>
                        <a:t>ч</a:t>
                      </a:r>
                      <a:r>
                        <a:rPr sz="500" spc="-5" dirty="0">
                          <a:latin typeface="Arial"/>
                          <a:cs typeface="Arial"/>
                        </a:rPr>
                        <a:t>е-</a:t>
                      </a:r>
                      <a:r>
                        <a:rPr sz="500" spc="5" dirty="0">
                          <a:latin typeface="Arial"/>
                          <a:cs typeface="Arial"/>
                        </a:rPr>
                        <a:t>с</a:t>
                      </a:r>
                      <a:r>
                        <a:rPr sz="500" dirty="0">
                          <a:latin typeface="Arial"/>
                          <a:cs typeface="Arial"/>
                        </a:rPr>
                        <a:t>м</a:t>
                      </a:r>
                      <a:r>
                        <a:rPr sz="500" spc="-5" dirty="0">
                          <a:latin typeface="Arial"/>
                          <a:cs typeface="Arial"/>
                        </a:rPr>
                        <a:t>а</a:t>
                      </a:r>
                      <a:r>
                        <a:rPr sz="500" spc="-10" dirty="0">
                          <a:latin typeface="Arial"/>
                          <a:cs typeface="Arial"/>
                        </a:rPr>
                        <a:t>з</a:t>
                      </a:r>
                      <a:r>
                        <a:rPr sz="500" spc="-5" dirty="0">
                          <a:latin typeface="Arial"/>
                          <a:cs typeface="Arial"/>
                        </a:rPr>
                        <a:t>о</a:t>
                      </a:r>
                      <a:r>
                        <a:rPr sz="500" spc="5" dirty="0">
                          <a:latin typeface="Arial"/>
                          <a:cs typeface="Arial"/>
                        </a:rPr>
                        <a:t>ч</a:t>
                      </a:r>
                      <a:r>
                        <a:rPr sz="500" dirty="0">
                          <a:latin typeface="Arial"/>
                          <a:cs typeface="Arial"/>
                        </a:rPr>
                        <a:t>н</a:t>
                      </a:r>
                      <a:r>
                        <a:rPr sz="500" spc="-5" dirty="0">
                          <a:latin typeface="Arial"/>
                          <a:cs typeface="Arial"/>
                        </a:rPr>
                        <a:t>ы</a:t>
                      </a:r>
                      <a:r>
                        <a:rPr sz="500" dirty="0">
                          <a:latin typeface="Arial"/>
                          <a:cs typeface="Arial"/>
                        </a:rPr>
                        <a:t>ми</a:t>
                      </a:r>
                      <a:r>
                        <a:rPr sz="500" spc="10" dirty="0">
                          <a:latin typeface="Arial"/>
                          <a:cs typeface="Arial"/>
                        </a:rPr>
                        <a:t> </a:t>
                      </a:r>
                      <a:r>
                        <a:rPr sz="500" dirty="0">
                          <a:latin typeface="Arial"/>
                          <a:cs typeface="Arial"/>
                        </a:rPr>
                        <a:t>м</a:t>
                      </a:r>
                      <a:r>
                        <a:rPr sz="500" spc="-5" dirty="0">
                          <a:latin typeface="Arial"/>
                          <a:cs typeface="Arial"/>
                        </a:rPr>
                        <a:t>а</a:t>
                      </a:r>
                      <a:r>
                        <a:rPr sz="500" spc="-10" dirty="0">
                          <a:latin typeface="Arial"/>
                          <a:cs typeface="Arial"/>
                        </a:rPr>
                        <a:t>т</a:t>
                      </a:r>
                      <a:r>
                        <a:rPr sz="500" spc="-5" dirty="0">
                          <a:latin typeface="Arial"/>
                          <a:cs typeface="Arial"/>
                        </a:rPr>
                        <a:t>ериа</a:t>
                      </a:r>
                      <a:r>
                        <a:rPr sz="500" dirty="0">
                          <a:latin typeface="Arial"/>
                          <a:cs typeface="Arial"/>
                        </a:rPr>
                        <a:t>л</a:t>
                      </a:r>
                      <a:r>
                        <a:rPr sz="500" spc="-5" dirty="0">
                          <a:latin typeface="Arial"/>
                          <a:cs typeface="Arial"/>
                        </a:rPr>
                        <a:t>а</a:t>
                      </a:r>
                      <a:r>
                        <a:rPr sz="500" dirty="0">
                          <a:latin typeface="Arial"/>
                          <a:cs typeface="Arial"/>
                        </a:rPr>
                        <a:t>м</a:t>
                      </a:r>
                      <a:r>
                        <a:rPr sz="500" spc="-5" dirty="0">
                          <a:latin typeface="Arial"/>
                          <a:cs typeface="Arial"/>
                        </a:rPr>
                        <a:t>и</a:t>
                      </a:r>
                      <a:r>
                        <a:rPr sz="500" dirty="0">
                          <a:latin typeface="Arial"/>
                          <a:cs typeface="Arial"/>
                        </a:rPr>
                        <a:t>,</a:t>
                      </a:r>
                      <a:r>
                        <a:rPr sz="500" spc="15" dirty="0">
                          <a:latin typeface="Arial"/>
                          <a:cs typeface="Arial"/>
                        </a:rPr>
                        <a:t> </a:t>
                      </a:r>
                      <a:r>
                        <a:rPr sz="500" dirty="0">
                          <a:latin typeface="Arial"/>
                          <a:cs typeface="Arial"/>
                        </a:rPr>
                        <a:t>п</a:t>
                      </a:r>
                      <a:r>
                        <a:rPr sz="500" spc="-5" dirty="0">
                          <a:latin typeface="Arial"/>
                          <a:cs typeface="Arial"/>
                        </a:rPr>
                        <a:t>ро</a:t>
                      </a:r>
                      <a:r>
                        <a:rPr sz="500" dirty="0">
                          <a:latin typeface="Arial"/>
                          <a:cs typeface="Arial"/>
                        </a:rPr>
                        <a:t>д</a:t>
                      </a:r>
                      <a:r>
                        <a:rPr sz="500" spc="-5" dirty="0">
                          <a:latin typeface="Arial"/>
                          <a:cs typeface="Arial"/>
                        </a:rPr>
                        <a:t>о</a:t>
                      </a:r>
                      <a:r>
                        <a:rPr sz="500" dirty="0">
                          <a:latin typeface="Arial"/>
                          <a:cs typeface="Arial"/>
                        </a:rPr>
                        <a:t>в</a:t>
                      </a:r>
                      <a:r>
                        <a:rPr sz="500" spc="-5" dirty="0">
                          <a:latin typeface="Arial"/>
                          <a:cs typeface="Arial"/>
                        </a:rPr>
                        <a:t>о</a:t>
                      </a:r>
                      <a:r>
                        <a:rPr sz="500" dirty="0">
                          <a:latin typeface="Arial"/>
                          <a:cs typeface="Arial"/>
                        </a:rPr>
                        <a:t>л</a:t>
                      </a:r>
                      <a:r>
                        <a:rPr sz="500" spc="5" dirty="0">
                          <a:latin typeface="Arial"/>
                          <a:cs typeface="Arial"/>
                        </a:rPr>
                        <a:t>ьс</a:t>
                      </a:r>
                      <a:r>
                        <a:rPr sz="500" spc="-10" dirty="0">
                          <a:latin typeface="Arial"/>
                          <a:cs typeface="Arial"/>
                        </a:rPr>
                        <a:t>т</a:t>
                      </a:r>
                      <a:r>
                        <a:rPr sz="500" dirty="0">
                          <a:latin typeface="Arial"/>
                          <a:cs typeface="Arial"/>
                        </a:rPr>
                        <a:t>в</a:t>
                      </a:r>
                      <a:r>
                        <a:rPr sz="500" spc="-5" dirty="0">
                          <a:latin typeface="Arial"/>
                          <a:cs typeface="Arial"/>
                        </a:rPr>
                        <a:t>е</a:t>
                      </a:r>
                      <a:r>
                        <a:rPr sz="500" dirty="0">
                          <a:latin typeface="Arial"/>
                          <a:cs typeface="Arial"/>
                        </a:rPr>
                        <a:t>нн</a:t>
                      </a:r>
                      <a:r>
                        <a:rPr sz="500" spc="-5" dirty="0">
                          <a:latin typeface="Arial"/>
                          <a:cs typeface="Arial"/>
                        </a:rPr>
                        <a:t>о</a:t>
                      </a:r>
                      <a:r>
                        <a:rPr sz="500" dirty="0">
                          <a:latin typeface="Arial"/>
                          <a:cs typeface="Arial"/>
                        </a:rPr>
                        <a:t>го и</a:t>
                      </a:r>
                      <a:r>
                        <a:rPr sz="500" spc="10" dirty="0">
                          <a:latin typeface="Arial"/>
                          <a:cs typeface="Arial"/>
                        </a:rPr>
                        <a:t> </a:t>
                      </a:r>
                      <a:r>
                        <a:rPr sz="500" dirty="0">
                          <a:latin typeface="Arial"/>
                          <a:cs typeface="Arial"/>
                        </a:rPr>
                        <a:t>в</a:t>
                      </a:r>
                      <a:r>
                        <a:rPr sz="500" spc="-5" dirty="0">
                          <a:latin typeface="Arial"/>
                          <a:cs typeface="Arial"/>
                        </a:rPr>
                        <a:t>еще</a:t>
                      </a:r>
                      <a:r>
                        <a:rPr sz="500" dirty="0">
                          <a:latin typeface="Arial"/>
                          <a:cs typeface="Arial"/>
                        </a:rPr>
                        <a:t>в</a:t>
                      </a:r>
                      <a:r>
                        <a:rPr sz="500" spc="-5" dirty="0">
                          <a:latin typeface="Arial"/>
                          <a:cs typeface="Arial"/>
                        </a:rPr>
                        <a:t>о</a:t>
                      </a:r>
                      <a:r>
                        <a:rPr sz="500" dirty="0">
                          <a:latin typeface="Arial"/>
                          <a:cs typeface="Arial"/>
                        </a:rPr>
                        <a:t>го</a:t>
                      </a:r>
                      <a:r>
                        <a:rPr sz="500" spc="10" dirty="0">
                          <a:latin typeface="Arial"/>
                          <a:cs typeface="Arial"/>
                        </a:rPr>
                        <a:t> </a:t>
                      </a:r>
                      <a:r>
                        <a:rPr sz="500" spc="-5" dirty="0">
                          <a:latin typeface="Arial"/>
                          <a:cs typeface="Arial"/>
                        </a:rPr>
                        <a:t>о</a:t>
                      </a:r>
                      <a:r>
                        <a:rPr sz="500" dirty="0">
                          <a:latin typeface="Arial"/>
                          <a:cs typeface="Arial"/>
                        </a:rPr>
                        <a:t>б</a:t>
                      </a:r>
                      <a:r>
                        <a:rPr sz="500" spc="-5" dirty="0">
                          <a:latin typeface="Arial"/>
                          <a:cs typeface="Arial"/>
                        </a:rPr>
                        <a:t>е</a:t>
                      </a:r>
                      <a:r>
                        <a:rPr sz="500" spc="5" dirty="0">
                          <a:latin typeface="Arial"/>
                          <a:cs typeface="Arial"/>
                        </a:rPr>
                        <a:t>с</a:t>
                      </a:r>
                      <a:r>
                        <a:rPr sz="500" dirty="0">
                          <a:latin typeface="Arial"/>
                          <a:cs typeface="Arial"/>
                        </a:rPr>
                        <a:t>п</a:t>
                      </a:r>
                      <a:r>
                        <a:rPr sz="500" spc="-5" dirty="0">
                          <a:latin typeface="Arial"/>
                          <a:cs typeface="Arial"/>
                        </a:rPr>
                        <a:t>е</a:t>
                      </a:r>
                      <a:r>
                        <a:rPr sz="500" spc="5" dirty="0">
                          <a:latin typeface="Arial"/>
                          <a:cs typeface="Arial"/>
                        </a:rPr>
                        <a:t>ч</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я</a:t>
                      </a:r>
                      <a:r>
                        <a:rPr sz="500" spc="15" dirty="0">
                          <a:latin typeface="Arial"/>
                          <a:cs typeface="Arial"/>
                        </a:rPr>
                        <a:t> </a:t>
                      </a:r>
                      <a:r>
                        <a:rPr sz="500" spc="-5" dirty="0">
                          <a:latin typeface="Arial"/>
                          <a:cs typeface="Arial"/>
                        </a:rPr>
                        <a:t>ор</a:t>
                      </a:r>
                      <a:r>
                        <a:rPr sz="500" dirty="0">
                          <a:latin typeface="Arial"/>
                          <a:cs typeface="Arial"/>
                        </a:rPr>
                        <a:t>га</a:t>
                      </a:r>
                      <a:r>
                        <a:rPr sz="500" spc="-5" dirty="0">
                          <a:latin typeface="Arial"/>
                          <a:cs typeface="Arial"/>
                        </a:rPr>
                        <a:t>но</a:t>
                      </a:r>
                      <a:r>
                        <a:rPr sz="500" dirty="0">
                          <a:latin typeface="Arial"/>
                          <a:cs typeface="Arial"/>
                        </a:rPr>
                        <a:t>в</a:t>
                      </a:r>
                      <a:r>
                        <a:rPr sz="500" spc="10" dirty="0">
                          <a:latin typeface="Arial"/>
                          <a:cs typeface="Arial"/>
                        </a:rPr>
                        <a:t> </a:t>
                      </a:r>
                      <a:r>
                        <a:rPr sz="500" dirty="0">
                          <a:latin typeface="Arial"/>
                          <a:cs typeface="Arial"/>
                        </a:rPr>
                        <a:t>в</a:t>
                      </a:r>
                      <a:r>
                        <a:rPr sz="500" spc="10" dirty="0">
                          <a:latin typeface="Arial"/>
                          <a:cs typeface="Arial"/>
                        </a:rPr>
                        <a:t> </a:t>
                      </a:r>
                      <a:r>
                        <a:rPr sz="500" spc="5" dirty="0">
                          <a:latin typeface="Arial"/>
                          <a:cs typeface="Arial"/>
                        </a:rPr>
                        <a:t>с</a:t>
                      </a:r>
                      <a:r>
                        <a:rPr sz="500" spc="-5" dirty="0">
                          <a:latin typeface="Arial"/>
                          <a:cs typeface="Arial"/>
                        </a:rPr>
                        <a:t>фер</a:t>
                      </a:r>
                      <a:r>
                        <a:rPr sz="500" dirty="0">
                          <a:latin typeface="Arial"/>
                          <a:cs typeface="Arial"/>
                        </a:rPr>
                        <a:t>е</a:t>
                      </a:r>
                      <a:r>
                        <a:rPr sz="500" spc="10" dirty="0">
                          <a:latin typeface="Arial"/>
                          <a:cs typeface="Arial"/>
                        </a:rPr>
                        <a:t> </a:t>
                      </a:r>
                      <a:r>
                        <a:rPr sz="500" dirty="0">
                          <a:latin typeface="Arial"/>
                          <a:cs typeface="Arial"/>
                        </a:rPr>
                        <a:t>н</a:t>
                      </a:r>
                      <a:r>
                        <a:rPr sz="500" spc="-5" dirty="0">
                          <a:latin typeface="Arial"/>
                          <a:cs typeface="Arial"/>
                        </a:rPr>
                        <a:t>а</a:t>
                      </a:r>
                      <a:r>
                        <a:rPr sz="500" dirty="0">
                          <a:latin typeface="Arial"/>
                          <a:cs typeface="Arial"/>
                        </a:rPr>
                        <a:t>ц</a:t>
                      </a:r>
                      <a:r>
                        <a:rPr sz="500" spc="-10" dirty="0">
                          <a:latin typeface="Arial"/>
                          <a:cs typeface="Arial"/>
                        </a:rPr>
                        <a:t>и</a:t>
                      </a:r>
                      <a:r>
                        <a:rPr sz="500" spc="-5" dirty="0">
                          <a:latin typeface="Arial"/>
                          <a:cs typeface="Arial"/>
                        </a:rPr>
                        <a:t>о</a:t>
                      </a:r>
                      <a:r>
                        <a:rPr sz="500" dirty="0">
                          <a:latin typeface="Arial"/>
                          <a:cs typeface="Arial"/>
                        </a:rPr>
                        <a:t>н</a:t>
                      </a:r>
                      <a:r>
                        <a:rPr sz="500" spc="-5" dirty="0">
                          <a:latin typeface="Arial"/>
                          <a:cs typeface="Arial"/>
                        </a:rPr>
                        <a:t>а</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о</a:t>
                      </a:r>
                      <a:r>
                        <a:rPr sz="500" dirty="0">
                          <a:latin typeface="Arial"/>
                          <a:cs typeface="Arial"/>
                        </a:rPr>
                        <a:t>й б</a:t>
                      </a:r>
                      <a:r>
                        <a:rPr sz="500" spc="-5" dirty="0">
                          <a:latin typeface="Arial"/>
                          <a:cs typeface="Arial"/>
                        </a:rPr>
                        <a:t>е</a:t>
                      </a:r>
                      <a:r>
                        <a:rPr sz="500" spc="-10" dirty="0">
                          <a:latin typeface="Arial"/>
                          <a:cs typeface="Arial"/>
                        </a:rPr>
                        <a:t>з</a:t>
                      </a:r>
                      <a:r>
                        <a:rPr sz="500" spc="-5" dirty="0">
                          <a:latin typeface="Arial"/>
                          <a:cs typeface="Arial"/>
                        </a:rPr>
                        <a:t>о</a:t>
                      </a:r>
                      <a:r>
                        <a:rPr sz="500" dirty="0">
                          <a:latin typeface="Arial"/>
                          <a:cs typeface="Arial"/>
                        </a:rPr>
                        <a:t>п</a:t>
                      </a:r>
                      <a:r>
                        <a:rPr sz="500" spc="-5" dirty="0">
                          <a:latin typeface="Arial"/>
                          <a:cs typeface="Arial"/>
                        </a:rPr>
                        <a:t>а</a:t>
                      </a:r>
                      <a:r>
                        <a:rPr sz="500" spc="5" dirty="0">
                          <a:latin typeface="Arial"/>
                          <a:cs typeface="Arial"/>
                        </a:rPr>
                        <a:t>с</a:t>
                      </a:r>
                      <a:r>
                        <a:rPr sz="500" dirty="0">
                          <a:latin typeface="Arial"/>
                          <a:cs typeface="Arial"/>
                        </a:rPr>
                        <a:t>н</a:t>
                      </a:r>
                      <a:r>
                        <a:rPr sz="500" spc="-5" dirty="0">
                          <a:latin typeface="Arial"/>
                          <a:cs typeface="Arial"/>
                        </a:rPr>
                        <a:t>о</a:t>
                      </a:r>
                      <a:r>
                        <a:rPr sz="500" spc="5" dirty="0">
                          <a:latin typeface="Arial"/>
                          <a:cs typeface="Arial"/>
                        </a:rPr>
                        <a:t>с</a:t>
                      </a:r>
                      <a:r>
                        <a:rPr sz="500" spc="-10" dirty="0">
                          <a:latin typeface="Arial"/>
                          <a:cs typeface="Arial"/>
                        </a:rPr>
                        <a:t>т</a:t>
                      </a:r>
                      <a:r>
                        <a:rPr sz="500" spc="-5" dirty="0">
                          <a:latin typeface="Arial"/>
                          <a:cs typeface="Arial"/>
                        </a:rPr>
                        <a:t>и</a:t>
                      </a:r>
                      <a:r>
                        <a:rPr sz="500" dirty="0">
                          <a:latin typeface="Arial"/>
                          <a:cs typeface="Arial"/>
                        </a:rPr>
                        <a:t>,</a:t>
                      </a:r>
                      <a:r>
                        <a:rPr sz="500" spc="15" dirty="0">
                          <a:latin typeface="Arial"/>
                          <a:cs typeface="Arial"/>
                        </a:rPr>
                        <a:t> </a:t>
                      </a:r>
                      <a:r>
                        <a:rPr sz="500" dirty="0">
                          <a:latin typeface="Arial"/>
                          <a:cs typeface="Arial"/>
                        </a:rPr>
                        <a:t>п</a:t>
                      </a:r>
                      <a:r>
                        <a:rPr sz="500" spc="-5" dirty="0">
                          <a:latin typeface="Arial"/>
                          <a:cs typeface="Arial"/>
                        </a:rPr>
                        <a:t>ра</a:t>
                      </a:r>
                      <a:r>
                        <a:rPr sz="500" dirty="0">
                          <a:latin typeface="Arial"/>
                          <a:cs typeface="Arial"/>
                        </a:rPr>
                        <a:t>в</a:t>
                      </a:r>
                      <a:r>
                        <a:rPr sz="500" spc="-5" dirty="0">
                          <a:latin typeface="Arial"/>
                          <a:cs typeface="Arial"/>
                        </a:rPr>
                        <a:t>оо</a:t>
                      </a:r>
                      <a:r>
                        <a:rPr sz="500" spc="-10" dirty="0">
                          <a:latin typeface="Arial"/>
                          <a:cs typeface="Arial"/>
                        </a:rPr>
                        <a:t>х</a:t>
                      </a:r>
                      <a:r>
                        <a:rPr sz="500" spc="-5" dirty="0">
                          <a:latin typeface="Arial"/>
                          <a:cs typeface="Arial"/>
                        </a:rPr>
                        <a:t>ра</a:t>
                      </a:r>
                      <a:r>
                        <a:rPr sz="500" dirty="0">
                          <a:latin typeface="Arial"/>
                          <a:cs typeface="Arial"/>
                        </a:rPr>
                        <a:t>н</a:t>
                      </a:r>
                      <a:r>
                        <a:rPr sz="500" spc="-10" dirty="0">
                          <a:latin typeface="Arial"/>
                          <a:cs typeface="Arial"/>
                        </a:rPr>
                        <a:t>ит</a:t>
                      </a:r>
                      <a:r>
                        <a:rPr sz="500" spc="-5" dirty="0">
                          <a:latin typeface="Arial"/>
                          <a:cs typeface="Arial"/>
                        </a:rPr>
                        <a:t>е</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о</a:t>
                      </a:r>
                      <a:r>
                        <a:rPr sz="500" dirty="0">
                          <a:latin typeface="Arial"/>
                          <a:cs typeface="Arial"/>
                        </a:rPr>
                        <a:t>й</a:t>
                      </a:r>
                      <a:r>
                        <a:rPr sz="500" spc="10" dirty="0">
                          <a:latin typeface="Arial"/>
                          <a:cs typeface="Arial"/>
                        </a:rPr>
                        <a:t> </a:t>
                      </a:r>
                      <a:r>
                        <a:rPr sz="500" dirty="0">
                          <a:latin typeface="Arial"/>
                          <a:cs typeface="Arial"/>
                        </a:rPr>
                        <a:t>д</a:t>
                      </a:r>
                      <a:r>
                        <a:rPr sz="500" spc="-5" dirty="0">
                          <a:latin typeface="Arial"/>
                          <a:cs typeface="Arial"/>
                        </a:rPr>
                        <a:t>е</a:t>
                      </a:r>
                      <a:r>
                        <a:rPr sz="500" dirty="0">
                          <a:latin typeface="Arial"/>
                          <a:cs typeface="Arial"/>
                        </a:rPr>
                        <a:t>я</a:t>
                      </a:r>
                      <a:r>
                        <a:rPr sz="500" spc="-10" dirty="0">
                          <a:latin typeface="Arial"/>
                          <a:cs typeface="Arial"/>
                        </a:rPr>
                        <a:t>т</a:t>
                      </a:r>
                      <a:r>
                        <a:rPr sz="500" spc="-5" dirty="0">
                          <a:latin typeface="Arial"/>
                          <a:cs typeface="Arial"/>
                        </a:rPr>
                        <a:t>е</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о</a:t>
                      </a:r>
                      <a:r>
                        <a:rPr sz="500" spc="5" dirty="0">
                          <a:latin typeface="Arial"/>
                          <a:cs typeface="Arial"/>
                        </a:rPr>
                        <a:t>с</a:t>
                      </a:r>
                      <a:r>
                        <a:rPr sz="500" spc="-10" dirty="0">
                          <a:latin typeface="Arial"/>
                          <a:cs typeface="Arial"/>
                        </a:rPr>
                        <a:t>т</a:t>
                      </a:r>
                      <a:r>
                        <a:rPr sz="500" dirty="0">
                          <a:latin typeface="Arial"/>
                          <a:cs typeface="Arial"/>
                        </a:rPr>
                        <a:t>и</a:t>
                      </a:r>
                      <a:r>
                        <a:rPr sz="500" spc="10" dirty="0">
                          <a:latin typeface="Arial"/>
                          <a:cs typeface="Arial"/>
                        </a:rPr>
                        <a:t> </a:t>
                      </a:r>
                      <a:r>
                        <a:rPr sz="500" dirty="0">
                          <a:latin typeface="Arial"/>
                          <a:cs typeface="Arial"/>
                        </a:rPr>
                        <a:t>и</a:t>
                      </a:r>
                      <a:r>
                        <a:rPr sz="500" spc="10" dirty="0">
                          <a:latin typeface="Arial"/>
                          <a:cs typeface="Arial"/>
                        </a:rPr>
                        <a:t> </a:t>
                      </a:r>
                      <a:r>
                        <a:rPr sz="500" spc="-5" dirty="0">
                          <a:latin typeface="Arial"/>
                          <a:cs typeface="Arial"/>
                        </a:rPr>
                        <a:t>о</a:t>
                      </a:r>
                      <a:r>
                        <a:rPr sz="500" dirty="0">
                          <a:latin typeface="Arial"/>
                          <a:cs typeface="Arial"/>
                        </a:rPr>
                        <a:t>б</a:t>
                      </a:r>
                      <a:r>
                        <a:rPr sz="500" spc="-5" dirty="0">
                          <a:latin typeface="Arial"/>
                          <a:cs typeface="Arial"/>
                        </a:rPr>
                        <a:t>оро</a:t>
                      </a:r>
                      <a:r>
                        <a:rPr sz="500" dirty="0">
                          <a:latin typeface="Arial"/>
                          <a:cs typeface="Arial"/>
                        </a:rPr>
                        <a:t>ны</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220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174127">
                <a:tc>
                  <a:txBody>
                    <a:bodyPr/>
                    <a:lstStyle/>
                    <a:p>
                      <a:pPr marL="16510" marR="315595">
                        <a:lnSpc>
                          <a:spcPct val="109100"/>
                        </a:lnSpc>
                      </a:pPr>
                      <a:r>
                        <a:rPr sz="500" dirty="0">
                          <a:latin typeface="Arial"/>
                          <a:cs typeface="Arial"/>
                        </a:rPr>
                        <a:t>О</a:t>
                      </a:r>
                      <a:r>
                        <a:rPr sz="500" spc="-5" dirty="0">
                          <a:latin typeface="Arial"/>
                          <a:cs typeface="Arial"/>
                        </a:rPr>
                        <a:t>бе</a:t>
                      </a:r>
                      <a:r>
                        <a:rPr sz="500" spc="5" dirty="0">
                          <a:latin typeface="Arial"/>
                          <a:cs typeface="Arial"/>
                        </a:rPr>
                        <a:t>с</a:t>
                      </a:r>
                      <a:r>
                        <a:rPr sz="500" dirty="0">
                          <a:latin typeface="Arial"/>
                          <a:cs typeface="Arial"/>
                        </a:rPr>
                        <a:t>п</a:t>
                      </a:r>
                      <a:r>
                        <a:rPr sz="500" spc="-5" dirty="0">
                          <a:latin typeface="Arial"/>
                          <a:cs typeface="Arial"/>
                        </a:rPr>
                        <a:t>е</a:t>
                      </a:r>
                      <a:r>
                        <a:rPr sz="500" spc="5" dirty="0">
                          <a:latin typeface="Arial"/>
                          <a:cs typeface="Arial"/>
                        </a:rPr>
                        <a:t>ч</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е</a:t>
                      </a:r>
                      <a:r>
                        <a:rPr sz="500" spc="10" dirty="0">
                          <a:latin typeface="Arial"/>
                          <a:cs typeface="Arial"/>
                        </a:rPr>
                        <a:t> </a:t>
                      </a:r>
                      <a:r>
                        <a:rPr sz="500" spc="5" dirty="0">
                          <a:latin typeface="Arial"/>
                          <a:cs typeface="Arial"/>
                        </a:rPr>
                        <a:t>с</a:t>
                      </a:r>
                      <a:r>
                        <a:rPr sz="500" dirty="0">
                          <a:latin typeface="Arial"/>
                          <a:cs typeface="Arial"/>
                        </a:rPr>
                        <a:t>п</a:t>
                      </a:r>
                      <a:r>
                        <a:rPr sz="500" spc="-5" dirty="0">
                          <a:latin typeface="Arial"/>
                          <a:cs typeface="Arial"/>
                        </a:rPr>
                        <a:t>е</a:t>
                      </a:r>
                      <a:r>
                        <a:rPr sz="500" dirty="0">
                          <a:latin typeface="Arial"/>
                          <a:cs typeface="Arial"/>
                        </a:rPr>
                        <a:t>ц</a:t>
                      </a:r>
                      <a:r>
                        <a:rPr sz="500" spc="-10" dirty="0">
                          <a:latin typeface="Arial"/>
                          <a:cs typeface="Arial"/>
                        </a:rPr>
                        <a:t>и</a:t>
                      </a:r>
                      <a:r>
                        <a:rPr sz="500" spc="-5" dirty="0">
                          <a:latin typeface="Arial"/>
                          <a:cs typeface="Arial"/>
                        </a:rPr>
                        <a:t>а</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ы</a:t>
                      </a:r>
                      <a:r>
                        <a:rPr sz="500" dirty="0">
                          <a:latin typeface="Arial"/>
                          <a:cs typeface="Arial"/>
                        </a:rPr>
                        <a:t>м</a:t>
                      </a:r>
                      <a:r>
                        <a:rPr sz="500" spc="15" dirty="0">
                          <a:latin typeface="Arial"/>
                          <a:cs typeface="Arial"/>
                        </a:rPr>
                        <a:t> </a:t>
                      </a:r>
                      <a:r>
                        <a:rPr sz="500" spc="-10" dirty="0">
                          <a:latin typeface="Arial"/>
                          <a:cs typeface="Arial"/>
                        </a:rPr>
                        <a:t>т</a:t>
                      </a:r>
                      <a:r>
                        <a:rPr sz="500" spc="-5" dirty="0">
                          <a:latin typeface="Arial"/>
                          <a:cs typeface="Arial"/>
                        </a:rPr>
                        <a:t>о</a:t>
                      </a:r>
                      <a:r>
                        <a:rPr sz="500" dirty="0">
                          <a:latin typeface="Arial"/>
                          <a:cs typeface="Arial"/>
                        </a:rPr>
                        <a:t>пл</a:t>
                      </a:r>
                      <a:r>
                        <a:rPr sz="500" spc="-5" dirty="0">
                          <a:latin typeface="Arial"/>
                          <a:cs typeface="Arial"/>
                        </a:rPr>
                        <a:t>и</a:t>
                      </a:r>
                      <a:r>
                        <a:rPr sz="500" dirty="0">
                          <a:latin typeface="Arial"/>
                          <a:cs typeface="Arial"/>
                        </a:rPr>
                        <a:t>в</a:t>
                      </a:r>
                      <a:r>
                        <a:rPr sz="500" spc="-5" dirty="0">
                          <a:latin typeface="Arial"/>
                          <a:cs typeface="Arial"/>
                        </a:rPr>
                        <a:t>о</a:t>
                      </a:r>
                      <a:r>
                        <a:rPr sz="500" dirty="0">
                          <a:latin typeface="Arial"/>
                          <a:cs typeface="Arial"/>
                        </a:rPr>
                        <a:t>м</a:t>
                      </a:r>
                      <a:r>
                        <a:rPr sz="500" spc="15" dirty="0">
                          <a:latin typeface="Arial"/>
                          <a:cs typeface="Arial"/>
                        </a:rPr>
                        <a:t> </a:t>
                      </a:r>
                      <a:r>
                        <a:rPr sz="500" dirty="0">
                          <a:latin typeface="Arial"/>
                          <a:cs typeface="Arial"/>
                        </a:rPr>
                        <a:t>и</a:t>
                      </a:r>
                      <a:r>
                        <a:rPr sz="500" spc="10" dirty="0">
                          <a:latin typeface="Arial"/>
                          <a:cs typeface="Arial"/>
                        </a:rPr>
                        <a:t> </a:t>
                      </a:r>
                      <a:r>
                        <a:rPr sz="500" dirty="0">
                          <a:latin typeface="Arial"/>
                          <a:cs typeface="Arial"/>
                        </a:rPr>
                        <a:t>го</a:t>
                      </a:r>
                      <a:r>
                        <a:rPr sz="500" spc="-5" dirty="0">
                          <a:latin typeface="Arial"/>
                          <a:cs typeface="Arial"/>
                        </a:rPr>
                        <a:t>р</a:t>
                      </a:r>
                      <a:r>
                        <a:rPr sz="500" dirty="0">
                          <a:latin typeface="Arial"/>
                          <a:cs typeface="Arial"/>
                        </a:rPr>
                        <a:t>ю</a:t>
                      </a:r>
                      <a:r>
                        <a:rPr sz="500" spc="5" dirty="0">
                          <a:latin typeface="Arial"/>
                          <a:cs typeface="Arial"/>
                        </a:rPr>
                        <a:t>ч</a:t>
                      </a:r>
                      <a:r>
                        <a:rPr sz="500" spc="-5" dirty="0">
                          <a:latin typeface="Arial"/>
                          <a:cs typeface="Arial"/>
                        </a:rPr>
                        <a:t>е-</a:t>
                      </a:r>
                      <a:r>
                        <a:rPr sz="500" spc="5" dirty="0">
                          <a:latin typeface="Arial"/>
                          <a:cs typeface="Arial"/>
                        </a:rPr>
                        <a:t>с</a:t>
                      </a:r>
                      <a:r>
                        <a:rPr sz="500" dirty="0">
                          <a:latin typeface="Arial"/>
                          <a:cs typeface="Arial"/>
                        </a:rPr>
                        <a:t>м</a:t>
                      </a:r>
                      <a:r>
                        <a:rPr sz="500" spc="-5" dirty="0">
                          <a:latin typeface="Arial"/>
                          <a:cs typeface="Arial"/>
                        </a:rPr>
                        <a:t>а</a:t>
                      </a:r>
                      <a:r>
                        <a:rPr sz="500" spc="-10" dirty="0">
                          <a:latin typeface="Arial"/>
                          <a:cs typeface="Arial"/>
                        </a:rPr>
                        <a:t>з</a:t>
                      </a:r>
                      <a:r>
                        <a:rPr sz="500" spc="-5" dirty="0">
                          <a:latin typeface="Arial"/>
                          <a:cs typeface="Arial"/>
                        </a:rPr>
                        <a:t>о</a:t>
                      </a:r>
                      <a:r>
                        <a:rPr sz="500" spc="5" dirty="0">
                          <a:latin typeface="Arial"/>
                          <a:cs typeface="Arial"/>
                        </a:rPr>
                        <a:t>ч</a:t>
                      </a:r>
                      <a:r>
                        <a:rPr sz="500" dirty="0">
                          <a:latin typeface="Arial"/>
                          <a:cs typeface="Arial"/>
                        </a:rPr>
                        <a:t>н</a:t>
                      </a:r>
                      <a:r>
                        <a:rPr sz="500" spc="-5" dirty="0">
                          <a:latin typeface="Arial"/>
                          <a:cs typeface="Arial"/>
                        </a:rPr>
                        <a:t>ы</a:t>
                      </a:r>
                      <a:r>
                        <a:rPr sz="500" dirty="0">
                          <a:latin typeface="Arial"/>
                          <a:cs typeface="Arial"/>
                        </a:rPr>
                        <a:t>ми м</a:t>
                      </a:r>
                      <a:r>
                        <a:rPr sz="500" spc="-5" dirty="0">
                          <a:latin typeface="Arial"/>
                          <a:cs typeface="Arial"/>
                        </a:rPr>
                        <a:t>а</a:t>
                      </a:r>
                      <a:r>
                        <a:rPr sz="500" spc="-10" dirty="0">
                          <a:latin typeface="Arial"/>
                          <a:cs typeface="Arial"/>
                        </a:rPr>
                        <a:t>т</a:t>
                      </a:r>
                      <a:r>
                        <a:rPr sz="500" spc="-5" dirty="0">
                          <a:latin typeface="Arial"/>
                          <a:cs typeface="Arial"/>
                        </a:rPr>
                        <a:t>ериа</a:t>
                      </a:r>
                      <a:r>
                        <a:rPr sz="500" dirty="0">
                          <a:latin typeface="Arial"/>
                          <a:cs typeface="Arial"/>
                        </a:rPr>
                        <a:t>л</a:t>
                      </a:r>
                      <a:r>
                        <a:rPr sz="500" spc="-5" dirty="0">
                          <a:latin typeface="Arial"/>
                          <a:cs typeface="Arial"/>
                        </a:rPr>
                        <a:t>а</a:t>
                      </a:r>
                      <a:r>
                        <a:rPr sz="500" dirty="0">
                          <a:latin typeface="Arial"/>
                          <a:cs typeface="Arial"/>
                        </a:rPr>
                        <a:t>ми</a:t>
                      </a:r>
                      <a:r>
                        <a:rPr sz="500" spc="10" dirty="0">
                          <a:latin typeface="Arial"/>
                          <a:cs typeface="Arial"/>
                        </a:rPr>
                        <a:t> </a:t>
                      </a:r>
                      <a:r>
                        <a:rPr sz="500" dirty="0">
                          <a:latin typeface="Arial"/>
                          <a:cs typeface="Arial"/>
                        </a:rPr>
                        <a:t>в</a:t>
                      </a:r>
                      <a:r>
                        <a:rPr sz="500" spc="10" dirty="0">
                          <a:latin typeface="Arial"/>
                          <a:cs typeface="Arial"/>
                        </a:rPr>
                        <a:t> </a:t>
                      </a:r>
                      <a:r>
                        <a:rPr sz="500" spc="-5" dirty="0">
                          <a:latin typeface="Arial"/>
                          <a:cs typeface="Arial"/>
                        </a:rPr>
                        <a:t>ра</a:t>
                      </a:r>
                      <a:r>
                        <a:rPr sz="500" dirty="0">
                          <a:latin typeface="Arial"/>
                          <a:cs typeface="Arial"/>
                        </a:rPr>
                        <a:t>м</a:t>
                      </a:r>
                      <a:r>
                        <a:rPr sz="500" spc="-10" dirty="0">
                          <a:latin typeface="Arial"/>
                          <a:cs typeface="Arial"/>
                        </a:rPr>
                        <a:t>к</a:t>
                      </a:r>
                      <a:r>
                        <a:rPr sz="500" spc="-5" dirty="0">
                          <a:latin typeface="Arial"/>
                          <a:cs typeface="Arial"/>
                        </a:rPr>
                        <a:t>а</a:t>
                      </a:r>
                      <a:r>
                        <a:rPr sz="500" dirty="0">
                          <a:latin typeface="Arial"/>
                          <a:cs typeface="Arial"/>
                        </a:rPr>
                        <a:t>х</a:t>
                      </a:r>
                      <a:r>
                        <a:rPr sz="500" spc="5" dirty="0">
                          <a:latin typeface="Arial"/>
                          <a:cs typeface="Arial"/>
                        </a:rPr>
                        <a:t> </a:t>
                      </a:r>
                      <a:r>
                        <a:rPr sz="500" dirty="0">
                          <a:latin typeface="Arial"/>
                          <a:cs typeface="Arial"/>
                        </a:rPr>
                        <a:t>гос</a:t>
                      </a:r>
                      <a:r>
                        <a:rPr sz="500" spc="-20" dirty="0">
                          <a:latin typeface="Arial"/>
                          <a:cs typeface="Arial"/>
                        </a:rPr>
                        <a:t>у</a:t>
                      </a:r>
                      <a:r>
                        <a:rPr sz="500" dirty="0">
                          <a:latin typeface="Arial"/>
                          <a:cs typeface="Arial"/>
                        </a:rPr>
                        <a:t>д</a:t>
                      </a:r>
                      <a:r>
                        <a:rPr sz="500" spc="-5" dirty="0">
                          <a:latin typeface="Arial"/>
                          <a:cs typeface="Arial"/>
                        </a:rPr>
                        <a:t>ар</a:t>
                      </a:r>
                      <a:r>
                        <a:rPr sz="500" spc="5" dirty="0">
                          <a:latin typeface="Arial"/>
                          <a:cs typeface="Arial"/>
                        </a:rPr>
                        <a:t>с</a:t>
                      </a:r>
                      <a:r>
                        <a:rPr sz="500" spc="-10" dirty="0">
                          <a:latin typeface="Arial"/>
                          <a:cs typeface="Arial"/>
                        </a:rPr>
                        <a:t>т</a:t>
                      </a:r>
                      <a:r>
                        <a:rPr sz="500" dirty="0">
                          <a:latin typeface="Arial"/>
                          <a:cs typeface="Arial"/>
                        </a:rPr>
                        <a:t>в</a:t>
                      </a:r>
                      <a:r>
                        <a:rPr sz="500" spc="-5" dirty="0">
                          <a:latin typeface="Arial"/>
                          <a:cs typeface="Arial"/>
                        </a:rPr>
                        <a:t>е</a:t>
                      </a:r>
                      <a:r>
                        <a:rPr sz="500" dirty="0">
                          <a:latin typeface="Arial"/>
                          <a:cs typeface="Arial"/>
                        </a:rPr>
                        <a:t>нн</a:t>
                      </a:r>
                      <a:r>
                        <a:rPr sz="500" spc="-5" dirty="0">
                          <a:latin typeface="Arial"/>
                          <a:cs typeface="Arial"/>
                        </a:rPr>
                        <a:t>о</a:t>
                      </a:r>
                      <a:r>
                        <a:rPr sz="500" dirty="0">
                          <a:latin typeface="Arial"/>
                          <a:cs typeface="Arial"/>
                        </a:rPr>
                        <a:t>го</a:t>
                      </a:r>
                      <a:r>
                        <a:rPr sz="500" spc="10" dirty="0">
                          <a:latin typeface="Arial"/>
                          <a:cs typeface="Arial"/>
                        </a:rPr>
                        <a:t> </a:t>
                      </a:r>
                      <a:r>
                        <a:rPr sz="500" spc="-5" dirty="0">
                          <a:latin typeface="Arial"/>
                          <a:cs typeface="Arial"/>
                        </a:rPr>
                        <a:t>о</a:t>
                      </a:r>
                      <a:r>
                        <a:rPr sz="500" dirty="0">
                          <a:latin typeface="Arial"/>
                          <a:cs typeface="Arial"/>
                        </a:rPr>
                        <a:t>б</a:t>
                      </a:r>
                      <a:r>
                        <a:rPr sz="500" spc="-5" dirty="0">
                          <a:latin typeface="Arial"/>
                          <a:cs typeface="Arial"/>
                        </a:rPr>
                        <a:t>оро</a:t>
                      </a:r>
                      <a:r>
                        <a:rPr sz="500" dirty="0">
                          <a:latin typeface="Arial"/>
                          <a:cs typeface="Arial"/>
                        </a:rPr>
                        <a:t>нн</a:t>
                      </a:r>
                      <a:r>
                        <a:rPr sz="500" spc="-5" dirty="0">
                          <a:latin typeface="Arial"/>
                          <a:cs typeface="Arial"/>
                        </a:rPr>
                        <a:t>о</a:t>
                      </a:r>
                      <a:r>
                        <a:rPr sz="500" dirty="0">
                          <a:latin typeface="Arial"/>
                          <a:cs typeface="Arial"/>
                        </a:rPr>
                        <a:t>го</a:t>
                      </a:r>
                      <a:r>
                        <a:rPr sz="500" spc="10" dirty="0">
                          <a:latin typeface="Arial"/>
                          <a:cs typeface="Arial"/>
                        </a:rPr>
                        <a:t> </a:t>
                      </a:r>
                      <a:r>
                        <a:rPr sz="500" spc="-10" dirty="0">
                          <a:latin typeface="Arial"/>
                          <a:cs typeface="Arial"/>
                        </a:rPr>
                        <a:t>з</a:t>
                      </a:r>
                      <a:r>
                        <a:rPr sz="500" spc="-5" dirty="0">
                          <a:latin typeface="Arial"/>
                          <a:cs typeface="Arial"/>
                        </a:rPr>
                        <a:t>а</a:t>
                      </a:r>
                      <a:r>
                        <a:rPr sz="500" spc="-10" dirty="0">
                          <a:latin typeface="Arial"/>
                          <a:cs typeface="Arial"/>
                        </a:rPr>
                        <a:t>к</a:t>
                      </a:r>
                      <a:r>
                        <a:rPr sz="500" spc="-5" dirty="0">
                          <a:latin typeface="Arial"/>
                          <a:cs typeface="Arial"/>
                        </a:rPr>
                        <a:t>а</a:t>
                      </a:r>
                      <a:r>
                        <a:rPr sz="500" spc="-10" dirty="0">
                          <a:latin typeface="Arial"/>
                          <a:cs typeface="Arial"/>
                        </a:rPr>
                        <a:t>з</a:t>
                      </a:r>
                      <a:r>
                        <a:rPr sz="500" dirty="0">
                          <a:latin typeface="Arial"/>
                          <a:cs typeface="Arial"/>
                        </a:rPr>
                        <a:t>а</a:t>
                      </a:r>
                      <a:endParaRPr sz="500">
                        <a:latin typeface="Arial"/>
                        <a:cs typeface="Arial"/>
                      </a:endParaRPr>
                    </a:p>
                  </a:txBody>
                  <a:tcPr marL="0" marR="0" marT="0" marB="0">
                    <a:lnR w="1650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pPr algn="ctr">
                        <a:lnSpc>
                          <a:spcPct val="100000"/>
                        </a:lnSpc>
                      </a:pPr>
                      <a:r>
                        <a:rPr sz="500" dirty="0">
                          <a:latin typeface="Arial"/>
                          <a:cs typeface="Arial"/>
                        </a:rPr>
                        <a:t>221</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89">
                      <a:solidFill>
                        <a:srgbClr val="000000"/>
                      </a:solidFill>
                      <a:prstDash val="solid"/>
                    </a:lnB>
                  </a:tcPr>
                </a:tc>
              </a:tr>
              <a:tr h="174128">
                <a:tc>
                  <a:txBody>
                    <a:bodyPr/>
                    <a:lstStyle/>
                    <a:p>
                      <a:pPr marL="16510" marR="282575">
                        <a:lnSpc>
                          <a:spcPct val="109100"/>
                        </a:lnSpc>
                      </a:pPr>
                      <a:r>
                        <a:rPr sz="500" dirty="0">
                          <a:latin typeface="Arial"/>
                          <a:cs typeface="Arial"/>
                        </a:rPr>
                        <a:t>О</a:t>
                      </a:r>
                      <a:r>
                        <a:rPr sz="500" spc="-5" dirty="0">
                          <a:latin typeface="Arial"/>
                          <a:cs typeface="Arial"/>
                        </a:rPr>
                        <a:t>бе</a:t>
                      </a:r>
                      <a:r>
                        <a:rPr sz="500" spc="5" dirty="0">
                          <a:latin typeface="Arial"/>
                          <a:cs typeface="Arial"/>
                        </a:rPr>
                        <a:t>с</a:t>
                      </a:r>
                      <a:r>
                        <a:rPr sz="500" dirty="0">
                          <a:latin typeface="Arial"/>
                          <a:cs typeface="Arial"/>
                        </a:rPr>
                        <a:t>п</a:t>
                      </a:r>
                      <a:r>
                        <a:rPr sz="500" spc="-5" dirty="0">
                          <a:latin typeface="Arial"/>
                          <a:cs typeface="Arial"/>
                        </a:rPr>
                        <a:t>е</a:t>
                      </a:r>
                      <a:r>
                        <a:rPr sz="500" spc="5" dirty="0">
                          <a:latin typeface="Arial"/>
                          <a:cs typeface="Arial"/>
                        </a:rPr>
                        <a:t>ч</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е</a:t>
                      </a:r>
                      <a:r>
                        <a:rPr sz="500" spc="10" dirty="0">
                          <a:latin typeface="Arial"/>
                          <a:cs typeface="Arial"/>
                        </a:rPr>
                        <a:t> </a:t>
                      </a:r>
                      <a:r>
                        <a:rPr sz="500" spc="5" dirty="0">
                          <a:latin typeface="Arial"/>
                          <a:cs typeface="Arial"/>
                        </a:rPr>
                        <a:t>с</a:t>
                      </a:r>
                      <a:r>
                        <a:rPr sz="500" dirty="0">
                          <a:latin typeface="Arial"/>
                          <a:cs typeface="Arial"/>
                        </a:rPr>
                        <a:t>п</a:t>
                      </a:r>
                      <a:r>
                        <a:rPr sz="500" spc="-5" dirty="0">
                          <a:latin typeface="Arial"/>
                          <a:cs typeface="Arial"/>
                        </a:rPr>
                        <a:t>е</a:t>
                      </a:r>
                      <a:r>
                        <a:rPr sz="500" dirty="0">
                          <a:latin typeface="Arial"/>
                          <a:cs typeface="Arial"/>
                        </a:rPr>
                        <a:t>ц</a:t>
                      </a:r>
                      <a:r>
                        <a:rPr sz="500" spc="-10" dirty="0">
                          <a:latin typeface="Arial"/>
                          <a:cs typeface="Arial"/>
                        </a:rPr>
                        <a:t>и</a:t>
                      </a:r>
                      <a:r>
                        <a:rPr sz="500" spc="-5" dirty="0">
                          <a:latin typeface="Arial"/>
                          <a:cs typeface="Arial"/>
                        </a:rPr>
                        <a:t>а</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ы</a:t>
                      </a:r>
                      <a:r>
                        <a:rPr sz="500" dirty="0">
                          <a:latin typeface="Arial"/>
                          <a:cs typeface="Arial"/>
                        </a:rPr>
                        <a:t>м</a:t>
                      </a:r>
                      <a:r>
                        <a:rPr sz="500" spc="15" dirty="0">
                          <a:latin typeface="Arial"/>
                          <a:cs typeface="Arial"/>
                        </a:rPr>
                        <a:t> </a:t>
                      </a:r>
                      <a:r>
                        <a:rPr sz="500" spc="-10" dirty="0">
                          <a:latin typeface="Arial"/>
                          <a:cs typeface="Arial"/>
                        </a:rPr>
                        <a:t>т</a:t>
                      </a:r>
                      <a:r>
                        <a:rPr sz="500" spc="-5" dirty="0">
                          <a:latin typeface="Arial"/>
                          <a:cs typeface="Arial"/>
                        </a:rPr>
                        <a:t>о</a:t>
                      </a:r>
                      <a:r>
                        <a:rPr sz="500" dirty="0">
                          <a:latin typeface="Arial"/>
                          <a:cs typeface="Arial"/>
                        </a:rPr>
                        <a:t>пл</a:t>
                      </a:r>
                      <a:r>
                        <a:rPr sz="500" spc="-5" dirty="0">
                          <a:latin typeface="Arial"/>
                          <a:cs typeface="Arial"/>
                        </a:rPr>
                        <a:t>и</a:t>
                      </a:r>
                      <a:r>
                        <a:rPr sz="500" dirty="0">
                          <a:latin typeface="Arial"/>
                          <a:cs typeface="Arial"/>
                        </a:rPr>
                        <a:t>в</a:t>
                      </a:r>
                      <a:r>
                        <a:rPr sz="500" spc="-5" dirty="0">
                          <a:latin typeface="Arial"/>
                          <a:cs typeface="Arial"/>
                        </a:rPr>
                        <a:t>о</a:t>
                      </a:r>
                      <a:r>
                        <a:rPr sz="500" dirty="0">
                          <a:latin typeface="Arial"/>
                          <a:cs typeface="Arial"/>
                        </a:rPr>
                        <a:t>м</a:t>
                      </a:r>
                      <a:r>
                        <a:rPr sz="500" spc="15" dirty="0">
                          <a:latin typeface="Arial"/>
                          <a:cs typeface="Arial"/>
                        </a:rPr>
                        <a:t> </a:t>
                      </a:r>
                      <a:r>
                        <a:rPr sz="500" dirty="0">
                          <a:latin typeface="Arial"/>
                          <a:cs typeface="Arial"/>
                        </a:rPr>
                        <a:t>и</a:t>
                      </a:r>
                      <a:r>
                        <a:rPr sz="500" spc="10" dirty="0">
                          <a:latin typeface="Arial"/>
                          <a:cs typeface="Arial"/>
                        </a:rPr>
                        <a:t> </a:t>
                      </a:r>
                      <a:r>
                        <a:rPr sz="500" dirty="0">
                          <a:latin typeface="Arial"/>
                          <a:cs typeface="Arial"/>
                        </a:rPr>
                        <a:t>го</a:t>
                      </a:r>
                      <a:r>
                        <a:rPr sz="500" spc="-5" dirty="0">
                          <a:latin typeface="Arial"/>
                          <a:cs typeface="Arial"/>
                        </a:rPr>
                        <a:t>р</a:t>
                      </a:r>
                      <a:r>
                        <a:rPr sz="500" dirty="0">
                          <a:latin typeface="Arial"/>
                          <a:cs typeface="Arial"/>
                        </a:rPr>
                        <a:t>ю</a:t>
                      </a:r>
                      <a:r>
                        <a:rPr sz="500" spc="5" dirty="0">
                          <a:latin typeface="Arial"/>
                          <a:cs typeface="Arial"/>
                        </a:rPr>
                        <a:t>ч</a:t>
                      </a:r>
                      <a:r>
                        <a:rPr sz="500" spc="-5" dirty="0">
                          <a:latin typeface="Arial"/>
                          <a:cs typeface="Arial"/>
                        </a:rPr>
                        <a:t>е-</a:t>
                      </a:r>
                      <a:r>
                        <a:rPr sz="500" spc="5" dirty="0">
                          <a:latin typeface="Arial"/>
                          <a:cs typeface="Arial"/>
                        </a:rPr>
                        <a:t>с</a:t>
                      </a:r>
                      <a:r>
                        <a:rPr sz="500" dirty="0">
                          <a:latin typeface="Arial"/>
                          <a:cs typeface="Arial"/>
                        </a:rPr>
                        <a:t>м</a:t>
                      </a:r>
                      <a:r>
                        <a:rPr sz="500" spc="-5" dirty="0">
                          <a:latin typeface="Arial"/>
                          <a:cs typeface="Arial"/>
                        </a:rPr>
                        <a:t>а</a:t>
                      </a:r>
                      <a:r>
                        <a:rPr sz="500" spc="-10" dirty="0">
                          <a:latin typeface="Arial"/>
                          <a:cs typeface="Arial"/>
                        </a:rPr>
                        <a:t>з</a:t>
                      </a:r>
                      <a:r>
                        <a:rPr sz="500" spc="-5" dirty="0">
                          <a:latin typeface="Arial"/>
                          <a:cs typeface="Arial"/>
                        </a:rPr>
                        <a:t>о</a:t>
                      </a:r>
                      <a:r>
                        <a:rPr sz="500" spc="5" dirty="0">
                          <a:latin typeface="Arial"/>
                          <a:cs typeface="Arial"/>
                        </a:rPr>
                        <a:t>ч</a:t>
                      </a:r>
                      <a:r>
                        <a:rPr sz="500" dirty="0">
                          <a:latin typeface="Arial"/>
                          <a:cs typeface="Arial"/>
                        </a:rPr>
                        <a:t>н</a:t>
                      </a:r>
                      <a:r>
                        <a:rPr sz="500" spc="-5" dirty="0">
                          <a:latin typeface="Arial"/>
                          <a:cs typeface="Arial"/>
                        </a:rPr>
                        <a:t>ы</a:t>
                      </a:r>
                      <a:r>
                        <a:rPr sz="500" dirty="0">
                          <a:latin typeface="Arial"/>
                          <a:cs typeface="Arial"/>
                        </a:rPr>
                        <a:t>ми м</a:t>
                      </a:r>
                      <a:r>
                        <a:rPr sz="500" spc="-5" dirty="0">
                          <a:latin typeface="Arial"/>
                          <a:cs typeface="Arial"/>
                        </a:rPr>
                        <a:t>а</a:t>
                      </a:r>
                      <a:r>
                        <a:rPr sz="500" spc="-10" dirty="0">
                          <a:latin typeface="Arial"/>
                          <a:cs typeface="Arial"/>
                        </a:rPr>
                        <a:t>т</a:t>
                      </a:r>
                      <a:r>
                        <a:rPr sz="500" spc="-5" dirty="0">
                          <a:latin typeface="Arial"/>
                          <a:cs typeface="Arial"/>
                        </a:rPr>
                        <a:t>ериа</a:t>
                      </a:r>
                      <a:r>
                        <a:rPr sz="500" dirty="0">
                          <a:latin typeface="Arial"/>
                          <a:cs typeface="Arial"/>
                        </a:rPr>
                        <a:t>л</a:t>
                      </a:r>
                      <a:r>
                        <a:rPr sz="500" spc="-5" dirty="0">
                          <a:latin typeface="Arial"/>
                          <a:cs typeface="Arial"/>
                        </a:rPr>
                        <a:t>а</a:t>
                      </a:r>
                      <a:r>
                        <a:rPr sz="500" dirty="0">
                          <a:latin typeface="Arial"/>
                          <a:cs typeface="Arial"/>
                        </a:rPr>
                        <a:t>ми</a:t>
                      </a:r>
                      <a:r>
                        <a:rPr sz="500" spc="10" dirty="0">
                          <a:latin typeface="Arial"/>
                          <a:cs typeface="Arial"/>
                        </a:rPr>
                        <a:t> </a:t>
                      </a:r>
                      <a:r>
                        <a:rPr sz="500" dirty="0">
                          <a:latin typeface="Arial"/>
                          <a:cs typeface="Arial"/>
                        </a:rPr>
                        <a:t>вне</a:t>
                      </a:r>
                      <a:r>
                        <a:rPr sz="500" spc="10" dirty="0">
                          <a:latin typeface="Arial"/>
                          <a:cs typeface="Arial"/>
                        </a:rPr>
                        <a:t> </a:t>
                      </a:r>
                      <a:r>
                        <a:rPr sz="500" spc="-5" dirty="0">
                          <a:latin typeface="Arial"/>
                          <a:cs typeface="Arial"/>
                        </a:rPr>
                        <a:t>ра</a:t>
                      </a:r>
                      <a:r>
                        <a:rPr sz="500" dirty="0">
                          <a:latin typeface="Arial"/>
                          <a:cs typeface="Arial"/>
                        </a:rPr>
                        <a:t>м</a:t>
                      </a:r>
                      <a:r>
                        <a:rPr sz="500" spc="-5" dirty="0">
                          <a:latin typeface="Arial"/>
                          <a:cs typeface="Arial"/>
                        </a:rPr>
                        <a:t>о</a:t>
                      </a:r>
                      <a:r>
                        <a:rPr sz="500" dirty="0">
                          <a:latin typeface="Arial"/>
                          <a:cs typeface="Arial"/>
                        </a:rPr>
                        <a:t>к</a:t>
                      </a:r>
                      <a:r>
                        <a:rPr sz="500" spc="5" dirty="0">
                          <a:latin typeface="Arial"/>
                          <a:cs typeface="Arial"/>
                        </a:rPr>
                        <a:t> </a:t>
                      </a:r>
                      <a:r>
                        <a:rPr sz="500" dirty="0">
                          <a:latin typeface="Arial"/>
                          <a:cs typeface="Arial"/>
                        </a:rPr>
                        <a:t>гос</a:t>
                      </a:r>
                      <a:r>
                        <a:rPr sz="500" spc="-20" dirty="0">
                          <a:latin typeface="Arial"/>
                          <a:cs typeface="Arial"/>
                        </a:rPr>
                        <a:t>у</a:t>
                      </a:r>
                      <a:r>
                        <a:rPr sz="500" dirty="0">
                          <a:latin typeface="Arial"/>
                          <a:cs typeface="Arial"/>
                        </a:rPr>
                        <a:t>д</a:t>
                      </a:r>
                      <a:r>
                        <a:rPr sz="500" spc="-5" dirty="0">
                          <a:latin typeface="Arial"/>
                          <a:cs typeface="Arial"/>
                        </a:rPr>
                        <a:t>ар</a:t>
                      </a:r>
                      <a:r>
                        <a:rPr sz="500" spc="5" dirty="0">
                          <a:latin typeface="Arial"/>
                          <a:cs typeface="Arial"/>
                        </a:rPr>
                        <a:t>с</a:t>
                      </a:r>
                      <a:r>
                        <a:rPr sz="500" spc="-10" dirty="0">
                          <a:latin typeface="Arial"/>
                          <a:cs typeface="Arial"/>
                        </a:rPr>
                        <a:t>т</a:t>
                      </a:r>
                      <a:r>
                        <a:rPr sz="500" dirty="0">
                          <a:latin typeface="Arial"/>
                          <a:cs typeface="Arial"/>
                        </a:rPr>
                        <a:t>в</a:t>
                      </a:r>
                      <a:r>
                        <a:rPr sz="500" spc="-5" dirty="0">
                          <a:latin typeface="Arial"/>
                          <a:cs typeface="Arial"/>
                        </a:rPr>
                        <a:t>е</a:t>
                      </a:r>
                      <a:r>
                        <a:rPr sz="500" dirty="0">
                          <a:latin typeface="Arial"/>
                          <a:cs typeface="Arial"/>
                        </a:rPr>
                        <a:t>нн</a:t>
                      </a:r>
                      <a:r>
                        <a:rPr sz="500" spc="-5" dirty="0">
                          <a:latin typeface="Arial"/>
                          <a:cs typeface="Arial"/>
                        </a:rPr>
                        <a:t>о</a:t>
                      </a:r>
                      <a:r>
                        <a:rPr sz="500" dirty="0">
                          <a:latin typeface="Arial"/>
                          <a:cs typeface="Arial"/>
                        </a:rPr>
                        <a:t>го</a:t>
                      </a:r>
                      <a:r>
                        <a:rPr sz="500" spc="10" dirty="0">
                          <a:latin typeface="Arial"/>
                          <a:cs typeface="Arial"/>
                        </a:rPr>
                        <a:t> </a:t>
                      </a:r>
                      <a:r>
                        <a:rPr sz="500" spc="-5" dirty="0">
                          <a:latin typeface="Arial"/>
                          <a:cs typeface="Arial"/>
                        </a:rPr>
                        <a:t>о</a:t>
                      </a:r>
                      <a:r>
                        <a:rPr sz="500" dirty="0">
                          <a:latin typeface="Arial"/>
                          <a:cs typeface="Arial"/>
                        </a:rPr>
                        <a:t>б</a:t>
                      </a:r>
                      <a:r>
                        <a:rPr sz="500" spc="-5" dirty="0">
                          <a:latin typeface="Arial"/>
                          <a:cs typeface="Arial"/>
                        </a:rPr>
                        <a:t>оро</a:t>
                      </a:r>
                      <a:r>
                        <a:rPr sz="500" dirty="0">
                          <a:latin typeface="Arial"/>
                          <a:cs typeface="Arial"/>
                        </a:rPr>
                        <a:t>нн</a:t>
                      </a:r>
                      <a:r>
                        <a:rPr sz="500" spc="-5" dirty="0">
                          <a:latin typeface="Arial"/>
                          <a:cs typeface="Arial"/>
                        </a:rPr>
                        <a:t>о</a:t>
                      </a:r>
                      <a:r>
                        <a:rPr sz="500" dirty="0">
                          <a:latin typeface="Arial"/>
                          <a:cs typeface="Arial"/>
                        </a:rPr>
                        <a:t>го</a:t>
                      </a:r>
                      <a:r>
                        <a:rPr sz="500" spc="10" dirty="0">
                          <a:latin typeface="Arial"/>
                          <a:cs typeface="Arial"/>
                        </a:rPr>
                        <a:t> </a:t>
                      </a:r>
                      <a:r>
                        <a:rPr sz="500" spc="-10" dirty="0">
                          <a:latin typeface="Arial"/>
                          <a:cs typeface="Arial"/>
                        </a:rPr>
                        <a:t>з</a:t>
                      </a:r>
                      <a:r>
                        <a:rPr sz="500" spc="-5" dirty="0">
                          <a:latin typeface="Arial"/>
                          <a:cs typeface="Arial"/>
                        </a:rPr>
                        <a:t>а</a:t>
                      </a:r>
                      <a:r>
                        <a:rPr sz="500" spc="-10" dirty="0">
                          <a:latin typeface="Arial"/>
                          <a:cs typeface="Arial"/>
                        </a:rPr>
                        <a:t>к</a:t>
                      </a:r>
                      <a:r>
                        <a:rPr sz="500" spc="-5" dirty="0">
                          <a:latin typeface="Arial"/>
                          <a:cs typeface="Arial"/>
                        </a:rPr>
                        <a:t>а</a:t>
                      </a:r>
                      <a:r>
                        <a:rPr sz="500" spc="-10" dirty="0">
                          <a:latin typeface="Arial"/>
                          <a:cs typeface="Arial"/>
                        </a:rPr>
                        <a:t>з</a:t>
                      </a:r>
                      <a:r>
                        <a:rPr sz="500" dirty="0">
                          <a:latin typeface="Arial"/>
                          <a:cs typeface="Arial"/>
                        </a:rPr>
                        <a:t>а</a:t>
                      </a:r>
                      <a:endParaRPr sz="500">
                        <a:latin typeface="Arial"/>
                        <a:cs typeface="Arial"/>
                      </a:endParaRPr>
                    </a:p>
                  </a:txBody>
                  <a:tcPr marL="0" marR="0" marT="0" marB="0">
                    <a:lnR w="1650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222</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89">
                      <a:solidFill>
                        <a:srgbClr val="000000"/>
                      </a:solidFill>
                      <a:prstDash val="solid"/>
                    </a:lnT>
                    <a:lnB w="8890">
                      <a:solidFill>
                        <a:srgbClr val="000000"/>
                      </a:solidFill>
                      <a:prstDash val="solid"/>
                    </a:lnB>
                  </a:tcPr>
                </a:tc>
              </a:tr>
              <a:tr h="174127">
                <a:tc>
                  <a:txBody>
                    <a:bodyPr/>
                    <a:lstStyle/>
                    <a:p>
                      <a:pPr marL="16510" marR="288290">
                        <a:lnSpc>
                          <a:spcPct val="109100"/>
                        </a:lnSpc>
                      </a:pPr>
                      <a:r>
                        <a:rPr sz="500" spc="-5" dirty="0">
                          <a:latin typeface="Arial"/>
                          <a:cs typeface="Arial"/>
                        </a:rPr>
                        <a:t>Про</a:t>
                      </a:r>
                      <a:r>
                        <a:rPr sz="500" dirty="0">
                          <a:latin typeface="Arial"/>
                          <a:cs typeface="Arial"/>
                        </a:rPr>
                        <a:t>д</a:t>
                      </a:r>
                      <a:r>
                        <a:rPr sz="500" spc="-5" dirty="0">
                          <a:latin typeface="Arial"/>
                          <a:cs typeface="Arial"/>
                        </a:rPr>
                        <a:t>о</a:t>
                      </a:r>
                      <a:r>
                        <a:rPr sz="500" dirty="0">
                          <a:latin typeface="Arial"/>
                          <a:cs typeface="Arial"/>
                        </a:rPr>
                        <a:t>в</a:t>
                      </a:r>
                      <a:r>
                        <a:rPr sz="500" spc="-5" dirty="0">
                          <a:latin typeface="Arial"/>
                          <a:cs typeface="Arial"/>
                        </a:rPr>
                        <a:t>о</a:t>
                      </a:r>
                      <a:r>
                        <a:rPr sz="500" dirty="0">
                          <a:latin typeface="Arial"/>
                          <a:cs typeface="Arial"/>
                        </a:rPr>
                        <a:t>л</a:t>
                      </a:r>
                      <a:r>
                        <a:rPr sz="500" spc="5" dirty="0">
                          <a:latin typeface="Arial"/>
                          <a:cs typeface="Arial"/>
                        </a:rPr>
                        <a:t>ьс</a:t>
                      </a:r>
                      <a:r>
                        <a:rPr sz="500" spc="-10" dirty="0">
                          <a:latin typeface="Arial"/>
                          <a:cs typeface="Arial"/>
                        </a:rPr>
                        <a:t>т</a:t>
                      </a:r>
                      <a:r>
                        <a:rPr sz="500" dirty="0">
                          <a:latin typeface="Arial"/>
                          <a:cs typeface="Arial"/>
                        </a:rPr>
                        <a:t>в</a:t>
                      </a:r>
                      <a:r>
                        <a:rPr sz="500" spc="-5" dirty="0">
                          <a:latin typeface="Arial"/>
                          <a:cs typeface="Arial"/>
                        </a:rPr>
                        <a:t>е</a:t>
                      </a:r>
                      <a:r>
                        <a:rPr sz="500" dirty="0">
                          <a:latin typeface="Arial"/>
                          <a:cs typeface="Arial"/>
                        </a:rPr>
                        <a:t>нн</a:t>
                      </a:r>
                      <a:r>
                        <a:rPr sz="500" spc="-5" dirty="0">
                          <a:latin typeface="Arial"/>
                          <a:cs typeface="Arial"/>
                        </a:rPr>
                        <a:t>о</a:t>
                      </a:r>
                      <a:r>
                        <a:rPr sz="500" dirty="0">
                          <a:latin typeface="Arial"/>
                          <a:cs typeface="Arial"/>
                        </a:rPr>
                        <a:t>е</a:t>
                      </a:r>
                      <a:r>
                        <a:rPr sz="500" spc="10" dirty="0">
                          <a:latin typeface="Arial"/>
                          <a:cs typeface="Arial"/>
                        </a:rPr>
                        <a:t> </a:t>
                      </a:r>
                      <a:r>
                        <a:rPr sz="500" spc="-5" dirty="0">
                          <a:latin typeface="Arial"/>
                          <a:cs typeface="Arial"/>
                        </a:rPr>
                        <a:t>о</a:t>
                      </a:r>
                      <a:r>
                        <a:rPr sz="500" dirty="0">
                          <a:latin typeface="Arial"/>
                          <a:cs typeface="Arial"/>
                        </a:rPr>
                        <a:t>б</a:t>
                      </a:r>
                      <a:r>
                        <a:rPr sz="500" spc="-5" dirty="0">
                          <a:latin typeface="Arial"/>
                          <a:cs typeface="Arial"/>
                        </a:rPr>
                        <a:t>е</a:t>
                      </a:r>
                      <a:r>
                        <a:rPr sz="500" spc="5" dirty="0">
                          <a:latin typeface="Arial"/>
                          <a:cs typeface="Arial"/>
                        </a:rPr>
                        <a:t>с</a:t>
                      </a:r>
                      <a:r>
                        <a:rPr sz="500" dirty="0">
                          <a:latin typeface="Arial"/>
                          <a:cs typeface="Arial"/>
                        </a:rPr>
                        <a:t>п</a:t>
                      </a:r>
                      <a:r>
                        <a:rPr sz="500" spc="-5" dirty="0">
                          <a:latin typeface="Arial"/>
                          <a:cs typeface="Arial"/>
                        </a:rPr>
                        <a:t>е</a:t>
                      </a:r>
                      <a:r>
                        <a:rPr sz="500" spc="5" dirty="0">
                          <a:latin typeface="Arial"/>
                          <a:cs typeface="Arial"/>
                        </a:rPr>
                        <a:t>ч</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е</a:t>
                      </a:r>
                      <a:r>
                        <a:rPr sz="500" spc="10" dirty="0">
                          <a:latin typeface="Arial"/>
                          <a:cs typeface="Arial"/>
                        </a:rPr>
                        <a:t> </a:t>
                      </a:r>
                      <a:r>
                        <a:rPr sz="500" dirty="0">
                          <a:latin typeface="Arial"/>
                          <a:cs typeface="Arial"/>
                        </a:rPr>
                        <a:t>в</a:t>
                      </a:r>
                      <a:r>
                        <a:rPr sz="500" spc="10" dirty="0">
                          <a:latin typeface="Arial"/>
                          <a:cs typeface="Arial"/>
                        </a:rPr>
                        <a:t> </a:t>
                      </a:r>
                      <a:r>
                        <a:rPr sz="500" spc="-5" dirty="0">
                          <a:latin typeface="Arial"/>
                          <a:cs typeface="Arial"/>
                        </a:rPr>
                        <a:t>ра</a:t>
                      </a:r>
                      <a:r>
                        <a:rPr sz="500" dirty="0">
                          <a:latin typeface="Arial"/>
                          <a:cs typeface="Arial"/>
                        </a:rPr>
                        <a:t>м</a:t>
                      </a:r>
                      <a:r>
                        <a:rPr sz="500" spc="-10" dirty="0">
                          <a:latin typeface="Arial"/>
                          <a:cs typeface="Arial"/>
                        </a:rPr>
                        <a:t>к</a:t>
                      </a:r>
                      <a:r>
                        <a:rPr sz="500" spc="-5" dirty="0">
                          <a:latin typeface="Arial"/>
                          <a:cs typeface="Arial"/>
                        </a:rPr>
                        <a:t>а</a:t>
                      </a:r>
                      <a:r>
                        <a:rPr sz="500" dirty="0">
                          <a:latin typeface="Arial"/>
                          <a:cs typeface="Arial"/>
                        </a:rPr>
                        <a:t>х</a:t>
                      </a:r>
                      <a:r>
                        <a:rPr sz="500" spc="5" dirty="0">
                          <a:latin typeface="Arial"/>
                          <a:cs typeface="Arial"/>
                        </a:rPr>
                        <a:t> </a:t>
                      </a:r>
                      <a:r>
                        <a:rPr sz="500" dirty="0">
                          <a:latin typeface="Arial"/>
                          <a:cs typeface="Arial"/>
                        </a:rPr>
                        <a:t>гос</a:t>
                      </a:r>
                      <a:r>
                        <a:rPr sz="500" spc="-20" dirty="0">
                          <a:latin typeface="Arial"/>
                          <a:cs typeface="Arial"/>
                        </a:rPr>
                        <a:t>у</a:t>
                      </a:r>
                      <a:r>
                        <a:rPr sz="500" dirty="0">
                          <a:latin typeface="Arial"/>
                          <a:cs typeface="Arial"/>
                        </a:rPr>
                        <a:t>д</a:t>
                      </a:r>
                      <a:r>
                        <a:rPr sz="500" spc="-5" dirty="0">
                          <a:latin typeface="Arial"/>
                          <a:cs typeface="Arial"/>
                        </a:rPr>
                        <a:t>ар</a:t>
                      </a:r>
                      <a:r>
                        <a:rPr sz="500" spc="5" dirty="0">
                          <a:latin typeface="Arial"/>
                          <a:cs typeface="Arial"/>
                        </a:rPr>
                        <a:t>с</a:t>
                      </a:r>
                      <a:r>
                        <a:rPr sz="500" spc="-10" dirty="0">
                          <a:latin typeface="Arial"/>
                          <a:cs typeface="Arial"/>
                        </a:rPr>
                        <a:t>т</a:t>
                      </a:r>
                      <a:r>
                        <a:rPr sz="500" dirty="0">
                          <a:latin typeface="Arial"/>
                          <a:cs typeface="Arial"/>
                        </a:rPr>
                        <a:t>в</a:t>
                      </a:r>
                      <a:r>
                        <a:rPr sz="500" spc="-5" dirty="0">
                          <a:latin typeface="Arial"/>
                          <a:cs typeface="Arial"/>
                        </a:rPr>
                        <a:t>е</a:t>
                      </a:r>
                      <a:r>
                        <a:rPr sz="500" dirty="0">
                          <a:latin typeface="Arial"/>
                          <a:cs typeface="Arial"/>
                        </a:rPr>
                        <a:t>нн</a:t>
                      </a:r>
                      <a:r>
                        <a:rPr sz="500" spc="-5" dirty="0">
                          <a:latin typeface="Arial"/>
                          <a:cs typeface="Arial"/>
                        </a:rPr>
                        <a:t>о</a:t>
                      </a:r>
                      <a:r>
                        <a:rPr sz="500" dirty="0">
                          <a:latin typeface="Arial"/>
                          <a:cs typeface="Arial"/>
                        </a:rPr>
                        <a:t>го </a:t>
                      </a:r>
                      <a:r>
                        <a:rPr sz="500" spc="-5" dirty="0">
                          <a:latin typeface="Arial"/>
                          <a:cs typeface="Arial"/>
                        </a:rPr>
                        <a:t>о</a:t>
                      </a:r>
                      <a:r>
                        <a:rPr sz="500" dirty="0">
                          <a:latin typeface="Arial"/>
                          <a:cs typeface="Arial"/>
                        </a:rPr>
                        <a:t>б</a:t>
                      </a:r>
                      <a:r>
                        <a:rPr sz="500" spc="-5" dirty="0">
                          <a:latin typeface="Arial"/>
                          <a:cs typeface="Arial"/>
                        </a:rPr>
                        <a:t>оро</a:t>
                      </a:r>
                      <a:r>
                        <a:rPr sz="500" dirty="0">
                          <a:latin typeface="Arial"/>
                          <a:cs typeface="Arial"/>
                        </a:rPr>
                        <a:t>нн</a:t>
                      </a:r>
                      <a:r>
                        <a:rPr sz="500" spc="-5" dirty="0">
                          <a:latin typeface="Arial"/>
                          <a:cs typeface="Arial"/>
                        </a:rPr>
                        <a:t>о</a:t>
                      </a:r>
                      <a:r>
                        <a:rPr sz="500" dirty="0">
                          <a:latin typeface="Arial"/>
                          <a:cs typeface="Arial"/>
                        </a:rPr>
                        <a:t>го</a:t>
                      </a:r>
                      <a:r>
                        <a:rPr sz="500" spc="10" dirty="0">
                          <a:latin typeface="Arial"/>
                          <a:cs typeface="Arial"/>
                        </a:rPr>
                        <a:t> </a:t>
                      </a:r>
                      <a:r>
                        <a:rPr sz="500" spc="-10" dirty="0">
                          <a:latin typeface="Arial"/>
                          <a:cs typeface="Arial"/>
                        </a:rPr>
                        <a:t>з</a:t>
                      </a:r>
                      <a:r>
                        <a:rPr sz="500" spc="-5" dirty="0">
                          <a:latin typeface="Arial"/>
                          <a:cs typeface="Arial"/>
                        </a:rPr>
                        <a:t>а</a:t>
                      </a:r>
                      <a:r>
                        <a:rPr sz="500" spc="-10" dirty="0">
                          <a:latin typeface="Arial"/>
                          <a:cs typeface="Arial"/>
                        </a:rPr>
                        <a:t>к</a:t>
                      </a:r>
                      <a:r>
                        <a:rPr sz="500" spc="-5" dirty="0">
                          <a:latin typeface="Arial"/>
                          <a:cs typeface="Arial"/>
                        </a:rPr>
                        <a:t>а</a:t>
                      </a:r>
                      <a:r>
                        <a:rPr sz="500" spc="-10" dirty="0">
                          <a:latin typeface="Arial"/>
                          <a:cs typeface="Arial"/>
                        </a:rPr>
                        <a:t>з</a:t>
                      </a:r>
                      <a:r>
                        <a:rPr sz="500" dirty="0">
                          <a:latin typeface="Arial"/>
                          <a:cs typeface="Arial"/>
                        </a:rPr>
                        <a:t>а</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223</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174128">
                <a:tc>
                  <a:txBody>
                    <a:bodyPr/>
                    <a:lstStyle/>
                    <a:p>
                      <a:pPr marL="16510" marR="242570">
                        <a:lnSpc>
                          <a:spcPct val="109100"/>
                        </a:lnSpc>
                      </a:pPr>
                      <a:r>
                        <a:rPr sz="500" spc="-5" dirty="0">
                          <a:latin typeface="Arial"/>
                          <a:cs typeface="Arial"/>
                        </a:rPr>
                        <a:t>Про</a:t>
                      </a:r>
                      <a:r>
                        <a:rPr sz="500" dirty="0">
                          <a:latin typeface="Arial"/>
                          <a:cs typeface="Arial"/>
                        </a:rPr>
                        <a:t>д</a:t>
                      </a:r>
                      <a:r>
                        <a:rPr sz="500" spc="-5" dirty="0">
                          <a:latin typeface="Arial"/>
                          <a:cs typeface="Arial"/>
                        </a:rPr>
                        <a:t>о</a:t>
                      </a:r>
                      <a:r>
                        <a:rPr sz="500" dirty="0">
                          <a:latin typeface="Arial"/>
                          <a:cs typeface="Arial"/>
                        </a:rPr>
                        <a:t>в</a:t>
                      </a:r>
                      <a:r>
                        <a:rPr sz="500" spc="-5" dirty="0">
                          <a:latin typeface="Arial"/>
                          <a:cs typeface="Arial"/>
                        </a:rPr>
                        <a:t>о</a:t>
                      </a:r>
                      <a:r>
                        <a:rPr sz="500" dirty="0">
                          <a:latin typeface="Arial"/>
                          <a:cs typeface="Arial"/>
                        </a:rPr>
                        <a:t>л</a:t>
                      </a:r>
                      <a:r>
                        <a:rPr sz="500" spc="5" dirty="0">
                          <a:latin typeface="Arial"/>
                          <a:cs typeface="Arial"/>
                        </a:rPr>
                        <a:t>ьс</a:t>
                      </a:r>
                      <a:r>
                        <a:rPr sz="500" spc="-10" dirty="0">
                          <a:latin typeface="Arial"/>
                          <a:cs typeface="Arial"/>
                        </a:rPr>
                        <a:t>т</a:t>
                      </a:r>
                      <a:r>
                        <a:rPr sz="500" dirty="0">
                          <a:latin typeface="Arial"/>
                          <a:cs typeface="Arial"/>
                        </a:rPr>
                        <a:t>в</a:t>
                      </a:r>
                      <a:r>
                        <a:rPr sz="500" spc="-5" dirty="0">
                          <a:latin typeface="Arial"/>
                          <a:cs typeface="Arial"/>
                        </a:rPr>
                        <a:t>е</a:t>
                      </a:r>
                      <a:r>
                        <a:rPr sz="500" dirty="0">
                          <a:latin typeface="Arial"/>
                          <a:cs typeface="Arial"/>
                        </a:rPr>
                        <a:t>нн</a:t>
                      </a:r>
                      <a:r>
                        <a:rPr sz="500" spc="-5" dirty="0">
                          <a:latin typeface="Arial"/>
                          <a:cs typeface="Arial"/>
                        </a:rPr>
                        <a:t>о</a:t>
                      </a:r>
                      <a:r>
                        <a:rPr sz="500" dirty="0">
                          <a:latin typeface="Arial"/>
                          <a:cs typeface="Arial"/>
                        </a:rPr>
                        <a:t>е</a:t>
                      </a:r>
                      <a:r>
                        <a:rPr sz="500" spc="10" dirty="0">
                          <a:latin typeface="Arial"/>
                          <a:cs typeface="Arial"/>
                        </a:rPr>
                        <a:t> </a:t>
                      </a:r>
                      <a:r>
                        <a:rPr sz="500" spc="-5" dirty="0">
                          <a:latin typeface="Arial"/>
                          <a:cs typeface="Arial"/>
                        </a:rPr>
                        <a:t>о</a:t>
                      </a:r>
                      <a:r>
                        <a:rPr sz="500" dirty="0">
                          <a:latin typeface="Arial"/>
                          <a:cs typeface="Arial"/>
                        </a:rPr>
                        <a:t>б</a:t>
                      </a:r>
                      <a:r>
                        <a:rPr sz="500" spc="-5" dirty="0">
                          <a:latin typeface="Arial"/>
                          <a:cs typeface="Arial"/>
                        </a:rPr>
                        <a:t>е</a:t>
                      </a:r>
                      <a:r>
                        <a:rPr sz="500" spc="5" dirty="0">
                          <a:latin typeface="Arial"/>
                          <a:cs typeface="Arial"/>
                        </a:rPr>
                        <a:t>с</a:t>
                      </a:r>
                      <a:r>
                        <a:rPr sz="500" dirty="0">
                          <a:latin typeface="Arial"/>
                          <a:cs typeface="Arial"/>
                        </a:rPr>
                        <a:t>п</a:t>
                      </a:r>
                      <a:r>
                        <a:rPr sz="500" spc="-5" dirty="0">
                          <a:latin typeface="Arial"/>
                          <a:cs typeface="Arial"/>
                        </a:rPr>
                        <a:t>е</a:t>
                      </a:r>
                      <a:r>
                        <a:rPr sz="500" spc="5" dirty="0">
                          <a:latin typeface="Arial"/>
                          <a:cs typeface="Arial"/>
                        </a:rPr>
                        <a:t>ч</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е</a:t>
                      </a:r>
                      <a:r>
                        <a:rPr sz="500" spc="10" dirty="0">
                          <a:latin typeface="Arial"/>
                          <a:cs typeface="Arial"/>
                        </a:rPr>
                        <a:t> </a:t>
                      </a:r>
                      <a:r>
                        <a:rPr sz="500" dirty="0">
                          <a:latin typeface="Arial"/>
                          <a:cs typeface="Arial"/>
                        </a:rPr>
                        <a:t>вне</a:t>
                      </a:r>
                      <a:r>
                        <a:rPr sz="500" spc="10" dirty="0">
                          <a:latin typeface="Arial"/>
                          <a:cs typeface="Arial"/>
                        </a:rPr>
                        <a:t> </a:t>
                      </a:r>
                      <a:r>
                        <a:rPr sz="500" spc="-5" dirty="0">
                          <a:latin typeface="Arial"/>
                          <a:cs typeface="Arial"/>
                        </a:rPr>
                        <a:t>ра</a:t>
                      </a:r>
                      <a:r>
                        <a:rPr sz="500" dirty="0">
                          <a:latin typeface="Arial"/>
                          <a:cs typeface="Arial"/>
                        </a:rPr>
                        <a:t>м</a:t>
                      </a:r>
                      <a:r>
                        <a:rPr sz="500" spc="-5" dirty="0">
                          <a:latin typeface="Arial"/>
                          <a:cs typeface="Arial"/>
                        </a:rPr>
                        <a:t>о</a:t>
                      </a:r>
                      <a:r>
                        <a:rPr sz="500" dirty="0">
                          <a:latin typeface="Arial"/>
                          <a:cs typeface="Arial"/>
                        </a:rPr>
                        <a:t>к</a:t>
                      </a:r>
                      <a:r>
                        <a:rPr sz="500" spc="5" dirty="0">
                          <a:latin typeface="Arial"/>
                          <a:cs typeface="Arial"/>
                        </a:rPr>
                        <a:t> </a:t>
                      </a:r>
                      <a:r>
                        <a:rPr sz="500" dirty="0">
                          <a:latin typeface="Arial"/>
                          <a:cs typeface="Arial"/>
                        </a:rPr>
                        <a:t>гос</a:t>
                      </a:r>
                      <a:r>
                        <a:rPr sz="500" spc="-20" dirty="0">
                          <a:latin typeface="Arial"/>
                          <a:cs typeface="Arial"/>
                        </a:rPr>
                        <a:t>у</a:t>
                      </a:r>
                      <a:r>
                        <a:rPr sz="500" dirty="0">
                          <a:latin typeface="Arial"/>
                          <a:cs typeface="Arial"/>
                        </a:rPr>
                        <a:t>д</a:t>
                      </a:r>
                      <a:r>
                        <a:rPr sz="500" spc="-5" dirty="0">
                          <a:latin typeface="Arial"/>
                          <a:cs typeface="Arial"/>
                        </a:rPr>
                        <a:t>ар</a:t>
                      </a:r>
                      <a:r>
                        <a:rPr sz="500" spc="5" dirty="0">
                          <a:latin typeface="Arial"/>
                          <a:cs typeface="Arial"/>
                        </a:rPr>
                        <a:t>с</a:t>
                      </a:r>
                      <a:r>
                        <a:rPr sz="500" spc="-10" dirty="0">
                          <a:latin typeface="Arial"/>
                          <a:cs typeface="Arial"/>
                        </a:rPr>
                        <a:t>т</a:t>
                      </a:r>
                      <a:r>
                        <a:rPr sz="500" dirty="0">
                          <a:latin typeface="Arial"/>
                          <a:cs typeface="Arial"/>
                        </a:rPr>
                        <a:t>в</a:t>
                      </a:r>
                      <a:r>
                        <a:rPr sz="500" spc="-5" dirty="0">
                          <a:latin typeface="Arial"/>
                          <a:cs typeface="Arial"/>
                        </a:rPr>
                        <a:t>е</a:t>
                      </a:r>
                      <a:r>
                        <a:rPr sz="500" dirty="0">
                          <a:latin typeface="Arial"/>
                          <a:cs typeface="Arial"/>
                        </a:rPr>
                        <a:t>нн</a:t>
                      </a:r>
                      <a:r>
                        <a:rPr sz="500" spc="-5" dirty="0">
                          <a:latin typeface="Arial"/>
                          <a:cs typeface="Arial"/>
                        </a:rPr>
                        <a:t>о</a:t>
                      </a:r>
                      <a:r>
                        <a:rPr sz="500" dirty="0">
                          <a:latin typeface="Arial"/>
                          <a:cs typeface="Arial"/>
                        </a:rPr>
                        <a:t>го </a:t>
                      </a:r>
                      <a:r>
                        <a:rPr sz="500" spc="-5" dirty="0">
                          <a:latin typeface="Arial"/>
                          <a:cs typeface="Arial"/>
                        </a:rPr>
                        <a:t>о</a:t>
                      </a:r>
                      <a:r>
                        <a:rPr sz="500" dirty="0">
                          <a:latin typeface="Arial"/>
                          <a:cs typeface="Arial"/>
                        </a:rPr>
                        <a:t>б</a:t>
                      </a:r>
                      <a:r>
                        <a:rPr sz="500" spc="-5" dirty="0">
                          <a:latin typeface="Arial"/>
                          <a:cs typeface="Arial"/>
                        </a:rPr>
                        <a:t>оро</a:t>
                      </a:r>
                      <a:r>
                        <a:rPr sz="500" dirty="0">
                          <a:latin typeface="Arial"/>
                          <a:cs typeface="Arial"/>
                        </a:rPr>
                        <a:t>нн</a:t>
                      </a:r>
                      <a:r>
                        <a:rPr sz="500" spc="-5" dirty="0">
                          <a:latin typeface="Arial"/>
                          <a:cs typeface="Arial"/>
                        </a:rPr>
                        <a:t>о</a:t>
                      </a:r>
                      <a:r>
                        <a:rPr sz="500" dirty="0">
                          <a:latin typeface="Arial"/>
                          <a:cs typeface="Arial"/>
                        </a:rPr>
                        <a:t>го</a:t>
                      </a:r>
                      <a:r>
                        <a:rPr sz="500" spc="10" dirty="0">
                          <a:latin typeface="Arial"/>
                          <a:cs typeface="Arial"/>
                        </a:rPr>
                        <a:t> </a:t>
                      </a:r>
                      <a:r>
                        <a:rPr sz="500" spc="-10" dirty="0">
                          <a:latin typeface="Arial"/>
                          <a:cs typeface="Arial"/>
                        </a:rPr>
                        <a:t>з</a:t>
                      </a:r>
                      <a:r>
                        <a:rPr sz="500" spc="-5" dirty="0">
                          <a:latin typeface="Arial"/>
                          <a:cs typeface="Arial"/>
                        </a:rPr>
                        <a:t>а</a:t>
                      </a:r>
                      <a:r>
                        <a:rPr sz="500" spc="-10" dirty="0">
                          <a:latin typeface="Arial"/>
                          <a:cs typeface="Arial"/>
                        </a:rPr>
                        <a:t>к</a:t>
                      </a:r>
                      <a:r>
                        <a:rPr sz="500" spc="-5" dirty="0">
                          <a:latin typeface="Arial"/>
                          <a:cs typeface="Arial"/>
                        </a:rPr>
                        <a:t>а</a:t>
                      </a:r>
                      <a:r>
                        <a:rPr sz="500" spc="-10" dirty="0">
                          <a:latin typeface="Arial"/>
                          <a:cs typeface="Arial"/>
                        </a:rPr>
                        <a:t>з</a:t>
                      </a:r>
                      <a:r>
                        <a:rPr sz="500" dirty="0">
                          <a:latin typeface="Arial"/>
                          <a:cs typeface="Arial"/>
                        </a:rPr>
                        <a:t>а</a:t>
                      </a:r>
                      <a:endParaRPr sz="500">
                        <a:latin typeface="Arial"/>
                        <a:cs typeface="Arial"/>
                      </a:endParaRPr>
                    </a:p>
                  </a:txBody>
                  <a:tcPr marL="0" marR="0" marT="0" marB="0">
                    <a:lnR w="1650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pPr algn="ctr">
                        <a:lnSpc>
                          <a:spcPct val="100000"/>
                        </a:lnSpc>
                      </a:pPr>
                      <a:r>
                        <a:rPr sz="500" dirty="0">
                          <a:latin typeface="Arial"/>
                          <a:cs typeface="Arial"/>
                        </a:rPr>
                        <a:t>224</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89">
                      <a:solidFill>
                        <a:srgbClr val="000000"/>
                      </a:solidFill>
                      <a:prstDash val="solid"/>
                    </a:lnB>
                  </a:tcPr>
                </a:tc>
              </a:tr>
              <a:tr h="174472">
                <a:tc>
                  <a:txBody>
                    <a:bodyPr/>
                    <a:lstStyle/>
                    <a:p>
                      <a:pPr marL="16510">
                        <a:lnSpc>
                          <a:spcPct val="100000"/>
                        </a:lnSpc>
                      </a:pPr>
                      <a:r>
                        <a:rPr sz="500" dirty="0">
                          <a:latin typeface="Arial"/>
                          <a:cs typeface="Arial"/>
                        </a:rPr>
                        <a:t>В</a:t>
                      </a:r>
                      <a:r>
                        <a:rPr sz="500" spc="-5" dirty="0">
                          <a:latin typeface="Arial"/>
                          <a:cs typeface="Arial"/>
                        </a:rPr>
                        <a:t>еще</a:t>
                      </a:r>
                      <a:r>
                        <a:rPr sz="500" dirty="0">
                          <a:latin typeface="Arial"/>
                          <a:cs typeface="Arial"/>
                        </a:rPr>
                        <a:t>в</a:t>
                      </a:r>
                      <a:r>
                        <a:rPr sz="500" spc="-5" dirty="0">
                          <a:latin typeface="Arial"/>
                          <a:cs typeface="Arial"/>
                        </a:rPr>
                        <a:t>о</a:t>
                      </a:r>
                      <a:r>
                        <a:rPr sz="500" dirty="0">
                          <a:latin typeface="Arial"/>
                          <a:cs typeface="Arial"/>
                        </a:rPr>
                        <a:t>е</a:t>
                      </a:r>
                      <a:r>
                        <a:rPr sz="500" spc="10" dirty="0">
                          <a:latin typeface="Arial"/>
                          <a:cs typeface="Arial"/>
                        </a:rPr>
                        <a:t> </a:t>
                      </a:r>
                      <a:r>
                        <a:rPr sz="500" spc="-5" dirty="0">
                          <a:latin typeface="Arial"/>
                          <a:cs typeface="Arial"/>
                        </a:rPr>
                        <a:t>о</a:t>
                      </a:r>
                      <a:r>
                        <a:rPr sz="500" dirty="0">
                          <a:latin typeface="Arial"/>
                          <a:cs typeface="Arial"/>
                        </a:rPr>
                        <a:t>б</a:t>
                      </a:r>
                      <a:r>
                        <a:rPr sz="500" spc="-5" dirty="0">
                          <a:latin typeface="Arial"/>
                          <a:cs typeface="Arial"/>
                        </a:rPr>
                        <a:t>е</a:t>
                      </a:r>
                      <a:r>
                        <a:rPr sz="500" spc="5" dirty="0">
                          <a:latin typeface="Arial"/>
                          <a:cs typeface="Arial"/>
                        </a:rPr>
                        <a:t>с</a:t>
                      </a:r>
                      <a:r>
                        <a:rPr sz="500" dirty="0">
                          <a:latin typeface="Arial"/>
                          <a:cs typeface="Arial"/>
                        </a:rPr>
                        <a:t>п</a:t>
                      </a:r>
                      <a:r>
                        <a:rPr sz="500" spc="-5" dirty="0">
                          <a:latin typeface="Arial"/>
                          <a:cs typeface="Arial"/>
                        </a:rPr>
                        <a:t>е</a:t>
                      </a:r>
                      <a:r>
                        <a:rPr sz="500" spc="5" dirty="0">
                          <a:latin typeface="Arial"/>
                          <a:cs typeface="Arial"/>
                        </a:rPr>
                        <a:t>ч</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е</a:t>
                      </a:r>
                      <a:r>
                        <a:rPr sz="500" spc="10" dirty="0">
                          <a:latin typeface="Arial"/>
                          <a:cs typeface="Arial"/>
                        </a:rPr>
                        <a:t> </a:t>
                      </a:r>
                      <a:r>
                        <a:rPr sz="500" dirty="0">
                          <a:latin typeface="Arial"/>
                          <a:cs typeface="Arial"/>
                        </a:rPr>
                        <a:t>в</a:t>
                      </a:r>
                      <a:r>
                        <a:rPr sz="500" spc="10" dirty="0">
                          <a:latin typeface="Arial"/>
                          <a:cs typeface="Arial"/>
                        </a:rPr>
                        <a:t> </a:t>
                      </a:r>
                      <a:r>
                        <a:rPr sz="500" spc="-5" dirty="0">
                          <a:latin typeface="Arial"/>
                          <a:cs typeface="Arial"/>
                        </a:rPr>
                        <a:t>ра</a:t>
                      </a:r>
                      <a:r>
                        <a:rPr sz="500" dirty="0">
                          <a:latin typeface="Arial"/>
                          <a:cs typeface="Arial"/>
                        </a:rPr>
                        <a:t>м</a:t>
                      </a:r>
                      <a:r>
                        <a:rPr sz="500" spc="-10" dirty="0">
                          <a:latin typeface="Arial"/>
                          <a:cs typeface="Arial"/>
                        </a:rPr>
                        <a:t>к</a:t>
                      </a:r>
                      <a:r>
                        <a:rPr sz="500" spc="-5" dirty="0">
                          <a:latin typeface="Arial"/>
                          <a:cs typeface="Arial"/>
                        </a:rPr>
                        <a:t>а</a:t>
                      </a:r>
                      <a:r>
                        <a:rPr sz="500" dirty="0">
                          <a:latin typeface="Arial"/>
                          <a:cs typeface="Arial"/>
                        </a:rPr>
                        <a:t>х</a:t>
                      </a:r>
                      <a:r>
                        <a:rPr sz="500" spc="5" dirty="0">
                          <a:latin typeface="Arial"/>
                          <a:cs typeface="Arial"/>
                        </a:rPr>
                        <a:t> </a:t>
                      </a:r>
                      <a:r>
                        <a:rPr sz="500" dirty="0">
                          <a:latin typeface="Arial"/>
                          <a:cs typeface="Arial"/>
                        </a:rPr>
                        <a:t>гос</a:t>
                      </a:r>
                      <a:r>
                        <a:rPr sz="500" spc="-20" dirty="0">
                          <a:latin typeface="Arial"/>
                          <a:cs typeface="Arial"/>
                        </a:rPr>
                        <a:t>у</a:t>
                      </a:r>
                      <a:r>
                        <a:rPr sz="500" dirty="0">
                          <a:latin typeface="Arial"/>
                          <a:cs typeface="Arial"/>
                        </a:rPr>
                        <a:t>д</a:t>
                      </a:r>
                      <a:r>
                        <a:rPr sz="500" spc="-5" dirty="0">
                          <a:latin typeface="Arial"/>
                          <a:cs typeface="Arial"/>
                        </a:rPr>
                        <a:t>ар</a:t>
                      </a:r>
                      <a:r>
                        <a:rPr sz="500" spc="5" dirty="0">
                          <a:latin typeface="Arial"/>
                          <a:cs typeface="Arial"/>
                        </a:rPr>
                        <a:t>с</a:t>
                      </a:r>
                      <a:r>
                        <a:rPr sz="500" spc="-10" dirty="0">
                          <a:latin typeface="Arial"/>
                          <a:cs typeface="Arial"/>
                        </a:rPr>
                        <a:t>т</a:t>
                      </a:r>
                      <a:r>
                        <a:rPr sz="500" dirty="0">
                          <a:latin typeface="Arial"/>
                          <a:cs typeface="Arial"/>
                        </a:rPr>
                        <a:t>в</a:t>
                      </a:r>
                      <a:r>
                        <a:rPr sz="500" spc="-5" dirty="0">
                          <a:latin typeface="Arial"/>
                          <a:cs typeface="Arial"/>
                        </a:rPr>
                        <a:t>е</a:t>
                      </a:r>
                      <a:r>
                        <a:rPr sz="500" dirty="0">
                          <a:latin typeface="Arial"/>
                          <a:cs typeface="Arial"/>
                        </a:rPr>
                        <a:t>нн</a:t>
                      </a:r>
                      <a:r>
                        <a:rPr sz="500" spc="-5" dirty="0">
                          <a:latin typeface="Arial"/>
                          <a:cs typeface="Arial"/>
                        </a:rPr>
                        <a:t>о</a:t>
                      </a:r>
                      <a:r>
                        <a:rPr sz="500" dirty="0">
                          <a:latin typeface="Arial"/>
                          <a:cs typeface="Arial"/>
                        </a:rPr>
                        <a:t>го</a:t>
                      </a:r>
                      <a:r>
                        <a:rPr sz="500" spc="10" dirty="0">
                          <a:latin typeface="Arial"/>
                          <a:cs typeface="Arial"/>
                        </a:rPr>
                        <a:t> </a:t>
                      </a:r>
                      <a:r>
                        <a:rPr sz="500" spc="-5" dirty="0">
                          <a:latin typeface="Arial"/>
                          <a:cs typeface="Arial"/>
                        </a:rPr>
                        <a:t>о</a:t>
                      </a:r>
                      <a:r>
                        <a:rPr sz="500" dirty="0">
                          <a:latin typeface="Arial"/>
                          <a:cs typeface="Arial"/>
                        </a:rPr>
                        <a:t>б</a:t>
                      </a:r>
                      <a:r>
                        <a:rPr sz="500" spc="-5" dirty="0">
                          <a:latin typeface="Arial"/>
                          <a:cs typeface="Arial"/>
                        </a:rPr>
                        <a:t>оро</a:t>
                      </a:r>
                      <a:r>
                        <a:rPr sz="500" dirty="0">
                          <a:latin typeface="Arial"/>
                          <a:cs typeface="Arial"/>
                        </a:rPr>
                        <a:t>нн</a:t>
                      </a:r>
                      <a:r>
                        <a:rPr sz="500" spc="-5" dirty="0">
                          <a:latin typeface="Arial"/>
                          <a:cs typeface="Arial"/>
                        </a:rPr>
                        <a:t>о</a:t>
                      </a:r>
                      <a:r>
                        <a:rPr sz="500" dirty="0">
                          <a:latin typeface="Arial"/>
                          <a:cs typeface="Arial"/>
                        </a:rPr>
                        <a:t>го</a:t>
                      </a:r>
                      <a:r>
                        <a:rPr sz="500" spc="10" dirty="0">
                          <a:latin typeface="Arial"/>
                          <a:cs typeface="Arial"/>
                        </a:rPr>
                        <a:t> </a:t>
                      </a:r>
                      <a:r>
                        <a:rPr sz="500" spc="-10" dirty="0">
                          <a:latin typeface="Arial"/>
                          <a:cs typeface="Arial"/>
                        </a:rPr>
                        <a:t>з</a:t>
                      </a:r>
                      <a:r>
                        <a:rPr sz="500" spc="-5" dirty="0">
                          <a:latin typeface="Arial"/>
                          <a:cs typeface="Arial"/>
                        </a:rPr>
                        <a:t>а</a:t>
                      </a:r>
                      <a:r>
                        <a:rPr sz="500" spc="-10" dirty="0">
                          <a:latin typeface="Arial"/>
                          <a:cs typeface="Arial"/>
                        </a:rPr>
                        <a:t>к</a:t>
                      </a:r>
                      <a:r>
                        <a:rPr sz="500" spc="-5" dirty="0">
                          <a:latin typeface="Arial"/>
                          <a:cs typeface="Arial"/>
                        </a:rPr>
                        <a:t>а</a:t>
                      </a:r>
                      <a:r>
                        <a:rPr sz="500" spc="-10" dirty="0">
                          <a:latin typeface="Arial"/>
                          <a:cs typeface="Arial"/>
                        </a:rPr>
                        <a:t>з</a:t>
                      </a:r>
                      <a:r>
                        <a:rPr sz="500" dirty="0">
                          <a:latin typeface="Arial"/>
                          <a:cs typeface="Arial"/>
                        </a:rPr>
                        <a:t>а</a:t>
                      </a:r>
                      <a:endParaRPr sz="500">
                        <a:latin typeface="Arial"/>
                        <a:cs typeface="Arial"/>
                      </a:endParaRPr>
                    </a:p>
                  </a:txBody>
                  <a:tcPr marL="0" marR="0" marT="0" marB="0">
                    <a:lnR w="16509">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pPr algn="ctr">
                        <a:lnSpc>
                          <a:spcPct val="100000"/>
                        </a:lnSpc>
                      </a:pPr>
                      <a:r>
                        <a:rPr sz="500" dirty="0">
                          <a:latin typeface="Arial"/>
                          <a:cs typeface="Arial"/>
                        </a:rPr>
                        <a:t>225</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89">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89">
                      <a:solidFill>
                        <a:srgbClr val="000000"/>
                      </a:solidFill>
                      <a:prstDash val="solid"/>
                    </a:lnT>
                    <a:lnB w="8889">
                      <a:solidFill>
                        <a:srgbClr val="000000"/>
                      </a:solidFill>
                      <a:prstDash val="solid"/>
                    </a:lnB>
                  </a:tcPr>
                </a:tc>
              </a:tr>
              <a:tr h="174128">
                <a:tc>
                  <a:txBody>
                    <a:bodyPr/>
                    <a:lstStyle/>
                    <a:p>
                      <a:pPr marL="16510" marR="208915">
                        <a:lnSpc>
                          <a:spcPct val="109100"/>
                        </a:lnSpc>
                      </a:pPr>
                      <a:r>
                        <a:rPr sz="500" dirty="0">
                          <a:latin typeface="Arial"/>
                          <a:cs typeface="Arial"/>
                        </a:rPr>
                        <a:t>В</a:t>
                      </a:r>
                      <a:r>
                        <a:rPr sz="500" spc="-5" dirty="0">
                          <a:latin typeface="Arial"/>
                          <a:cs typeface="Arial"/>
                        </a:rPr>
                        <a:t>еще</a:t>
                      </a:r>
                      <a:r>
                        <a:rPr sz="500" dirty="0">
                          <a:latin typeface="Arial"/>
                          <a:cs typeface="Arial"/>
                        </a:rPr>
                        <a:t>в</a:t>
                      </a:r>
                      <a:r>
                        <a:rPr sz="500" spc="-5" dirty="0">
                          <a:latin typeface="Arial"/>
                          <a:cs typeface="Arial"/>
                        </a:rPr>
                        <a:t>о</a:t>
                      </a:r>
                      <a:r>
                        <a:rPr sz="500" dirty="0">
                          <a:latin typeface="Arial"/>
                          <a:cs typeface="Arial"/>
                        </a:rPr>
                        <a:t>е</a:t>
                      </a:r>
                      <a:r>
                        <a:rPr sz="500" spc="10" dirty="0">
                          <a:latin typeface="Arial"/>
                          <a:cs typeface="Arial"/>
                        </a:rPr>
                        <a:t> </a:t>
                      </a:r>
                      <a:r>
                        <a:rPr sz="500" spc="-5" dirty="0">
                          <a:latin typeface="Arial"/>
                          <a:cs typeface="Arial"/>
                        </a:rPr>
                        <a:t>о</a:t>
                      </a:r>
                      <a:r>
                        <a:rPr sz="500" dirty="0">
                          <a:latin typeface="Arial"/>
                          <a:cs typeface="Arial"/>
                        </a:rPr>
                        <a:t>б</a:t>
                      </a:r>
                      <a:r>
                        <a:rPr sz="500" spc="-5" dirty="0">
                          <a:latin typeface="Arial"/>
                          <a:cs typeface="Arial"/>
                        </a:rPr>
                        <a:t>е</a:t>
                      </a:r>
                      <a:r>
                        <a:rPr sz="500" spc="5" dirty="0">
                          <a:latin typeface="Arial"/>
                          <a:cs typeface="Arial"/>
                        </a:rPr>
                        <a:t>с</a:t>
                      </a:r>
                      <a:r>
                        <a:rPr sz="500" dirty="0">
                          <a:latin typeface="Arial"/>
                          <a:cs typeface="Arial"/>
                        </a:rPr>
                        <a:t>п</a:t>
                      </a:r>
                      <a:r>
                        <a:rPr sz="500" spc="-5" dirty="0">
                          <a:latin typeface="Arial"/>
                          <a:cs typeface="Arial"/>
                        </a:rPr>
                        <a:t>е</a:t>
                      </a:r>
                      <a:r>
                        <a:rPr sz="500" spc="5" dirty="0">
                          <a:latin typeface="Arial"/>
                          <a:cs typeface="Arial"/>
                        </a:rPr>
                        <a:t>ч</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е</a:t>
                      </a:r>
                      <a:r>
                        <a:rPr sz="500" spc="10" dirty="0">
                          <a:latin typeface="Arial"/>
                          <a:cs typeface="Arial"/>
                        </a:rPr>
                        <a:t> </a:t>
                      </a:r>
                      <a:r>
                        <a:rPr sz="500" dirty="0">
                          <a:latin typeface="Arial"/>
                          <a:cs typeface="Arial"/>
                        </a:rPr>
                        <a:t>вне</a:t>
                      </a:r>
                      <a:r>
                        <a:rPr sz="500" spc="10" dirty="0">
                          <a:latin typeface="Arial"/>
                          <a:cs typeface="Arial"/>
                        </a:rPr>
                        <a:t> </a:t>
                      </a:r>
                      <a:r>
                        <a:rPr sz="500" spc="-5" dirty="0">
                          <a:latin typeface="Arial"/>
                          <a:cs typeface="Arial"/>
                        </a:rPr>
                        <a:t>ра</a:t>
                      </a:r>
                      <a:r>
                        <a:rPr sz="500" dirty="0">
                          <a:latin typeface="Arial"/>
                          <a:cs typeface="Arial"/>
                        </a:rPr>
                        <a:t>м</a:t>
                      </a:r>
                      <a:r>
                        <a:rPr sz="500" spc="-5" dirty="0">
                          <a:latin typeface="Arial"/>
                          <a:cs typeface="Arial"/>
                        </a:rPr>
                        <a:t>о</a:t>
                      </a:r>
                      <a:r>
                        <a:rPr sz="500" dirty="0">
                          <a:latin typeface="Arial"/>
                          <a:cs typeface="Arial"/>
                        </a:rPr>
                        <a:t>к</a:t>
                      </a:r>
                      <a:r>
                        <a:rPr sz="500" spc="5" dirty="0">
                          <a:latin typeface="Arial"/>
                          <a:cs typeface="Arial"/>
                        </a:rPr>
                        <a:t> </a:t>
                      </a:r>
                      <a:r>
                        <a:rPr sz="500" dirty="0">
                          <a:latin typeface="Arial"/>
                          <a:cs typeface="Arial"/>
                        </a:rPr>
                        <a:t>гос</a:t>
                      </a:r>
                      <a:r>
                        <a:rPr sz="500" spc="-20" dirty="0">
                          <a:latin typeface="Arial"/>
                          <a:cs typeface="Arial"/>
                        </a:rPr>
                        <a:t>у</a:t>
                      </a:r>
                      <a:r>
                        <a:rPr sz="500" dirty="0">
                          <a:latin typeface="Arial"/>
                          <a:cs typeface="Arial"/>
                        </a:rPr>
                        <a:t>д</a:t>
                      </a:r>
                      <a:r>
                        <a:rPr sz="500" spc="-5" dirty="0">
                          <a:latin typeface="Arial"/>
                          <a:cs typeface="Arial"/>
                        </a:rPr>
                        <a:t>ар</a:t>
                      </a:r>
                      <a:r>
                        <a:rPr sz="500" spc="5" dirty="0">
                          <a:latin typeface="Arial"/>
                          <a:cs typeface="Arial"/>
                        </a:rPr>
                        <a:t>с</a:t>
                      </a:r>
                      <a:r>
                        <a:rPr sz="500" spc="-10" dirty="0">
                          <a:latin typeface="Arial"/>
                          <a:cs typeface="Arial"/>
                        </a:rPr>
                        <a:t>т</a:t>
                      </a:r>
                      <a:r>
                        <a:rPr sz="500" dirty="0">
                          <a:latin typeface="Arial"/>
                          <a:cs typeface="Arial"/>
                        </a:rPr>
                        <a:t>в</a:t>
                      </a:r>
                      <a:r>
                        <a:rPr sz="500" spc="-5" dirty="0">
                          <a:latin typeface="Arial"/>
                          <a:cs typeface="Arial"/>
                        </a:rPr>
                        <a:t>е</a:t>
                      </a:r>
                      <a:r>
                        <a:rPr sz="500" dirty="0">
                          <a:latin typeface="Arial"/>
                          <a:cs typeface="Arial"/>
                        </a:rPr>
                        <a:t>нн</a:t>
                      </a:r>
                      <a:r>
                        <a:rPr sz="500" spc="-5" dirty="0">
                          <a:latin typeface="Arial"/>
                          <a:cs typeface="Arial"/>
                        </a:rPr>
                        <a:t>о</a:t>
                      </a:r>
                      <a:r>
                        <a:rPr sz="500" dirty="0">
                          <a:latin typeface="Arial"/>
                          <a:cs typeface="Arial"/>
                        </a:rPr>
                        <a:t>го</a:t>
                      </a:r>
                      <a:r>
                        <a:rPr sz="500" spc="10" dirty="0">
                          <a:latin typeface="Arial"/>
                          <a:cs typeface="Arial"/>
                        </a:rPr>
                        <a:t> </a:t>
                      </a:r>
                      <a:r>
                        <a:rPr sz="500" spc="-5" dirty="0">
                          <a:latin typeface="Arial"/>
                          <a:cs typeface="Arial"/>
                        </a:rPr>
                        <a:t>о</a:t>
                      </a:r>
                      <a:r>
                        <a:rPr sz="500" dirty="0">
                          <a:latin typeface="Arial"/>
                          <a:cs typeface="Arial"/>
                        </a:rPr>
                        <a:t>б</a:t>
                      </a:r>
                      <a:r>
                        <a:rPr sz="500" spc="-5" dirty="0">
                          <a:latin typeface="Arial"/>
                          <a:cs typeface="Arial"/>
                        </a:rPr>
                        <a:t>оро</a:t>
                      </a:r>
                      <a:r>
                        <a:rPr sz="500" dirty="0">
                          <a:latin typeface="Arial"/>
                          <a:cs typeface="Arial"/>
                        </a:rPr>
                        <a:t>нн</a:t>
                      </a:r>
                      <a:r>
                        <a:rPr sz="500" spc="-5" dirty="0">
                          <a:latin typeface="Arial"/>
                          <a:cs typeface="Arial"/>
                        </a:rPr>
                        <a:t>о</a:t>
                      </a:r>
                      <a:r>
                        <a:rPr sz="500" dirty="0">
                          <a:latin typeface="Arial"/>
                          <a:cs typeface="Arial"/>
                        </a:rPr>
                        <a:t>го </a:t>
                      </a:r>
                      <a:r>
                        <a:rPr sz="500" spc="-10" dirty="0">
                          <a:latin typeface="Arial"/>
                          <a:cs typeface="Arial"/>
                        </a:rPr>
                        <a:t>з</a:t>
                      </a:r>
                      <a:r>
                        <a:rPr sz="500" spc="-5" dirty="0">
                          <a:latin typeface="Arial"/>
                          <a:cs typeface="Arial"/>
                        </a:rPr>
                        <a:t>а</a:t>
                      </a:r>
                      <a:r>
                        <a:rPr sz="500" spc="-10" dirty="0">
                          <a:latin typeface="Arial"/>
                          <a:cs typeface="Arial"/>
                        </a:rPr>
                        <a:t>к</a:t>
                      </a:r>
                      <a:r>
                        <a:rPr sz="500" spc="-5" dirty="0">
                          <a:latin typeface="Arial"/>
                          <a:cs typeface="Arial"/>
                        </a:rPr>
                        <a:t>а</a:t>
                      </a:r>
                      <a:r>
                        <a:rPr sz="500" spc="-10" dirty="0">
                          <a:latin typeface="Arial"/>
                          <a:cs typeface="Arial"/>
                        </a:rPr>
                        <a:t>з</a:t>
                      </a:r>
                      <a:r>
                        <a:rPr sz="500" dirty="0">
                          <a:latin typeface="Arial"/>
                          <a:cs typeface="Arial"/>
                        </a:rPr>
                        <a:t>а</a:t>
                      </a:r>
                      <a:endParaRPr sz="500">
                        <a:latin typeface="Arial"/>
                        <a:cs typeface="Arial"/>
                      </a:endParaRPr>
                    </a:p>
                  </a:txBody>
                  <a:tcPr marL="0" marR="0" marT="0" marB="0">
                    <a:lnR w="1650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226</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89">
                      <a:solidFill>
                        <a:srgbClr val="000000"/>
                      </a:solidFill>
                      <a:prstDash val="solid"/>
                    </a:lnT>
                    <a:lnB w="8890">
                      <a:solidFill>
                        <a:srgbClr val="000000"/>
                      </a:solidFill>
                      <a:prstDash val="solid"/>
                    </a:lnB>
                  </a:tcPr>
                </a:tc>
              </a:tr>
              <a:tr h="174128">
                <a:tc>
                  <a:txBody>
                    <a:bodyPr/>
                    <a:lstStyle/>
                    <a:p>
                      <a:pPr marL="16510" marR="530225">
                        <a:lnSpc>
                          <a:spcPct val="109100"/>
                        </a:lnSpc>
                      </a:pPr>
                      <a:r>
                        <a:rPr sz="500" spc="-5" dirty="0">
                          <a:latin typeface="Arial"/>
                          <a:cs typeface="Arial"/>
                        </a:rPr>
                        <a:t>И</a:t>
                      </a:r>
                      <a:r>
                        <a:rPr sz="500" dirty="0">
                          <a:latin typeface="Arial"/>
                          <a:cs typeface="Arial"/>
                        </a:rPr>
                        <a:t>н</a:t>
                      </a:r>
                      <a:r>
                        <a:rPr sz="500" spc="-5" dirty="0">
                          <a:latin typeface="Arial"/>
                          <a:cs typeface="Arial"/>
                        </a:rPr>
                        <a:t>ы</a:t>
                      </a:r>
                      <a:r>
                        <a:rPr sz="500" dirty="0">
                          <a:latin typeface="Arial"/>
                          <a:cs typeface="Arial"/>
                        </a:rPr>
                        <a:t>е</a:t>
                      </a:r>
                      <a:r>
                        <a:rPr sz="500" spc="10" dirty="0">
                          <a:latin typeface="Arial"/>
                          <a:cs typeface="Arial"/>
                        </a:rPr>
                        <a:t> </a:t>
                      </a:r>
                      <a:r>
                        <a:rPr sz="500" spc="-10" dirty="0">
                          <a:latin typeface="Arial"/>
                          <a:cs typeface="Arial"/>
                        </a:rPr>
                        <a:t>з</a:t>
                      </a:r>
                      <a:r>
                        <a:rPr sz="500" spc="-5" dirty="0">
                          <a:latin typeface="Arial"/>
                          <a:cs typeface="Arial"/>
                        </a:rPr>
                        <a:t>а</a:t>
                      </a:r>
                      <a:r>
                        <a:rPr sz="500" spc="-10" dirty="0">
                          <a:latin typeface="Arial"/>
                          <a:cs typeface="Arial"/>
                        </a:rPr>
                        <a:t>к</a:t>
                      </a:r>
                      <a:r>
                        <a:rPr sz="500" spc="-20" dirty="0">
                          <a:latin typeface="Arial"/>
                          <a:cs typeface="Arial"/>
                        </a:rPr>
                        <a:t>у</a:t>
                      </a:r>
                      <a:r>
                        <a:rPr sz="500" dirty="0">
                          <a:latin typeface="Arial"/>
                          <a:cs typeface="Arial"/>
                        </a:rPr>
                        <a:t>п</a:t>
                      </a:r>
                      <a:r>
                        <a:rPr sz="500" spc="-10" dirty="0">
                          <a:latin typeface="Arial"/>
                          <a:cs typeface="Arial"/>
                        </a:rPr>
                        <a:t>к</a:t>
                      </a:r>
                      <a:r>
                        <a:rPr sz="500" dirty="0">
                          <a:latin typeface="Arial"/>
                          <a:cs typeface="Arial"/>
                        </a:rPr>
                        <a:t>и</a:t>
                      </a:r>
                      <a:r>
                        <a:rPr sz="500" spc="10" dirty="0">
                          <a:latin typeface="Arial"/>
                          <a:cs typeface="Arial"/>
                        </a:rPr>
                        <a:t> </a:t>
                      </a:r>
                      <a:r>
                        <a:rPr sz="500" spc="-10" dirty="0">
                          <a:latin typeface="Arial"/>
                          <a:cs typeface="Arial"/>
                        </a:rPr>
                        <a:t>т</a:t>
                      </a:r>
                      <a:r>
                        <a:rPr sz="500" spc="-5" dirty="0">
                          <a:latin typeface="Arial"/>
                          <a:cs typeface="Arial"/>
                        </a:rPr>
                        <a:t>о</a:t>
                      </a:r>
                      <a:r>
                        <a:rPr sz="500" dirty="0">
                          <a:latin typeface="Arial"/>
                          <a:cs typeface="Arial"/>
                        </a:rPr>
                        <a:t>в</a:t>
                      </a:r>
                      <a:r>
                        <a:rPr sz="500" spc="-5" dirty="0">
                          <a:latin typeface="Arial"/>
                          <a:cs typeface="Arial"/>
                        </a:rPr>
                        <a:t>аро</a:t>
                      </a:r>
                      <a:r>
                        <a:rPr sz="500" dirty="0">
                          <a:latin typeface="Arial"/>
                          <a:cs typeface="Arial"/>
                        </a:rPr>
                        <a:t>в,</a:t>
                      </a:r>
                      <a:r>
                        <a:rPr sz="500" spc="15" dirty="0">
                          <a:latin typeface="Arial"/>
                          <a:cs typeface="Arial"/>
                        </a:rPr>
                        <a:t> </a:t>
                      </a:r>
                      <a:r>
                        <a:rPr sz="500" spc="-5" dirty="0">
                          <a:latin typeface="Arial"/>
                          <a:cs typeface="Arial"/>
                        </a:rPr>
                        <a:t>ра</a:t>
                      </a:r>
                      <a:r>
                        <a:rPr sz="500" dirty="0">
                          <a:latin typeface="Arial"/>
                          <a:cs typeface="Arial"/>
                        </a:rPr>
                        <a:t>б</a:t>
                      </a:r>
                      <a:r>
                        <a:rPr sz="500" spc="-5" dirty="0">
                          <a:latin typeface="Arial"/>
                          <a:cs typeface="Arial"/>
                        </a:rPr>
                        <a:t>о</a:t>
                      </a:r>
                      <a:r>
                        <a:rPr sz="500" dirty="0">
                          <a:latin typeface="Arial"/>
                          <a:cs typeface="Arial"/>
                        </a:rPr>
                        <a:t>т</a:t>
                      </a:r>
                      <a:r>
                        <a:rPr sz="500" spc="5" dirty="0">
                          <a:latin typeface="Arial"/>
                          <a:cs typeface="Arial"/>
                        </a:rPr>
                        <a:t> </a:t>
                      </a:r>
                      <a:r>
                        <a:rPr sz="500" dirty="0">
                          <a:latin typeface="Arial"/>
                          <a:cs typeface="Arial"/>
                        </a:rPr>
                        <a:t>и</a:t>
                      </a:r>
                      <a:r>
                        <a:rPr sz="500" spc="10" dirty="0">
                          <a:latin typeface="Arial"/>
                          <a:cs typeface="Arial"/>
                        </a:rPr>
                        <a:t> </a:t>
                      </a:r>
                      <a:r>
                        <a:rPr sz="500" spc="-20" dirty="0">
                          <a:latin typeface="Arial"/>
                          <a:cs typeface="Arial"/>
                        </a:rPr>
                        <a:t>у</a:t>
                      </a:r>
                      <a:r>
                        <a:rPr sz="500" spc="5" dirty="0">
                          <a:latin typeface="Arial"/>
                          <a:cs typeface="Arial"/>
                        </a:rPr>
                        <a:t>с</a:t>
                      </a:r>
                      <a:r>
                        <a:rPr sz="500" dirty="0">
                          <a:latin typeface="Arial"/>
                          <a:cs typeface="Arial"/>
                        </a:rPr>
                        <a:t>л</a:t>
                      </a:r>
                      <a:r>
                        <a:rPr sz="500" spc="-20" dirty="0">
                          <a:latin typeface="Arial"/>
                          <a:cs typeface="Arial"/>
                        </a:rPr>
                        <a:t>у</a:t>
                      </a:r>
                      <a:r>
                        <a:rPr sz="500" dirty="0">
                          <a:latin typeface="Arial"/>
                          <a:cs typeface="Arial"/>
                        </a:rPr>
                        <a:t>г</a:t>
                      </a:r>
                      <a:r>
                        <a:rPr sz="500" spc="15" dirty="0">
                          <a:latin typeface="Arial"/>
                          <a:cs typeface="Arial"/>
                        </a:rPr>
                        <a:t> </a:t>
                      </a:r>
                      <a:r>
                        <a:rPr sz="500" dirty="0">
                          <a:latin typeface="Arial"/>
                          <a:cs typeface="Arial"/>
                        </a:rPr>
                        <a:t>для</a:t>
                      </a:r>
                      <a:r>
                        <a:rPr sz="500" spc="15" dirty="0">
                          <a:latin typeface="Arial"/>
                          <a:cs typeface="Arial"/>
                        </a:rPr>
                        <a:t> </a:t>
                      </a:r>
                      <a:r>
                        <a:rPr sz="500" spc="-5" dirty="0">
                          <a:latin typeface="Arial"/>
                          <a:cs typeface="Arial"/>
                        </a:rPr>
                        <a:t>о</a:t>
                      </a:r>
                      <a:r>
                        <a:rPr sz="500" dirty="0">
                          <a:latin typeface="Arial"/>
                          <a:cs typeface="Arial"/>
                        </a:rPr>
                        <a:t>б</a:t>
                      </a:r>
                      <a:r>
                        <a:rPr sz="500" spc="-5" dirty="0">
                          <a:latin typeface="Arial"/>
                          <a:cs typeface="Arial"/>
                        </a:rPr>
                        <a:t>е</a:t>
                      </a:r>
                      <a:r>
                        <a:rPr sz="500" spc="5" dirty="0">
                          <a:latin typeface="Arial"/>
                          <a:cs typeface="Arial"/>
                        </a:rPr>
                        <a:t>с</a:t>
                      </a:r>
                      <a:r>
                        <a:rPr sz="500" dirty="0">
                          <a:latin typeface="Arial"/>
                          <a:cs typeface="Arial"/>
                        </a:rPr>
                        <a:t>п</a:t>
                      </a:r>
                      <a:r>
                        <a:rPr sz="500" spc="-5" dirty="0">
                          <a:latin typeface="Arial"/>
                          <a:cs typeface="Arial"/>
                        </a:rPr>
                        <a:t>е</a:t>
                      </a:r>
                      <a:r>
                        <a:rPr sz="500" spc="5" dirty="0">
                          <a:latin typeface="Arial"/>
                          <a:cs typeface="Arial"/>
                        </a:rPr>
                        <a:t>ч</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я гос</a:t>
                      </a:r>
                      <a:r>
                        <a:rPr sz="500" spc="-20" dirty="0">
                          <a:latin typeface="Arial"/>
                          <a:cs typeface="Arial"/>
                        </a:rPr>
                        <a:t>у</a:t>
                      </a:r>
                      <a:r>
                        <a:rPr sz="500" dirty="0">
                          <a:latin typeface="Arial"/>
                          <a:cs typeface="Arial"/>
                        </a:rPr>
                        <a:t>д</a:t>
                      </a:r>
                      <a:r>
                        <a:rPr sz="500" spc="-5" dirty="0">
                          <a:latin typeface="Arial"/>
                          <a:cs typeface="Arial"/>
                        </a:rPr>
                        <a:t>ар</a:t>
                      </a:r>
                      <a:r>
                        <a:rPr sz="500" spc="5" dirty="0">
                          <a:latin typeface="Arial"/>
                          <a:cs typeface="Arial"/>
                        </a:rPr>
                        <a:t>с</a:t>
                      </a:r>
                      <a:r>
                        <a:rPr sz="500" spc="-10" dirty="0">
                          <a:latin typeface="Arial"/>
                          <a:cs typeface="Arial"/>
                        </a:rPr>
                        <a:t>т</a:t>
                      </a:r>
                      <a:r>
                        <a:rPr sz="500" dirty="0">
                          <a:latin typeface="Arial"/>
                          <a:cs typeface="Arial"/>
                        </a:rPr>
                        <a:t>в</a:t>
                      </a:r>
                      <a:r>
                        <a:rPr sz="500" spc="-5" dirty="0">
                          <a:latin typeface="Arial"/>
                          <a:cs typeface="Arial"/>
                        </a:rPr>
                        <a:t>е</a:t>
                      </a:r>
                      <a:r>
                        <a:rPr sz="500" dirty="0">
                          <a:latin typeface="Arial"/>
                          <a:cs typeface="Arial"/>
                        </a:rPr>
                        <a:t>нн</a:t>
                      </a:r>
                      <a:r>
                        <a:rPr sz="500" spc="-5" dirty="0">
                          <a:latin typeface="Arial"/>
                          <a:cs typeface="Arial"/>
                        </a:rPr>
                        <a:t>ы</a:t>
                      </a:r>
                      <a:r>
                        <a:rPr sz="500" dirty="0">
                          <a:latin typeface="Arial"/>
                          <a:cs typeface="Arial"/>
                        </a:rPr>
                        <a:t>х</a:t>
                      </a:r>
                      <a:r>
                        <a:rPr sz="500" spc="5" dirty="0">
                          <a:latin typeface="Arial"/>
                          <a:cs typeface="Arial"/>
                        </a:rPr>
                        <a:t> </a:t>
                      </a:r>
                      <a:r>
                        <a:rPr sz="500" spc="-5" dirty="0">
                          <a:latin typeface="Arial"/>
                          <a:cs typeface="Arial"/>
                        </a:rPr>
                        <a:t>(</a:t>
                      </a:r>
                      <a:r>
                        <a:rPr sz="500" dirty="0">
                          <a:latin typeface="Arial"/>
                          <a:cs typeface="Arial"/>
                        </a:rPr>
                        <a:t>м</a:t>
                      </a:r>
                      <a:r>
                        <a:rPr sz="500" spc="-20" dirty="0">
                          <a:latin typeface="Arial"/>
                          <a:cs typeface="Arial"/>
                        </a:rPr>
                        <a:t>у</a:t>
                      </a:r>
                      <a:r>
                        <a:rPr sz="500" dirty="0">
                          <a:latin typeface="Arial"/>
                          <a:cs typeface="Arial"/>
                        </a:rPr>
                        <a:t>н</a:t>
                      </a:r>
                      <a:r>
                        <a:rPr sz="500" spc="-10" dirty="0">
                          <a:latin typeface="Arial"/>
                          <a:cs typeface="Arial"/>
                        </a:rPr>
                        <a:t>и</a:t>
                      </a:r>
                      <a:r>
                        <a:rPr sz="500" dirty="0">
                          <a:latin typeface="Arial"/>
                          <a:cs typeface="Arial"/>
                        </a:rPr>
                        <a:t>ц</a:t>
                      </a:r>
                      <a:r>
                        <a:rPr sz="500" spc="-10" dirty="0">
                          <a:latin typeface="Arial"/>
                          <a:cs typeface="Arial"/>
                        </a:rPr>
                        <a:t>и</a:t>
                      </a:r>
                      <a:r>
                        <a:rPr sz="500" dirty="0">
                          <a:latin typeface="Arial"/>
                          <a:cs typeface="Arial"/>
                        </a:rPr>
                        <a:t>п</a:t>
                      </a:r>
                      <a:r>
                        <a:rPr sz="500" spc="-5" dirty="0">
                          <a:latin typeface="Arial"/>
                          <a:cs typeface="Arial"/>
                        </a:rPr>
                        <a:t>а</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ы</a:t>
                      </a:r>
                      <a:r>
                        <a:rPr sz="500" spc="-10" dirty="0">
                          <a:latin typeface="Arial"/>
                          <a:cs typeface="Arial"/>
                        </a:rPr>
                        <a:t>х</a:t>
                      </a:r>
                      <a:r>
                        <a:rPr sz="500" dirty="0">
                          <a:latin typeface="Arial"/>
                          <a:cs typeface="Arial"/>
                        </a:rPr>
                        <a:t>)</a:t>
                      </a:r>
                      <a:r>
                        <a:rPr sz="500" spc="10" dirty="0">
                          <a:latin typeface="Arial"/>
                          <a:cs typeface="Arial"/>
                        </a:rPr>
                        <a:t> </a:t>
                      </a:r>
                      <a:r>
                        <a:rPr sz="500" dirty="0">
                          <a:latin typeface="Arial"/>
                          <a:cs typeface="Arial"/>
                        </a:rPr>
                        <a:t>н</a:t>
                      </a:r>
                      <a:r>
                        <a:rPr sz="500" spc="-20" dirty="0">
                          <a:latin typeface="Arial"/>
                          <a:cs typeface="Arial"/>
                        </a:rPr>
                        <a:t>у</a:t>
                      </a:r>
                      <a:r>
                        <a:rPr sz="500" dirty="0">
                          <a:latin typeface="Arial"/>
                          <a:cs typeface="Arial"/>
                        </a:rPr>
                        <a:t>жд</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240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92591">
                <a:tc>
                  <a:txBody>
                    <a:bodyPr/>
                    <a:lstStyle/>
                    <a:p>
                      <a:pPr marL="16510">
                        <a:lnSpc>
                          <a:spcPct val="100000"/>
                        </a:lnSpc>
                      </a:pPr>
                      <a:r>
                        <a:rPr sz="500" spc="-5" dirty="0">
                          <a:latin typeface="Arial"/>
                          <a:cs typeface="Arial"/>
                        </a:rPr>
                        <a:t>На</a:t>
                      </a:r>
                      <a:r>
                        <a:rPr sz="500" spc="-20" dirty="0">
                          <a:latin typeface="Arial"/>
                          <a:cs typeface="Arial"/>
                        </a:rPr>
                        <a:t>у</a:t>
                      </a:r>
                      <a:r>
                        <a:rPr sz="500" spc="5" dirty="0">
                          <a:latin typeface="Arial"/>
                          <a:cs typeface="Arial"/>
                        </a:rPr>
                        <a:t>ч</a:t>
                      </a:r>
                      <a:r>
                        <a:rPr sz="500" dirty="0">
                          <a:latin typeface="Arial"/>
                          <a:cs typeface="Arial"/>
                        </a:rPr>
                        <a:t>н</a:t>
                      </a:r>
                      <a:r>
                        <a:rPr sz="500" spc="-5" dirty="0">
                          <a:latin typeface="Arial"/>
                          <a:cs typeface="Arial"/>
                        </a:rPr>
                        <a:t>о-и</a:t>
                      </a:r>
                      <a:r>
                        <a:rPr sz="500" spc="5" dirty="0">
                          <a:latin typeface="Arial"/>
                          <a:cs typeface="Arial"/>
                        </a:rPr>
                        <a:t>сс</a:t>
                      </a:r>
                      <a:r>
                        <a:rPr sz="500" dirty="0">
                          <a:latin typeface="Arial"/>
                          <a:cs typeface="Arial"/>
                        </a:rPr>
                        <a:t>л</a:t>
                      </a:r>
                      <a:r>
                        <a:rPr sz="500" spc="-5" dirty="0">
                          <a:latin typeface="Arial"/>
                          <a:cs typeface="Arial"/>
                        </a:rPr>
                        <a:t>е</a:t>
                      </a:r>
                      <a:r>
                        <a:rPr sz="500" dirty="0">
                          <a:latin typeface="Arial"/>
                          <a:cs typeface="Arial"/>
                        </a:rPr>
                        <a:t>д</a:t>
                      </a:r>
                      <a:r>
                        <a:rPr sz="500" spc="-5" dirty="0">
                          <a:latin typeface="Arial"/>
                          <a:cs typeface="Arial"/>
                        </a:rPr>
                        <a:t>о</a:t>
                      </a:r>
                      <a:r>
                        <a:rPr sz="500" dirty="0">
                          <a:latin typeface="Arial"/>
                          <a:cs typeface="Arial"/>
                        </a:rPr>
                        <a:t>в</a:t>
                      </a:r>
                      <a:r>
                        <a:rPr sz="500" spc="-5" dirty="0">
                          <a:latin typeface="Arial"/>
                          <a:cs typeface="Arial"/>
                        </a:rPr>
                        <a:t>а</a:t>
                      </a:r>
                      <a:r>
                        <a:rPr sz="500" spc="-10" dirty="0">
                          <a:latin typeface="Arial"/>
                          <a:cs typeface="Arial"/>
                        </a:rPr>
                        <a:t>т</a:t>
                      </a:r>
                      <a:r>
                        <a:rPr sz="500" spc="-5" dirty="0">
                          <a:latin typeface="Arial"/>
                          <a:cs typeface="Arial"/>
                        </a:rPr>
                        <a:t>е</a:t>
                      </a:r>
                      <a:r>
                        <a:rPr sz="500" dirty="0">
                          <a:latin typeface="Arial"/>
                          <a:cs typeface="Arial"/>
                        </a:rPr>
                        <a:t>л</a:t>
                      </a:r>
                      <a:r>
                        <a:rPr sz="500" spc="5" dirty="0">
                          <a:latin typeface="Arial"/>
                          <a:cs typeface="Arial"/>
                        </a:rPr>
                        <a:t>ьс</a:t>
                      </a:r>
                      <a:r>
                        <a:rPr sz="500" spc="-10" dirty="0">
                          <a:latin typeface="Arial"/>
                          <a:cs typeface="Arial"/>
                        </a:rPr>
                        <a:t>к</a:t>
                      </a:r>
                      <a:r>
                        <a:rPr sz="500" spc="-5" dirty="0">
                          <a:latin typeface="Arial"/>
                          <a:cs typeface="Arial"/>
                        </a:rPr>
                        <a:t>и</a:t>
                      </a:r>
                      <a:r>
                        <a:rPr sz="500" dirty="0">
                          <a:latin typeface="Arial"/>
                          <a:cs typeface="Arial"/>
                        </a:rPr>
                        <a:t>е</a:t>
                      </a:r>
                      <a:r>
                        <a:rPr sz="500" spc="10" dirty="0">
                          <a:latin typeface="Arial"/>
                          <a:cs typeface="Arial"/>
                        </a:rPr>
                        <a:t> </a:t>
                      </a:r>
                      <a:r>
                        <a:rPr sz="500" dirty="0">
                          <a:latin typeface="Arial"/>
                          <a:cs typeface="Arial"/>
                        </a:rPr>
                        <a:t>и</a:t>
                      </a:r>
                      <a:r>
                        <a:rPr sz="500" spc="10" dirty="0">
                          <a:latin typeface="Arial"/>
                          <a:cs typeface="Arial"/>
                        </a:rPr>
                        <a:t> </a:t>
                      </a:r>
                      <a:r>
                        <a:rPr sz="500" spc="-5" dirty="0">
                          <a:latin typeface="Arial"/>
                          <a:cs typeface="Arial"/>
                        </a:rPr>
                        <a:t>о</a:t>
                      </a:r>
                      <a:r>
                        <a:rPr sz="500" dirty="0">
                          <a:latin typeface="Arial"/>
                          <a:cs typeface="Arial"/>
                        </a:rPr>
                        <a:t>п</a:t>
                      </a:r>
                      <a:r>
                        <a:rPr sz="500" spc="-5" dirty="0">
                          <a:latin typeface="Arial"/>
                          <a:cs typeface="Arial"/>
                        </a:rPr>
                        <a:t>ы</a:t>
                      </a:r>
                      <a:r>
                        <a:rPr sz="500" spc="-10" dirty="0">
                          <a:latin typeface="Arial"/>
                          <a:cs typeface="Arial"/>
                        </a:rPr>
                        <a:t>т</a:t>
                      </a:r>
                      <a:r>
                        <a:rPr sz="500" dirty="0">
                          <a:latin typeface="Arial"/>
                          <a:cs typeface="Arial"/>
                        </a:rPr>
                        <a:t>н</a:t>
                      </a:r>
                      <a:r>
                        <a:rPr sz="500" spc="-5" dirty="0">
                          <a:latin typeface="Arial"/>
                          <a:cs typeface="Arial"/>
                        </a:rPr>
                        <a:t>о-</a:t>
                      </a:r>
                      <a:r>
                        <a:rPr sz="500" spc="-10" dirty="0">
                          <a:latin typeface="Arial"/>
                          <a:cs typeface="Arial"/>
                        </a:rPr>
                        <a:t>к</a:t>
                      </a:r>
                      <a:r>
                        <a:rPr sz="500" spc="-5" dirty="0">
                          <a:latin typeface="Arial"/>
                          <a:cs typeface="Arial"/>
                        </a:rPr>
                        <a:t>о</a:t>
                      </a:r>
                      <a:r>
                        <a:rPr sz="500" dirty="0">
                          <a:latin typeface="Arial"/>
                          <a:cs typeface="Arial"/>
                        </a:rPr>
                        <a:t>нс</a:t>
                      </a:r>
                      <a:r>
                        <a:rPr sz="500" spc="-10" dirty="0">
                          <a:latin typeface="Arial"/>
                          <a:cs typeface="Arial"/>
                        </a:rPr>
                        <a:t>т</a:t>
                      </a:r>
                      <a:r>
                        <a:rPr sz="500" spc="-5" dirty="0">
                          <a:latin typeface="Arial"/>
                          <a:cs typeface="Arial"/>
                        </a:rPr>
                        <a:t>р</a:t>
                      </a:r>
                      <a:r>
                        <a:rPr sz="500" spc="-20" dirty="0">
                          <a:latin typeface="Arial"/>
                          <a:cs typeface="Arial"/>
                        </a:rPr>
                        <a:t>у</a:t>
                      </a:r>
                      <a:r>
                        <a:rPr sz="500" spc="-10" dirty="0">
                          <a:latin typeface="Arial"/>
                          <a:cs typeface="Arial"/>
                        </a:rPr>
                        <a:t>кт</a:t>
                      </a:r>
                      <a:r>
                        <a:rPr sz="500" spc="-5" dirty="0">
                          <a:latin typeface="Arial"/>
                          <a:cs typeface="Arial"/>
                        </a:rPr>
                        <a:t>ор</a:t>
                      </a:r>
                      <a:r>
                        <a:rPr sz="500" spc="5" dirty="0">
                          <a:latin typeface="Arial"/>
                          <a:cs typeface="Arial"/>
                        </a:rPr>
                        <a:t>с</a:t>
                      </a:r>
                      <a:r>
                        <a:rPr sz="500" spc="-10" dirty="0">
                          <a:latin typeface="Arial"/>
                          <a:cs typeface="Arial"/>
                        </a:rPr>
                        <a:t>к</a:t>
                      </a:r>
                      <a:r>
                        <a:rPr sz="500" spc="-5" dirty="0">
                          <a:latin typeface="Arial"/>
                          <a:cs typeface="Arial"/>
                        </a:rPr>
                        <a:t>и</a:t>
                      </a:r>
                      <a:r>
                        <a:rPr sz="500" dirty="0">
                          <a:latin typeface="Arial"/>
                          <a:cs typeface="Arial"/>
                        </a:rPr>
                        <a:t>е</a:t>
                      </a:r>
                      <a:r>
                        <a:rPr sz="500" spc="10" dirty="0">
                          <a:latin typeface="Arial"/>
                          <a:cs typeface="Arial"/>
                        </a:rPr>
                        <a:t> </a:t>
                      </a:r>
                      <a:r>
                        <a:rPr sz="500" spc="-5" dirty="0">
                          <a:latin typeface="Arial"/>
                          <a:cs typeface="Arial"/>
                        </a:rPr>
                        <a:t>ра</a:t>
                      </a:r>
                      <a:r>
                        <a:rPr sz="500" dirty="0">
                          <a:latin typeface="Arial"/>
                          <a:cs typeface="Arial"/>
                        </a:rPr>
                        <a:t>б</a:t>
                      </a:r>
                      <a:r>
                        <a:rPr sz="500" spc="-5" dirty="0">
                          <a:latin typeface="Arial"/>
                          <a:cs typeface="Arial"/>
                        </a:rPr>
                        <a:t>о</a:t>
                      </a:r>
                      <a:r>
                        <a:rPr sz="500" spc="-10" dirty="0">
                          <a:latin typeface="Arial"/>
                          <a:cs typeface="Arial"/>
                        </a:rPr>
                        <a:t>т</a:t>
                      </a:r>
                      <a:r>
                        <a:rPr sz="500" dirty="0">
                          <a:latin typeface="Arial"/>
                          <a:cs typeface="Arial"/>
                        </a:rPr>
                        <a:t>ы</a:t>
                      </a:r>
                      <a:endParaRPr sz="500">
                        <a:latin typeface="Arial"/>
                        <a:cs typeface="Arial"/>
                      </a:endParaRPr>
                    </a:p>
                  </a:txBody>
                  <a:tcPr marL="0" marR="0" marT="0" marB="0">
                    <a:lnR w="1650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pPr algn="ctr">
                        <a:lnSpc>
                          <a:spcPct val="100000"/>
                        </a:lnSpc>
                      </a:pPr>
                      <a:r>
                        <a:rPr sz="500" dirty="0">
                          <a:latin typeface="Arial"/>
                          <a:cs typeface="Arial"/>
                        </a:rPr>
                        <a:t>241</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89">
                      <a:solidFill>
                        <a:srgbClr val="000000"/>
                      </a:solidFill>
                      <a:prstDash val="solid"/>
                    </a:lnB>
                  </a:tcPr>
                </a:tc>
              </a:tr>
              <a:tr h="174128">
                <a:tc>
                  <a:txBody>
                    <a:bodyPr/>
                    <a:lstStyle/>
                    <a:p>
                      <a:pPr marL="16510" marR="303530">
                        <a:lnSpc>
                          <a:spcPct val="109100"/>
                        </a:lnSpc>
                      </a:pPr>
                      <a:r>
                        <a:rPr sz="500" dirty="0">
                          <a:latin typeface="Arial"/>
                          <a:cs typeface="Arial"/>
                        </a:rPr>
                        <a:t>З</a:t>
                      </a:r>
                      <a:r>
                        <a:rPr sz="500" spc="-5" dirty="0">
                          <a:latin typeface="Arial"/>
                          <a:cs typeface="Arial"/>
                        </a:rPr>
                        <a:t>а</a:t>
                      </a:r>
                      <a:r>
                        <a:rPr sz="500" spc="-10" dirty="0">
                          <a:latin typeface="Arial"/>
                          <a:cs typeface="Arial"/>
                        </a:rPr>
                        <a:t>к</a:t>
                      </a:r>
                      <a:r>
                        <a:rPr sz="500" spc="-20" dirty="0">
                          <a:latin typeface="Arial"/>
                          <a:cs typeface="Arial"/>
                        </a:rPr>
                        <a:t>у</a:t>
                      </a:r>
                      <a:r>
                        <a:rPr sz="500" dirty="0">
                          <a:latin typeface="Arial"/>
                          <a:cs typeface="Arial"/>
                        </a:rPr>
                        <a:t>п</a:t>
                      </a:r>
                      <a:r>
                        <a:rPr sz="500" spc="-10" dirty="0">
                          <a:latin typeface="Arial"/>
                          <a:cs typeface="Arial"/>
                        </a:rPr>
                        <a:t>к</a:t>
                      </a:r>
                      <a:r>
                        <a:rPr sz="500" dirty="0">
                          <a:latin typeface="Arial"/>
                          <a:cs typeface="Arial"/>
                        </a:rPr>
                        <a:t>а</a:t>
                      </a:r>
                      <a:r>
                        <a:rPr sz="500" spc="10" dirty="0">
                          <a:latin typeface="Arial"/>
                          <a:cs typeface="Arial"/>
                        </a:rPr>
                        <a:t> </a:t>
                      </a:r>
                      <a:r>
                        <a:rPr sz="500" spc="-10" dirty="0">
                          <a:latin typeface="Arial"/>
                          <a:cs typeface="Arial"/>
                        </a:rPr>
                        <a:t>т</a:t>
                      </a:r>
                      <a:r>
                        <a:rPr sz="500" spc="-5" dirty="0">
                          <a:latin typeface="Arial"/>
                          <a:cs typeface="Arial"/>
                        </a:rPr>
                        <a:t>о</a:t>
                      </a:r>
                      <a:r>
                        <a:rPr sz="500" dirty="0">
                          <a:latin typeface="Arial"/>
                          <a:cs typeface="Arial"/>
                        </a:rPr>
                        <a:t>в</a:t>
                      </a:r>
                      <a:r>
                        <a:rPr sz="500" spc="-5" dirty="0">
                          <a:latin typeface="Arial"/>
                          <a:cs typeface="Arial"/>
                        </a:rPr>
                        <a:t>аро</a:t>
                      </a:r>
                      <a:r>
                        <a:rPr sz="500" dirty="0">
                          <a:latin typeface="Arial"/>
                          <a:cs typeface="Arial"/>
                        </a:rPr>
                        <a:t>в,</a:t>
                      </a:r>
                      <a:r>
                        <a:rPr sz="500" spc="15" dirty="0">
                          <a:latin typeface="Arial"/>
                          <a:cs typeface="Arial"/>
                        </a:rPr>
                        <a:t> </a:t>
                      </a:r>
                      <a:r>
                        <a:rPr sz="500" spc="-5" dirty="0">
                          <a:latin typeface="Arial"/>
                          <a:cs typeface="Arial"/>
                        </a:rPr>
                        <a:t>ра</a:t>
                      </a:r>
                      <a:r>
                        <a:rPr sz="500" dirty="0">
                          <a:latin typeface="Arial"/>
                          <a:cs typeface="Arial"/>
                        </a:rPr>
                        <a:t>б</a:t>
                      </a:r>
                      <a:r>
                        <a:rPr sz="500" spc="-5" dirty="0">
                          <a:latin typeface="Arial"/>
                          <a:cs typeface="Arial"/>
                        </a:rPr>
                        <a:t>о</a:t>
                      </a:r>
                      <a:r>
                        <a:rPr sz="500" spc="-10" dirty="0">
                          <a:latin typeface="Arial"/>
                          <a:cs typeface="Arial"/>
                        </a:rPr>
                        <a:t>т</a:t>
                      </a:r>
                      <a:r>
                        <a:rPr sz="500" dirty="0">
                          <a:latin typeface="Arial"/>
                          <a:cs typeface="Arial"/>
                        </a:rPr>
                        <a:t>,</a:t>
                      </a:r>
                      <a:r>
                        <a:rPr sz="500" spc="15" dirty="0">
                          <a:latin typeface="Arial"/>
                          <a:cs typeface="Arial"/>
                        </a:rPr>
                        <a:t> </a:t>
                      </a:r>
                      <a:r>
                        <a:rPr sz="500" spc="-20" dirty="0">
                          <a:latin typeface="Arial"/>
                          <a:cs typeface="Arial"/>
                        </a:rPr>
                        <a:t>у</a:t>
                      </a:r>
                      <a:r>
                        <a:rPr sz="500" spc="5" dirty="0">
                          <a:latin typeface="Arial"/>
                          <a:cs typeface="Arial"/>
                        </a:rPr>
                        <a:t>с</a:t>
                      </a:r>
                      <a:r>
                        <a:rPr sz="500" dirty="0">
                          <a:latin typeface="Arial"/>
                          <a:cs typeface="Arial"/>
                        </a:rPr>
                        <a:t>л</a:t>
                      </a:r>
                      <a:r>
                        <a:rPr sz="500" spc="-20" dirty="0">
                          <a:latin typeface="Arial"/>
                          <a:cs typeface="Arial"/>
                        </a:rPr>
                        <a:t>у</a:t>
                      </a:r>
                      <a:r>
                        <a:rPr sz="500" dirty="0">
                          <a:latin typeface="Arial"/>
                          <a:cs typeface="Arial"/>
                        </a:rPr>
                        <a:t>г</a:t>
                      </a:r>
                      <a:r>
                        <a:rPr sz="500" spc="15" dirty="0">
                          <a:latin typeface="Arial"/>
                          <a:cs typeface="Arial"/>
                        </a:rPr>
                        <a:t> </a:t>
                      </a:r>
                      <a:r>
                        <a:rPr sz="500" dirty="0">
                          <a:latin typeface="Arial"/>
                          <a:cs typeface="Arial"/>
                        </a:rPr>
                        <a:t>в</a:t>
                      </a:r>
                      <a:r>
                        <a:rPr sz="500" spc="10" dirty="0">
                          <a:latin typeface="Arial"/>
                          <a:cs typeface="Arial"/>
                        </a:rPr>
                        <a:t> </a:t>
                      </a:r>
                      <a:r>
                        <a:rPr sz="500" dirty="0">
                          <a:latin typeface="Arial"/>
                          <a:cs typeface="Arial"/>
                        </a:rPr>
                        <a:t>ц</a:t>
                      </a:r>
                      <a:r>
                        <a:rPr sz="500" spc="-5" dirty="0">
                          <a:latin typeface="Arial"/>
                          <a:cs typeface="Arial"/>
                        </a:rPr>
                        <a:t>е</a:t>
                      </a:r>
                      <a:r>
                        <a:rPr sz="500" dirty="0">
                          <a:latin typeface="Arial"/>
                          <a:cs typeface="Arial"/>
                        </a:rPr>
                        <a:t>лях</a:t>
                      </a:r>
                      <a:r>
                        <a:rPr sz="500" spc="5" dirty="0">
                          <a:latin typeface="Arial"/>
                          <a:cs typeface="Arial"/>
                        </a:rPr>
                        <a:t> </a:t>
                      </a:r>
                      <a:r>
                        <a:rPr sz="500" spc="-10" dirty="0">
                          <a:latin typeface="Arial"/>
                          <a:cs typeface="Arial"/>
                        </a:rPr>
                        <a:t>к</a:t>
                      </a:r>
                      <a:r>
                        <a:rPr sz="500" spc="-5" dirty="0">
                          <a:latin typeface="Arial"/>
                          <a:cs typeface="Arial"/>
                        </a:rPr>
                        <a:t>а</a:t>
                      </a:r>
                      <a:r>
                        <a:rPr sz="500" dirty="0">
                          <a:latin typeface="Arial"/>
                          <a:cs typeface="Arial"/>
                        </a:rPr>
                        <a:t>п</a:t>
                      </a:r>
                      <a:r>
                        <a:rPr sz="500" spc="-5" dirty="0">
                          <a:latin typeface="Arial"/>
                          <a:cs typeface="Arial"/>
                        </a:rPr>
                        <a:t>и</a:t>
                      </a:r>
                      <a:r>
                        <a:rPr sz="500" spc="-10" dirty="0">
                          <a:latin typeface="Arial"/>
                          <a:cs typeface="Arial"/>
                        </a:rPr>
                        <a:t>т</a:t>
                      </a:r>
                      <a:r>
                        <a:rPr sz="500" spc="-5" dirty="0">
                          <a:latin typeface="Arial"/>
                          <a:cs typeface="Arial"/>
                        </a:rPr>
                        <a:t>а</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о</a:t>
                      </a:r>
                      <a:r>
                        <a:rPr sz="500" dirty="0">
                          <a:latin typeface="Arial"/>
                          <a:cs typeface="Arial"/>
                        </a:rPr>
                        <a:t>го</a:t>
                      </a:r>
                      <a:r>
                        <a:rPr sz="500" spc="10" dirty="0">
                          <a:latin typeface="Arial"/>
                          <a:cs typeface="Arial"/>
                        </a:rPr>
                        <a:t> </a:t>
                      </a:r>
                      <a:r>
                        <a:rPr sz="500" spc="-5" dirty="0">
                          <a:latin typeface="Arial"/>
                          <a:cs typeface="Arial"/>
                        </a:rPr>
                        <a:t>ре</a:t>
                      </a:r>
                      <a:r>
                        <a:rPr sz="500" dirty="0">
                          <a:latin typeface="Arial"/>
                          <a:cs typeface="Arial"/>
                        </a:rPr>
                        <a:t>м</a:t>
                      </a:r>
                      <a:r>
                        <a:rPr sz="500" spc="-5" dirty="0">
                          <a:latin typeface="Arial"/>
                          <a:cs typeface="Arial"/>
                        </a:rPr>
                        <a:t>о</a:t>
                      </a:r>
                      <a:r>
                        <a:rPr sz="500" dirty="0">
                          <a:latin typeface="Arial"/>
                          <a:cs typeface="Arial"/>
                        </a:rPr>
                        <a:t>н</a:t>
                      </a:r>
                      <a:r>
                        <a:rPr sz="500" spc="-10" dirty="0">
                          <a:latin typeface="Arial"/>
                          <a:cs typeface="Arial"/>
                        </a:rPr>
                        <a:t>т</a:t>
                      </a:r>
                      <a:r>
                        <a:rPr sz="500" dirty="0">
                          <a:latin typeface="Arial"/>
                          <a:cs typeface="Arial"/>
                        </a:rPr>
                        <a:t>а гос</a:t>
                      </a:r>
                      <a:r>
                        <a:rPr sz="500" spc="-20" dirty="0">
                          <a:latin typeface="Arial"/>
                          <a:cs typeface="Arial"/>
                        </a:rPr>
                        <a:t>у</a:t>
                      </a:r>
                      <a:r>
                        <a:rPr sz="500" dirty="0">
                          <a:latin typeface="Arial"/>
                          <a:cs typeface="Arial"/>
                        </a:rPr>
                        <a:t>д</a:t>
                      </a:r>
                      <a:r>
                        <a:rPr sz="500" spc="-5" dirty="0">
                          <a:latin typeface="Arial"/>
                          <a:cs typeface="Arial"/>
                        </a:rPr>
                        <a:t>ар</a:t>
                      </a:r>
                      <a:r>
                        <a:rPr sz="500" spc="5" dirty="0">
                          <a:latin typeface="Arial"/>
                          <a:cs typeface="Arial"/>
                        </a:rPr>
                        <a:t>с</a:t>
                      </a:r>
                      <a:r>
                        <a:rPr sz="500" spc="-10" dirty="0">
                          <a:latin typeface="Arial"/>
                          <a:cs typeface="Arial"/>
                        </a:rPr>
                        <a:t>т</a:t>
                      </a:r>
                      <a:r>
                        <a:rPr sz="500" dirty="0">
                          <a:latin typeface="Arial"/>
                          <a:cs typeface="Arial"/>
                        </a:rPr>
                        <a:t>в</a:t>
                      </a:r>
                      <a:r>
                        <a:rPr sz="500" spc="-5" dirty="0">
                          <a:latin typeface="Arial"/>
                          <a:cs typeface="Arial"/>
                        </a:rPr>
                        <a:t>е</a:t>
                      </a:r>
                      <a:r>
                        <a:rPr sz="500" dirty="0">
                          <a:latin typeface="Arial"/>
                          <a:cs typeface="Arial"/>
                        </a:rPr>
                        <a:t>нн</a:t>
                      </a:r>
                      <a:r>
                        <a:rPr sz="500" spc="-5" dirty="0">
                          <a:latin typeface="Arial"/>
                          <a:cs typeface="Arial"/>
                        </a:rPr>
                        <a:t>о</a:t>
                      </a:r>
                      <a:r>
                        <a:rPr sz="500" dirty="0">
                          <a:latin typeface="Arial"/>
                          <a:cs typeface="Arial"/>
                        </a:rPr>
                        <a:t>го</a:t>
                      </a:r>
                      <a:r>
                        <a:rPr sz="500" spc="10" dirty="0">
                          <a:latin typeface="Arial"/>
                          <a:cs typeface="Arial"/>
                        </a:rPr>
                        <a:t> </a:t>
                      </a:r>
                      <a:r>
                        <a:rPr sz="500" spc="-5" dirty="0">
                          <a:latin typeface="Arial"/>
                          <a:cs typeface="Arial"/>
                        </a:rPr>
                        <a:t>(</a:t>
                      </a:r>
                      <a:r>
                        <a:rPr sz="500" dirty="0">
                          <a:latin typeface="Arial"/>
                          <a:cs typeface="Arial"/>
                        </a:rPr>
                        <a:t>м</a:t>
                      </a:r>
                      <a:r>
                        <a:rPr sz="500" spc="-20" dirty="0">
                          <a:latin typeface="Arial"/>
                          <a:cs typeface="Arial"/>
                        </a:rPr>
                        <a:t>у</a:t>
                      </a:r>
                      <a:r>
                        <a:rPr sz="500" dirty="0">
                          <a:latin typeface="Arial"/>
                          <a:cs typeface="Arial"/>
                        </a:rPr>
                        <a:t>н</a:t>
                      </a:r>
                      <a:r>
                        <a:rPr sz="500" spc="-10" dirty="0">
                          <a:latin typeface="Arial"/>
                          <a:cs typeface="Arial"/>
                        </a:rPr>
                        <a:t>и</a:t>
                      </a:r>
                      <a:r>
                        <a:rPr sz="500" dirty="0">
                          <a:latin typeface="Arial"/>
                          <a:cs typeface="Arial"/>
                        </a:rPr>
                        <a:t>ц</a:t>
                      </a:r>
                      <a:r>
                        <a:rPr sz="500" spc="-10" dirty="0">
                          <a:latin typeface="Arial"/>
                          <a:cs typeface="Arial"/>
                        </a:rPr>
                        <a:t>и</a:t>
                      </a:r>
                      <a:r>
                        <a:rPr sz="500" dirty="0">
                          <a:latin typeface="Arial"/>
                          <a:cs typeface="Arial"/>
                        </a:rPr>
                        <a:t>п</a:t>
                      </a:r>
                      <a:r>
                        <a:rPr sz="500" spc="-5" dirty="0">
                          <a:latin typeface="Arial"/>
                          <a:cs typeface="Arial"/>
                        </a:rPr>
                        <a:t>а</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о</a:t>
                      </a:r>
                      <a:r>
                        <a:rPr sz="500" dirty="0">
                          <a:latin typeface="Arial"/>
                          <a:cs typeface="Arial"/>
                        </a:rPr>
                        <a:t>го)</a:t>
                      </a:r>
                      <a:r>
                        <a:rPr sz="500" spc="5" dirty="0">
                          <a:latin typeface="Arial"/>
                          <a:cs typeface="Arial"/>
                        </a:rPr>
                        <a:t> </a:t>
                      </a:r>
                      <a:r>
                        <a:rPr sz="500" spc="-5" dirty="0">
                          <a:latin typeface="Arial"/>
                          <a:cs typeface="Arial"/>
                        </a:rPr>
                        <a:t>и</a:t>
                      </a:r>
                      <a:r>
                        <a:rPr sz="500" dirty="0">
                          <a:latin typeface="Arial"/>
                          <a:cs typeface="Arial"/>
                        </a:rPr>
                        <a:t>м</a:t>
                      </a:r>
                      <a:r>
                        <a:rPr sz="500" spc="-20" dirty="0">
                          <a:latin typeface="Arial"/>
                          <a:cs typeface="Arial"/>
                        </a:rPr>
                        <a:t>у</a:t>
                      </a:r>
                      <a:r>
                        <a:rPr sz="500" spc="-5" dirty="0">
                          <a:latin typeface="Arial"/>
                          <a:cs typeface="Arial"/>
                        </a:rPr>
                        <a:t>ще</a:t>
                      </a:r>
                      <a:r>
                        <a:rPr sz="500" spc="5" dirty="0">
                          <a:latin typeface="Arial"/>
                          <a:cs typeface="Arial"/>
                        </a:rPr>
                        <a:t>с</a:t>
                      </a:r>
                      <a:r>
                        <a:rPr sz="500" spc="-10" dirty="0">
                          <a:latin typeface="Arial"/>
                          <a:cs typeface="Arial"/>
                        </a:rPr>
                        <a:t>т</a:t>
                      </a:r>
                      <a:r>
                        <a:rPr sz="500" dirty="0">
                          <a:latin typeface="Arial"/>
                          <a:cs typeface="Arial"/>
                        </a:rPr>
                        <a:t>ва</a:t>
                      </a:r>
                      <a:endParaRPr sz="500">
                        <a:latin typeface="Arial"/>
                        <a:cs typeface="Arial"/>
                      </a:endParaRPr>
                    </a:p>
                  </a:txBody>
                  <a:tcPr marL="0" marR="0" marT="0" marB="0">
                    <a:lnR w="1650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243</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89">
                      <a:solidFill>
                        <a:srgbClr val="000000"/>
                      </a:solidFill>
                      <a:prstDash val="solid"/>
                    </a:lnT>
                    <a:lnB w="8890">
                      <a:solidFill>
                        <a:srgbClr val="000000"/>
                      </a:solidFill>
                      <a:prstDash val="solid"/>
                    </a:lnB>
                  </a:tcPr>
                </a:tc>
              </a:tr>
              <a:tr h="174128">
                <a:tc>
                  <a:txBody>
                    <a:bodyPr/>
                    <a:lstStyle/>
                    <a:p>
                      <a:pPr marL="16510" marR="461645">
                        <a:lnSpc>
                          <a:spcPct val="109100"/>
                        </a:lnSpc>
                      </a:pPr>
                      <a:r>
                        <a:rPr sz="500" spc="-5" dirty="0">
                          <a:latin typeface="Arial"/>
                          <a:cs typeface="Arial"/>
                        </a:rPr>
                        <a:t>Про</a:t>
                      </a:r>
                      <a:r>
                        <a:rPr sz="500" spc="5" dirty="0">
                          <a:latin typeface="Arial"/>
                          <a:cs typeface="Arial"/>
                        </a:rPr>
                        <a:t>ч</a:t>
                      </a:r>
                      <a:r>
                        <a:rPr sz="500" spc="-5" dirty="0">
                          <a:latin typeface="Arial"/>
                          <a:cs typeface="Arial"/>
                        </a:rPr>
                        <a:t>а</a:t>
                      </a:r>
                      <a:r>
                        <a:rPr sz="500" dirty="0">
                          <a:latin typeface="Arial"/>
                          <a:cs typeface="Arial"/>
                        </a:rPr>
                        <a:t>я</a:t>
                      </a:r>
                      <a:r>
                        <a:rPr sz="500" spc="15" dirty="0">
                          <a:latin typeface="Arial"/>
                          <a:cs typeface="Arial"/>
                        </a:rPr>
                        <a:t> </a:t>
                      </a:r>
                      <a:r>
                        <a:rPr sz="500" spc="-10" dirty="0">
                          <a:latin typeface="Arial"/>
                          <a:cs typeface="Arial"/>
                        </a:rPr>
                        <a:t>з</a:t>
                      </a:r>
                      <a:r>
                        <a:rPr sz="500" spc="-5" dirty="0">
                          <a:latin typeface="Arial"/>
                          <a:cs typeface="Arial"/>
                        </a:rPr>
                        <a:t>а</a:t>
                      </a:r>
                      <a:r>
                        <a:rPr sz="500" spc="-10" dirty="0">
                          <a:latin typeface="Arial"/>
                          <a:cs typeface="Arial"/>
                        </a:rPr>
                        <a:t>к</a:t>
                      </a:r>
                      <a:r>
                        <a:rPr sz="500" spc="-20" dirty="0">
                          <a:latin typeface="Arial"/>
                          <a:cs typeface="Arial"/>
                        </a:rPr>
                        <a:t>у</a:t>
                      </a:r>
                      <a:r>
                        <a:rPr sz="500" dirty="0">
                          <a:latin typeface="Arial"/>
                          <a:cs typeface="Arial"/>
                        </a:rPr>
                        <a:t>п</a:t>
                      </a:r>
                      <a:r>
                        <a:rPr sz="500" spc="-10" dirty="0">
                          <a:latin typeface="Arial"/>
                          <a:cs typeface="Arial"/>
                        </a:rPr>
                        <a:t>к</a:t>
                      </a:r>
                      <a:r>
                        <a:rPr sz="500" dirty="0">
                          <a:latin typeface="Arial"/>
                          <a:cs typeface="Arial"/>
                        </a:rPr>
                        <a:t>а</a:t>
                      </a:r>
                      <a:r>
                        <a:rPr sz="500" spc="10" dirty="0">
                          <a:latin typeface="Arial"/>
                          <a:cs typeface="Arial"/>
                        </a:rPr>
                        <a:t> </a:t>
                      </a:r>
                      <a:r>
                        <a:rPr sz="500" spc="-10" dirty="0">
                          <a:latin typeface="Arial"/>
                          <a:cs typeface="Arial"/>
                        </a:rPr>
                        <a:t>т</a:t>
                      </a:r>
                      <a:r>
                        <a:rPr sz="500" spc="-5" dirty="0">
                          <a:latin typeface="Arial"/>
                          <a:cs typeface="Arial"/>
                        </a:rPr>
                        <a:t>о</a:t>
                      </a:r>
                      <a:r>
                        <a:rPr sz="500" dirty="0">
                          <a:latin typeface="Arial"/>
                          <a:cs typeface="Arial"/>
                        </a:rPr>
                        <a:t>в</a:t>
                      </a:r>
                      <a:r>
                        <a:rPr sz="500" spc="-5" dirty="0">
                          <a:latin typeface="Arial"/>
                          <a:cs typeface="Arial"/>
                        </a:rPr>
                        <a:t>аро</a:t>
                      </a:r>
                      <a:r>
                        <a:rPr sz="500" dirty="0">
                          <a:latin typeface="Arial"/>
                          <a:cs typeface="Arial"/>
                        </a:rPr>
                        <a:t>в,</a:t>
                      </a:r>
                      <a:r>
                        <a:rPr sz="500" spc="15" dirty="0">
                          <a:latin typeface="Arial"/>
                          <a:cs typeface="Arial"/>
                        </a:rPr>
                        <a:t> </a:t>
                      </a:r>
                      <a:r>
                        <a:rPr sz="500" spc="-5" dirty="0">
                          <a:latin typeface="Arial"/>
                          <a:cs typeface="Arial"/>
                        </a:rPr>
                        <a:t>ра</a:t>
                      </a:r>
                      <a:r>
                        <a:rPr sz="500" dirty="0">
                          <a:latin typeface="Arial"/>
                          <a:cs typeface="Arial"/>
                        </a:rPr>
                        <a:t>б</a:t>
                      </a:r>
                      <a:r>
                        <a:rPr sz="500" spc="-5" dirty="0">
                          <a:latin typeface="Arial"/>
                          <a:cs typeface="Arial"/>
                        </a:rPr>
                        <a:t>о</a:t>
                      </a:r>
                      <a:r>
                        <a:rPr sz="500" dirty="0">
                          <a:latin typeface="Arial"/>
                          <a:cs typeface="Arial"/>
                        </a:rPr>
                        <a:t>т</a:t>
                      </a:r>
                      <a:r>
                        <a:rPr sz="500" spc="5" dirty="0">
                          <a:latin typeface="Arial"/>
                          <a:cs typeface="Arial"/>
                        </a:rPr>
                        <a:t> </a:t>
                      </a:r>
                      <a:r>
                        <a:rPr sz="500" dirty="0">
                          <a:latin typeface="Arial"/>
                          <a:cs typeface="Arial"/>
                        </a:rPr>
                        <a:t>и</a:t>
                      </a:r>
                      <a:r>
                        <a:rPr sz="500" spc="10" dirty="0">
                          <a:latin typeface="Arial"/>
                          <a:cs typeface="Arial"/>
                        </a:rPr>
                        <a:t> </a:t>
                      </a:r>
                      <a:r>
                        <a:rPr sz="500" spc="-20" dirty="0">
                          <a:latin typeface="Arial"/>
                          <a:cs typeface="Arial"/>
                        </a:rPr>
                        <a:t>у</a:t>
                      </a:r>
                      <a:r>
                        <a:rPr sz="500" spc="5" dirty="0">
                          <a:latin typeface="Arial"/>
                          <a:cs typeface="Arial"/>
                        </a:rPr>
                        <a:t>с</a:t>
                      </a:r>
                      <a:r>
                        <a:rPr sz="500" dirty="0">
                          <a:latin typeface="Arial"/>
                          <a:cs typeface="Arial"/>
                        </a:rPr>
                        <a:t>л</a:t>
                      </a:r>
                      <a:r>
                        <a:rPr sz="500" spc="-20" dirty="0">
                          <a:latin typeface="Arial"/>
                          <a:cs typeface="Arial"/>
                        </a:rPr>
                        <a:t>у</a:t>
                      </a:r>
                      <a:r>
                        <a:rPr sz="500" dirty="0">
                          <a:latin typeface="Arial"/>
                          <a:cs typeface="Arial"/>
                        </a:rPr>
                        <a:t>г</a:t>
                      </a:r>
                      <a:r>
                        <a:rPr sz="500" spc="15" dirty="0">
                          <a:latin typeface="Arial"/>
                          <a:cs typeface="Arial"/>
                        </a:rPr>
                        <a:t> </a:t>
                      </a:r>
                      <a:r>
                        <a:rPr sz="500" dirty="0">
                          <a:latin typeface="Arial"/>
                          <a:cs typeface="Arial"/>
                        </a:rPr>
                        <a:t>для</a:t>
                      </a:r>
                      <a:r>
                        <a:rPr sz="500" spc="15" dirty="0">
                          <a:latin typeface="Arial"/>
                          <a:cs typeface="Arial"/>
                        </a:rPr>
                        <a:t> </a:t>
                      </a:r>
                      <a:r>
                        <a:rPr sz="500" spc="-5" dirty="0">
                          <a:latin typeface="Arial"/>
                          <a:cs typeface="Arial"/>
                        </a:rPr>
                        <a:t>о</a:t>
                      </a:r>
                      <a:r>
                        <a:rPr sz="500" dirty="0">
                          <a:latin typeface="Arial"/>
                          <a:cs typeface="Arial"/>
                        </a:rPr>
                        <a:t>б</a:t>
                      </a:r>
                      <a:r>
                        <a:rPr sz="500" spc="-5" dirty="0">
                          <a:latin typeface="Arial"/>
                          <a:cs typeface="Arial"/>
                        </a:rPr>
                        <a:t>е</a:t>
                      </a:r>
                      <a:r>
                        <a:rPr sz="500" spc="5" dirty="0">
                          <a:latin typeface="Arial"/>
                          <a:cs typeface="Arial"/>
                        </a:rPr>
                        <a:t>с</a:t>
                      </a:r>
                      <a:r>
                        <a:rPr sz="500" dirty="0">
                          <a:latin typeface="Arial"/>
                          <a:cs typeface="Arial"/>
                        </a:rPr>
                        <a:t>п</a:t>
                      </a:r>
                      <a:r>
                        <a:rPr sz="500" spc="-5" dirty="0">
                          <a:latin typeface="Arial"/>
                          <a:cs typeface="Arial"/>
                        </a:rPr>
                        <a:t>е</a:t>
                      </a:r>
                      <a:r>
                        <a:rPr sz="500" spc="5" dirty="0">
                          <a:latin typeface="Arial"/>
                          <a:cs typeface="Arial"/>
                        </a:rPr>
                        <a:t>ч</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я гос</a:t>
                      </a:r>
                      <a:r>
                        <a:rPr sz="500" spc="-20" dirty="0">
                          <a:latin typeface="Arial"/>
                          <a:cs typeface="Arial"/>
                        </a:rPr>
                        <a:t>у</a:t>
                      </a:r>
                      <a:r>
                        <a:rPr sz="500" dirty="0">
                          <a:latin typeface="Arial"/>
                          <a:cs typeface="Arial"/>
                        </a:rPr>
                        <a:t>д</a:t>
                      </a:r>
                      <a:r>
                        <a:rPr sz="500" spc="-5" dirty="0">
                          <a:latin typeface="Arial"/>
                          <a:cs typeface="Arial"/>
                        </a:rPr>
                        <a:t>ар</a:t>
                      </a:r>
                      <a:r>
                        <a:rPr sz="500" spc="5" dirty="0">
                          <a:latin typeface="Arial"/>
                          <a:cs typeface="Arial"/>
                        </a:rPr>
                        <a:t>с</a:t>
                      </a:r>
                      <a:r>
                        <a:rPr sz="500" spc="-10" dirty="0">
                          <a:latin typeface="Arial"/>
                          <a:cs typeface="Arial"/>
                        </a:rPr>
                        <a:t>т</a:t>
                      </a:r>
                      <a:r>
                        <a:rPr sz="500" dirty="0">
                          <a:latin typeface="Arial"/>
                          <a:cs typeface="Arial"/>
                        </a:rPr>
                        <a:t>в</a:t>
                      </a:r>
                      <a:r>
                        <a:rPr sz="500" spc="-5" dirty="0">
                          <a:latin typeface="Arial"/>
                          <a:cs typeface="Arial"/>
                        </a:rPr>
                        <a:t>е</a:t>
                      </a:r>
                      <a:r>
                        <a:rPr sz="500" dirty="0">
                          <a:latin typeface="Arial"/>
                          <a:cs typeface="Arial"/>
                        </a:rPr>
                        <a:t>нн</a:t>
                      </a:r>
                      <a:r>
                        <a:rPr sz="500" spc="-5" dirty="0">
                          <a:latin typeface="Arial"/>
                          <a:cs typeface="Arial"/>
                        </a:rPr>
                        <a:t>ы</a:t>
                      </a:r>
                      <a:r>
                        <a:rPr sz="500" dirty="0">
                          <a:latin typeface="Arial"/>
                          <a:cs typeface="Arial"/>
                        </a:rPr>
                        <a:t>х</a:t>
                      </a:r>
                      <a:r>
                        <a:rPr sz="500" spc="5" dirty="0">
                          <a:latin typeface="Arial"/>
                          <a:cs typeface="Arial"/>
                        </a:rPr>
                        <a:t> </a:t>
                      </a:r>
                      <a:r>
                        <a:rPr sz="500" spc="-5" dirty="0">
                          <a:latin typeface="Arial"/>
                          <a:cs typeface="Arial"/>
                        </a:rPr>
                        <a:t>(</a:t>
                      </a:r>
                      <a:r>
                        <a:rPr sz="500" dirty="0">
                          <a:latin typeface="Arial"/>
                          <a:cs typeface="Arial"/>
                        </a:rPr>
                        <a:t>м</a:t>
                      </a:r>
                      <a:r>
                        <a:rPr sz="500" spc="-20" dirty="0">
                          <a:latin typeface="Arial"/>
                          <a:cs typeface="Arial"/>
                        </a:rPr>
                        <a:t>у</a:t>
                      </a:r>
                      <a:r>
                        <a:rPr sz="500" dirty="0">
                          <a:latin typeface="Arial"/>
                          <a:cs typeface="Arial"/>
                        </a:rPr>
                        <a:t>н</a:t>
                      </a:r>
                      <a:r>
                        <a:rPr sz="500" spc="-10" dirty="0">
                          <a:latin typeface="Arial"/>
                          <a:cs typeface="Arial"/>
                        </a:rPr>
                        <a:t>и</a:t>
                      </a:r>
                      <a:r>
                        <a:rPr sz="500" dirty="0">
                          <a:latin typeface="Arial"/>
                          <a:cs typeface="Arial"/>
                        </a:rPr>
                        <a:t>ц</a:t>
                      </a:r>
                      <a:r>
                        <a:rPr sz="500" spc="-10" dirty="0">
                          <a:latin typeface="Arial"/>
                          <a:cs typeface="Arial"/>
                        </a:rPr>
                        <a:t>и</a:t>
                      </a:r>
                      <a:r>
                        <a:rPr sz="500" dirty="0">
                          <a:latin typeface="Arial"/>
                          <a:cs typeface="Arial"/>
                        </a:rPr>
                        <a:t>п</a:t>
                      </a:r>
                      <a:r>
                        <a:rPr sz="500" spc="-5" dirty="0">
                          <a:latin typeface="Arial"/>
                          <a:cs typeface="Arial"/>
                        </a:rPr>
                        <a:t>а</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ы</a:t>
                      </a:r>
                      <a:r>
                        <a:rPr sz="500" spc="-10" dirty="0">
                          <a:latin typeface="Arial"/>
                          <a:cs typeface="Arial"/>
                        </a:rPr>
                        <a:t>х</a:t>
                      </a:r>
                      <a:r>
                        <a:rPr sz="500" dirty="0">
                          <a:latin typeface="Arial"/>
                          <a:cs typeface="Arial"/>
                        </a:rPr>
                        <a:t>)</a:t>
                      </a:r>
                      <a:r>
                        <a:rPr sz="500" spc="10" dirty="0">
                          <a:latin typeface="Arial"/>
                          <a:cs typeface="Arial"/>
                        </a:rPr>
                        <a:t> </a:t>
                      </a:r>
                      <a:r>
                        <a:rPr sz="500" dirty="0">
                          <a:latin typeface="Arial"/>
                          <a:cs typeface="Arial"/>
                        </a:rPr>
                        <a:t>н</a:t>
                      </a:r>
                      <a:r>
                        <a:rPr sz="500" spc="-20" dirty="0">
                          <a:latin typeface="Arial"/>
                          <a:cs typeface="Arial"/>
                        </a:rPr>
                        <a:t>у</a:t>
                      </a:r>
                      <a:r>
                        <a:rPr sz="500" dirty="0">
                          <a:latin typeface="Arial"/>
                          <a:cs typeface="Arial"/>
                        </a:rPr>
                        <a:t>жд</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244</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261191">
                <a:tc>
                  <a:txBody>
                    <a:bodyPr/>
                    <a:lstStyle/>
                    <a:p>
                      <a:pPr marL="16510" marR="36195">
                        <a:lnSpc>
                          <a:spcPct val="109100"/>
                        </a:lnSpc>
                      </a:pPr>
                      <a:r>
                        <a:rPr sz="500" dirty="0">
                          <a:latin typeface="Arial"/>
                          <a:cs typeface="Arial"/>
                        </a:rPr>
                        <a:t>З</a:t>
                      </a:r>
                      <a:r>
                        <a:rPr sz="500" spc="-5" dirty="0">
                          <a:latin typeface="Arial"/>
                          <a:cs typeface="Arial"/>
                        </a:rPr>
                        <a:t>а</a:t>
                      </a:r>
                      <a:r>
                        <a:rPr sz="500" spc="-10" dirty="0">
                          <a:latin typeface="Arial"/>
                          <a:cs typeface="Arial"/>
                        </a:rPr>
                        <a:t>к</a:t>
                      </a:r>
                      <a:r>
                        <a:rPr sz="500" spc="-20" dirty="0">
                          <a:latin typeface="Arial"/>
                          <a:cs typeface="Arial"/>
                        </a:rPr>
                        <a:t>у</a:t>
                      </a:r>
                      <a:r>
                        <a:rPr sz="500" dirty="0">
                          <a:latin typeface="Arial"/>
                          <a:cs typeface="Arial"/>
                        </a:rPr>
                        <a:t>п</a:t>
                      </a:r>
                      <a:r>
                        <a:rPr sz="500" spc="-10" dirty="0">
                          <a:latin typeface="Arial"/>
                          <a:cs typeface="Arial"/>
                        </a:rPr>
                        <a:t>к</a:t>
                      </a:r>
                      <a:r>
                        <a:rPr sz="500" dirty="0">
                          <a:latin typeface="Arial"/>
                          <a:cs typeface="Arial"/>
                        </a:rPr>
                        <a:t>а</a:t>
                      </a:r>
                      <a:r>
                        <a:rPr sz="500" spc="10" dirty="0">
                          <a:latin typeface="Arial"/>
                          <a:cs typeface="Arial"/>
                        </a:rPr>
                        <a:t> </a:t>
                      </a:r>
                      <a:r>
                        <a:rPr sz="500" spc="-10" dirty="0">
                          <a:latin typeface="Arial"/>
                          <a:cs typeface="Arial"/>
                        </a:rPr>
                        <a:t>т</a:t>
                      </a:r>
                      <a:r>
                        <a:rPr sz="500" spc="-5" dirty="0">
                          <a:latin typeface="Arial"/>
                          <a:cs typeface="Arial"/>
                        </a:rPr>
                        <a:t>о</a:t>
                      </a:r>
                      <a:r>
                        <a:rPr sz="500" dirty="0">
                          <a:latin typeface="Arial"/>
                          <a:cs typeface="Arial"/>
                        </a:rPr>
                        <a:t>в</a:t>
                      </a:r>
                      <a:r>
                        <a:rPr sz="500" spc="-5" dirty="0">
                          <a:latin typeface="Arial"/>
                          <a:cs typeface="Arial"/>
                        </a:rPr>
                        <a:t>аро</a:t>
                      </a:r>
                      <a:r>
                        <a:rPr sz="500" dirty="0">
                          <a:latin typeface="Arial"/>
                          <a:cs typeface="Arial"/>
                        </a:rPr>
                        <a:t>в,</a:t>
                      </a:r>
                      <a:r>
                        <a:rPr sz="500" spc="15" dirty="0">
                          <a:latin typeface="Arial"/>
                          <a:cs typeface="Arial"/>
                        </a:rPr>
                        <a:t> </a:t>
                      </a:r>
                      <a:r>
                        <a:rPr sz="500" spc="-5" dirty="0">
                          <a:latin typeface="Arial"/>
                          <a:cs typeface="Arial"/>
                        </a:rPr>
                        <a:t>ра</a:t>
                      </a:r>
                      <a:r>
                        <a:rPr sz="500" dirty="0">
                          <a:latin typeface="Arial"/>
                          <a:cs typeface="Arial"/>
                        </a:rPr>
                        <a:t>б</a:t>
                      </a:r>
                      <a:r>
                        <a:rPr sz="500" spc="-5" dirty="0">
                          <a:latin typeface="Arial"/>
                          <a:cs typeface="Arial"/>
                        </a:rPr>
                        <a:t>о</a:t>
                      </a:r>
                      <a:r>
                        <a:rPr sz="500" dirty="0">
                          <a:latin typeface="Arial"/>
                          <a:cs typeface="Arial"/>
                        </a:rPr>
                        <a:t>т</a:t>
                      </a:r>
                      <a:r>
                        <a:rPr sz="500" spc="5" dirty="0">
                          <a:latin typeface="Arial"/>
                          <a:cs typeface="Arial"/>
                        </a:rPr>
                        <a:t> </a:t>
                      </a:r>
                      <a:r>
                        <a:rPr sz="500" dirty="0">
                          <a:latin typeface="Arial"/>
                          <a:cs typeface="Arial"/>
                        </a:rPr>
                        <a:t>и</a:t>
                      </a:r>
                      <a:r>
                        <a:rPr sz="500" spc="10" dirty="0">
                          <a:latin typeface="Arial"/>
                          <a:cs typeface="Arial"/>
                        </a:rPr>
                        <a:t> </a:t>
                      </a:r>
                      <a:r>
                        <a:rPr sz="500" spc="-20" dirty="0">
                          <a:latin typeface="Arial"/>
                          <a:cs typeface="Arial"/>
                        </a:rPr>
                        <a:t>у</a:t>
                      </a:r>
                      <a:r>
                        <a:rPr sz="500" spc="5" dirty="0">
                          <a:latin typeface="Arial"/>
                          <a:cs typeface="Arial"/>
                        </a:rPr>
                        <a:t>с</a:t>
                      </a:r>
                      <a:r>
                        <a:rPr sz="500" dirty="0">
                          <a:latin typeface="Arial"/>
                          <a:cs typeface="Arial"/>
                        </a:rPr>
                        <a:t>л</a:t>
                      </a:r>
                      <a:r>
                        <a:rPr sz="500" spc="-20" dirty="0">
                          <a:latin typeface="Arial"/>
                          <a:cs typeface="Arial"/>
                        </a:rPr>
                        <a:t>у</a:t>
                      </a:r>
                      <a:r>
                        <a:rPr sz="500" dirty="0">
                          <a:latin typeface="Arial"/>
                          <a:cs typeface="Arial"/>
                        </a:rPr>
                        <a:t>г</a:t>
                      </a:r>
                      <a:r>
                        <a:rPr sz="500" spc="15" dirty="0">
                          <a:latin typeface="Arial"/>
                          <a:cs typeface="Arial"/>
                        </a:rPr>
                        <a:t> </a:t>
                      </a:r>
                      <a:r>
                        <a:rPr sz="500" dirty="0">
                          <a:latin typeface="Arial"/>
                          <a:cs typeface="Arial"/>
                        </a:rPr>
                        <a:t>для</a:t>
                      </a:r>
                      <a:r>
                        <a:rPr sz="500" spc="15" dirty="0">
                          <a:latin typeface="Arial"/>
                          <a:cs typeface="Arial"/>
                        </a:rPr>
                        <a:t> </a:t>
                      </a:r>
                      <a:r>
                        <a:rPr sz="500" spc="-5" dirty="0">
                          <a:latin typeface="Arial"/>
                          <a:cs typeface="Arial"/>
                        </a:rPr>
                        <a:t>о</a:t>
                      </a:r>
                      <a:r>
                        <a:rPr sz="500" dirty="0">
                          <a:latin typeface="Arial"/>
                          <a:cs typeface="Arial"/>
                        </a:rPr>
                        <a:t>б</a:t>
                      </a:r>
                      <a:r>
                        <a:rPr sz="500" spc="-5" dirty="0">
                          <a:latin typeface="Arial"/>
                          <a:cs typeface="Arial"/>
                        </a:rPr>
                        <a:t>е</a:t>
                      </a:r>
                      <a:r>
                        <a:rPr sz="500" spc="5" dirty="0">
                          <a:latin typeface="Arial"/>
                          <a:cs typeface="Arial"/>
                        </a:rPr>
                        <a:t>с</a:t>
                      </a:r>
                      <a:r>
                        <a:rPr sz="500" dirty="0">
                          <a:latin typeface="Arial"/>
                          <a:cs typeface="Arial"/>
                        </a:rPr>
                        <a:t>п</a:t>
                      </a:r>
                      <a:r>
                        <a:rPr sz="500" spc="-5" dirty="0">
                          <a:latin typeface="Arial"/>
                          <a:cs typeface="Arial"/>
                        </a:rPr>
                        <a:t>е</a:t>
                      </a:r>
                      <a:r>
                        <a:rPr sz="500" spc="5" dirty="0">
                          <a:latin typeface="Arial"/>
                          <a:cs typeface="Arial"/>
                        </a:rPr>
                        <a:t>ч</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я</a:t>
                      </a:r>
                      <a:r>
                        <a:rPr sz="500" spc="15" dirty="0">
                          <a:latin typeface="Arial"/>
                          <a:cs typeface="Arial"/>
                        </a:rPr>
                        <a:t> </a:t>
                      </a:r>
                      <a:r>
                        <a:rPr sz="500" dirty="0">
                          <a:latin typeface="Arial"/>
                          <a:cs typeface="Arial"/>
                        </a:rPr>
                        <a:t>гос</a:t>
                      </a:r>
                      <a:r>
                        <a:rPr sz="500" spc="-20" dirty="0">
                          <a:latin typeface="Arial"/>
                          <a:cs typeface="Arial"/>
                        </a:rPr>
                        <a:t>у</a:t>
                      </a:r>
                      <a:r>
                        <a:rPr sz="500" dirty="0">
                          <a:latin typeface="Arial"/>
                          <a:cs typeface="Arial"/>
                        </a:rPr>
                        <a:t>д</a:t>
                      </a:r>
                      <a:r>
                        <a:rPr sz="500" spc="-5" dirty="0">
                          <a:latin typeface="Arial"/>
                          <a:cs typeface="Arial"/>
                        </a:rPr>
                        <a:t>ар</a:t>
                      </a:r>
                      <a:r>
                        <a:rPr sz="500" spc="5" dirty="0">
                          <a:latin typeface="Arial"/>
                          <a:cs typeface="Arial"/>
                        </a:rPr>
                        <a:t>с</a:t>
                      </a:r>
                      <a:r>
                        <a:rPr sz="500" spc="-10" dirty="0">
                          <a:latin typeface="Arial"/>
                          <a:cs typeface="Arial"/>
                        </a:rPr>
                        <a:t>т</a:t>
                      </a:r>
                      <a:r>
                        <a:rPr sz="500" dirty="0">
                          <a:latin typeface="Arial"/>
                          <a:cs typeface="Arial"/>
                        </a:rPr>
                        <a:t>в</a:t>
                      </a:r>
                      <a:r>
                        <a:rPr sz="500" spc="-5" dirty="0">
                          <a:latin typeface="Arial"/>
                          <a:cs typeface="Arial"/>
                        </a:rPr>
                        <a:t>е</a:t>
                      </a:r>
                      <a:r>
                        <a:rPr sz="500" dirty="0">
                          <a:latin typeface="Arial"/>
                          <a:cs typeface="Arial"/>
                        </a:rPr>
                        <a:t>нн</a:t>
                      </a:r>
                      <a:r>
                        <a:rPr sz="500" spc="-5" dirty="0">
                          <a:latin typeface="Arial"/>
                          <a:cs typeface="Arial"/>
                        </a:rPr>
                        <a:t>ы</a:t>
                      </a:r>
                      <a:r>
                        <a:rPr sz="500" dirty="0">
                          <a:latin typeface="Arial"/>
                          <a:cs typeface="Arial"/>
                        </a:rPr>
                        <a:t>х </a:t>
                      </a:r>
                      <a:r>
                        <a:rPr sz="500" spc="-5" dirty="0">
                          <a:latin typeface="Arial"/>
                          <a:cs typeface="Arial"/>
                        </a:rPr>
                        <a:t>(</a:t>
                      </a:r>
                      <a:r>
                        <a:rPr sz="500" dirty="0">
                          <a:latin typeface="Arial"/>
                          <a:cs typeface="Arial"/>
                        </a:rPr>
                        <a:t>м</a:t>
                      </a:r>
                      <a:r>
                        <a:rPr sz="500" spc="-20" dirty="0">
                          <a:latin typeface="Arial"/>
                          <a:cs typeface="Arial"/>
                        </a:rPr>
                        <a:t>у</a:t>
                      </a:r>
                      <a:r>
                        <a:rPr sz="500" dirty="0">
                          <a:latin typeface="Arial"/>
                          <a:cs typeface="Arial"/>
                        </a:rPr>
                        <a:t>н</a:t>
                      </a:r>
                      <a:r>
                        <a:rPr sz="500" spc="-10" dirty="0">
                          <a:latin typeface="Arial"/>
                          <a:cs typeface="Arial"/>
                        </a:rPr>
                        <a:t>и</a:t>
                      </a:r>
                      <a:r>
                        <a:rPr sz="500" dirty="0">
                          <a:latin typeface="Arial"/>
                          <a:cs typeface="Arial"/>
                        </a:rPr>
                        <a:t>ц</a:t>
                      </a:r>
                      <a:r>
                        <a:rPr sz="500" spc="-10" dirty="0">
                          <a:latin typeface="Arial"/>
                          <a:cs typeface="Arial"/>
                        </a:rPr>
                        <a:t>и</a:t>
                      </a:r>
                      <a:r>
                        <a:rPr sz="500" dirty="0">
                          <a:latin typeface="Arial"/>
                          <a:cs typeface="Arial"/>
                        </a:rPr>
                        <a:t>п</a:t>
                      </a:r>
                      <a:r>
                        <a:rPr sz="500" spc="-5" dirty="0">
                          <a:latin typeface="Arial"/>
                          <a:cs typeface="Arial"/>
                        </a:rPr>
                        <a:t>а</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ы</a:t>
                      </a:r>
                      <a:r>
                        <a:rPr sz="500" spc="-10" dirty="0">
                          <a:latin typeface="Arial"/>
                          <a:cs typeface="Arial"/>
                        </a:rPr>
                        <a:t>х</a:t>
                      </a:r>
                      <a:r>
                        <a:rPr sz="500" dirty="0">
                          <a:latin typeface="Arial"/>
                          <a:cs typeface="Arial"/>
                        </a:rPr>
                        <a:t>)</a:t>
                      </a:r>
                      <a:r>
                        <a:rPr sz="500" spc="10" dirty="0">
                          <a:latin typeface="Arial"/>
                          <a:cs typeface="Arial"/>
                        </a:rPr>
                        <a:t> </a:t>
                      </a:r>
                      <a:r>
                        <a:rPr sz="500" dirty="0">
                          <a:latin typeface="Arial"/>
                          <a:cs typeface="Arial"/>
                        </a:rPr>
                        <a:t>н</a:t>
                      </a:r>
                      <a:r>
                        <a:rPr sz="500" spc="-20" dirty="0">
                          <a:latin typeface="Arial"/>
                          <a:cs typeface="Arial"/>
                        </a:rPr>
                        <a:t>у</a:t>
                      </a:r>
                      <a:r>
                        <a:rPr sz="500" dirty="0">
                          <a:latin typeface="Arial"/>
                          <a:cs typeface="Arial"/>
                        </a:rPr>
                        <a:t>жд</a:t>
                      </a:r>
                      <a:r>
                        <a:rPr sz="500" spc="15" dirty="0">
                          <a:latin typeface="Arial"/>
                          <a:cs typeface="Arial"/>
                        </a:rPr>
                        <a:t> </a:t>
                      </a:r>
                      <a:r>
                        <a:rPr sz="500" dirty="0">
                          <a:latin typeface="Arial"/>
                          <a:cs typeface="Arial"/>
                        </a:rPr>
                        <a:t>в</a:t>
                      </a:r>
                      <a:r>
                        <a:rPr sz="500" spc="10" dirty="0">
                          <a:latin typeface="Arial"/>
                          <a:cs typeface="Arial"/>
                        </a:rPr>
                        <a:t> </a:t>
                      </a:r>
                      <a:r>
                        <a:rPr sz="500" spc="-5" dirty="0">
                          <a:latin typeface="Arial"/>
                          <a:cs typeface="Arial"/>
                        </a:rPr>
                        <a:t>о</a:t>
                      </a:r>
                      <a:r>
                        <a:rPr sz="500" dirty="0">
                          <a:latin typeface="Arial"/>
                          <a:cs typeface="Arial"/>
                        </a:rPr>
                        <a:t>бл</a:t>
                      </a:r>
                      <a:r>
                        <a:rPr sz="500" spc="-5" dirty="0">
                          <a:latin typeface="Arial"/>
                          <a:cs typeface="Arial"/>
                        </a:rPr>
                        <a:t>а</a:t>
                      </a:r>
                      <a:r>
                        <a:rPr sz="500" spc="5" dirty="0">
                          <a:latin typeface="Arial"/>
                          <a:cs typeface="Arial"/>
                        </a:rPr>
                        <a:t>с</a:t>
                      </a:r>
                      <a:r>
                        <a:rPr sz="500" spc="-10" dirty="0">
                          <a:latin typeface="Arial"/>
                          <a:cs typeface="Arial"/>
                        </a:rPr>
                        <a:t>т</a:t>
                      </a:r>
                      <a:r>
                        <a:rPr sz="500" dirty="0">
                          <a:latin typeface="Arial"/>
                          <a:cs typeface="Arial"/>
                        </a:rPr>
                        <a:t>и</a:t>
                      </a:r>
                      <a:r>
                        <a:rPr sz="500" spc="10" dirty="0">
                          <a:latin typeface="Arial"/>
                          <a:cs typeface="Arial"/>
                        </a:rPr>
                        <a:t> </a:t>
                      </a:r>
                      <a:r>
                        <a:rPr sz="500" dirty="0">
                          <a:latin typeface="Arial"/>
                          <a:cs typeface="Arial"/>
                        </a:rPr>
                        <a:t>ге</a:t>
                      </a:r>
                      <a:r>
                        <a:rPr sz="500" spc="-5" dirty="0">
                          <a:latin typeface="Arial"/>
                          <a:cs typeface="Arial"/>
                        </a:rPr>
                        <a:t>о</a:t>
                      </a:r>
                      <a:r>
                        <a:rPr sz="500" dirty="0">
                          <a:latin typeface="Arial"/>
                          <a:cs typeface="Arial"/>
                        </a:rPr>
                        <a:t>д</a:t>
                      </a:r>
                      <a:r>
                        <a:rPr sz="500" spc="-5" dirty="0">
                          <a:latin typeface="Arial"/>
                          <a:cs typeface="Arial"/>
                        </a:rPr>
                        <a:t>е</a:t>
                      </a:r>
                      <a:r>
                        <a:rPr sz="500" spc="-10" dirty="0">
                          <a:latin typeface="Arial"/>
                          <a:cs typeface="Arial"/>
                        </a:rPr>
                        <a:t>з</a:t>
                      </a:r>
                      <a:r>
                        <a:rPr sz="500" spc="-5" dirty="0">
                          <a:latin typeface="Arial"/>
                          <a:cs typeface="Arial"/>
                        </a:rPr>
                        <a:t>и</a:t>
                      </a:r>
                      <a:r>
                        <a:rPr sz="500" dirty="0">
                          <a:latin typeface="Arial"/>
                          <a:cs typeface="Arial"/>
                        </a:rPr>
                        <a:t>и</a:t>
                      </a:r>
                      <a:r>
                        <a:rPr sz="500" spc="10" dirty="0">
                          <a:latin typeface="Arial"/>
                          <a:cs typeface="Arial"/>
                        </a:rPr>
                        <a:t> </a:t>
                      </a:r>
                      <a:r>
                        <a:rPr sz="500" dirty="0">
                          <a:latin typeface="Arial"/>
                          <a:cs typeface="Arial"/>
                        </a:rPr>
                        <a:t>и</a:t>
                      </a:r>
                      <a:r>
                        <a:rPr sz="500" spc="10" dirty="0">
                          <a:latin typeface="Arial"/>
                          <a:cs typeface="Arial"/>
                        </a:rPr>
                        <a:t> </a:t>
                      </a:r>
                      <a:r>
                        <a:rPr sz="500" spc="-10" dirty="0">
                          <a:latin typeface="Arial"/>
                          <a:cs typeface="Arial"/>
                        </a:rPr>
                        <a:t>к</a:t>
                      </a:r>
                      <a:r>
                        <a:rPr sz="500" spc="-5" dirty="0">
                          <a:latin typeface="Arial"/>
                          <a:cs typeface="Arial"/>
                        </a:rPr>
                        <a:t>ар</a:t>
                      </a:r>
                      <a:r>
                        <a:rPr sz="500" spc="-10" dirty="0">
                          <a:latin typeface="Arial"/>
                          <a:cs typeface="Arial"/>
                        </a:rPr>
                        <a:t>т</a:t>
                      </a:r>
                      <a:r>
                        <a:rPr sz="500" spc="-5" dirty="0">
                          <a:latin typeface="Arial"/>
                          <a:cs typeface="Arial"/>
                        </a:rPr>
                        <a:t>о</a:t>
                      </a:r>
                      <a:r>
                        <a:rPr sz="500" dirty="0">
                          <a:latin typeface="Arial"/>
                          <a:cs typeface="Arial"/>
                        </a:rPr>
                        <a:t>гр</a:t>
                      </a:r>
                      <a:r>
                        <a:rPr sz="500" spc="-5" dirty="0">
                          <a:latin typeface="Arial"/>
                          <a:cs typeface="Arial"/>
                        </a:rPr>
                        <a:t>афи</a:t>
                      </a:r>
                      <a:r>
                        <a:rPr sz="500" dirty="0">
                          <a:latin typeface="Arial"/>
                          <a:cs typeface="Arial"/>
                        </a:rPr>
                        <a:t>и</a:t>
                      </a:r>
                      <a:r>
                        <a:rPr sz="500" spc="10" dirty="0">
                          <a:latin typeface="Arial"/>
                          <a:cs typeface="Arial"/>
                        </a:rPr>
                        <a:t> </a:t>
                      </a:r>
                      <a:r>
                        <a:rPr sz="500" dirty="0">
                          <a:latin typeface="Arial"/>
                          <a:cs typeface="Arial"/>
                        </a:rPr>
                        <a:t>вне</a:t>
                      </a:r>
                      <a:r>
                        <a:rPr sz="500" spc="10" dirty="0">
                          <a:latin typeface="Arial"/>
                          <a:cs typeface="Arial"/>
                        </a:rPr>
                        <a:t> </a:t>
                      </a:r>
                      <a:r>
                        <a:rPr sz="500" spc="-5" dirty="0">
                          <a:latin typeface="Arial"/>
                          <a:cs typeface="Arial"/>
                        </a:rPr>
                        <a:t>ра</a:t>
                      </a:r>
                      <a:r>
                        <a:rPr sz="500" dirty="0">
                          <a:latin typeface="Arial"/>
                          <a:cs typeface="Arial"/>
                        </a:rPr>
                        <a:t>м</a:t>
                      </a:r>
                      <a:r>
                        <a:rPr sz="500" spc="-5" dirty="0">
                          <a:latin typeface="Arial"/>
                          <a:cs typeface="Arial"/>
                        </a:rPr>
                        <a:t>о</a:t>
                      </a:r>
                      <a:r>
                        <a:rPr sz="500" dirty="0">
                          <a:latin typeface="Arial"/>
                          <a:cs typeface="Arial"/>
                        </a:rPr>
                        <a:t>к гос</a:t>
                      </a:r>
                      <a:r>
                        <a:rPr sz="500" spc="-20" dirty="0">
                          <a:latin typeface="Arial"/>
                          <a:cs typeface="Arial"/>
                        </a:rPr>
                        <a:t>у</a:t>
                      </a:r>
                      <a:r>
                        <a:rPr sz="500" dirty="0">
                          <a:latin typeface="Arial"/>
                          <a:cs typeface="Arial"/>
                        </a:rPr>
                        <a:t>д</a:t>
                      </a:r>
                      <a:r>
                        <a:rPr sz="500" spc="-5" dirty="0">
                          <a:latin typeface="Arial"/>
                          <a:cs typeface="Arial"/>
                        </a:rPr>
                        <a:t>ар</a:t>
                      </a:r>
                      <a:r>
                        <a:rPr sz="500" spc="5" dirty="0">
                          <a:latin typeface="Arial"/>
                          <a:cs typeface="Arial"/>
                        </a:rPr>
                        <a:t>с</a:t>
                      </a:r>
                      <a:r>
                        <a:rPr sz="500" spc="-10" dirty="0">
                          <a:latin typeface="Arial"/>
                          <a:cs typeface="Arial"/>
                        </a:rPr>
                        <a:t>т</a:t>
                      </a:r>
                      <a:r>
                        <a:rPr sz="500" dirty="0">
                          <a:latin typeface="Arial"/>
                          <a:cs typeface="Arial"/>
                        </a:rPr>
                        <a:t>в</a:t>
                      </a:r>
                      <a:r>
                        <a:rPr sz="500" spc="-5" dirty="0">
                          <a:latin typeface="Arial"/>
                          <a:cs typeface="Arial"/>
                        </a:rPr>
                        <a:t>е</a:t>
                      </a:r>
                      <a:r>
                        <a:rPr sz="500" dirty="0">
                          <a:latin typeface="Arial"/>
                          <a:cs typeface="Arial"/>
                        </a:rPr>
                        <a:t>нн</a:t>
                      </a:r>
                      <a:r>
                        <a:rPr sz="500" spc="-5" dirty="0">
                          <a:latin typeface="Arial"/>
                          <a:cs typeface="Arial"/>
                        </a:rPr>
                        <a:t>о</a:t>
                      </a:r>
                      <a:r>
                        <a:rPr sz="500" dirty="0">
                          <a:latin typeface="Arial"/>
                          <a:cs typeface="Arial"/>
                        </a:rPr>
                        <a:t>го</a:t>
                      </a:r>
                      <a:r>
                        <a:rPr sz="500" spc="10" dirty="0">
                          <a:latin typeface="Arial"/>
                          <a:cs typeface="Arial"/>
                        </a:rPr>
                        <a:t> </a:t>
                      </a:r>
                      <a:r>
                        <a:rPr sz="500" spc="-5" dirty="0">
                          <a:latin typeface="Arial"/>
                          <a:cs typeface="Arial"/>
                        </a:rPr>
                        <a:t>о</a:t>
                      </a:r>
                      <a:r>
                        <a:rPr sz="500" dirty="0">
                          <a:latin typeface="Arial"/>
                          <a:cs typeface="Arial"/>
                        </a:rPr>
                        <a:t>б</a:t>
                      </a:r>
                      <a:r>
                        <a:rPr sz="500" spc="-5" dirty="0">
                          <a:latin typeface="Arial"/>
                          <a:cs typeface="Arial"/>
                        </a:rPr>
                        <a:t>оро</a:t>
                      </a:r>
                      <a:r>
                        <a:rPr sz="500" dirty="0">
                          <a:latin typeface="Arial"/>
                          <a:cs typeface="Arial"/>
                        </a:rPr>
                        <a:t>нн</a:t>
                      </a:r>
                      <a:r>
                        <a:rPr sz="500" spc="-5" dirty="0">
                          <a:latin typeface="Arial"/>
                          <a:cs typeface="Arial"/>
                        </a:rPr>
                        <a:t>о</a:t>
                      </a:r>
                      <a:r>
                        <a:rPr sz="500" dirty="0">
                          <a:latin typeface="Arial"/>
                          <a:cs typeface="Arial"/>
                        </a:rPr>
                        <a:t>го</a:t>
                      </a:r>
                      <a:r>
                        <a:rPr sz="500" spc="10" dirty="0">
                          <a:latin typeface="Arial"/>
                          <a:cs typeface="Arial"/>
                        </a:rPr>
                        <a:t> </a:t>
                      </a:r>
                      <a:r>
                        <a:rPr sz="500" spc="-10" dirty="0">
                          <a:latin typeface="Arial"/>
                          <a:cs typeface="Arial"/>
                        </a:rPr>
                        <a:t>з</a:t>
                      </a:r>
                      <a:r>
                        <a:rPr sz="500" spc="-5" dirty="0">
                          <a:latin typeface="Arial"/>
                          <a:cs typeface="Arial"/>
                        </a:rPr>
                        <a:t>а</a:t>
                      </a:r>
                      <a:r>
                        <a:rPr sz="500" spc="-10" dirty="0">
                          <a:latin typeface="Arial"/>
                          <a:cs typeface="Arial"/>
                        </a:rPr>
                        <a:t>к</a:t>
                      </a:r>
                      <a:r>
                        <a:rPr sz="500" spc="-5" dirty="0">
                          <a:latin typeface="Arial"/>
                          <a:cs typeface="Arial"/>
                        </a:rPr>
                        <a:t>а</a:t>
                      </a:r>
                      <a:r>
                        <a:rPr sz="500" spc="-10" dirty="0">
                          <a:latin typeface="Arial"/>
                          <a:cs typeface="Arial"/>
                        </a:rPr>
                        <a:t>з</a:t>
                      </a:r>
                      <a:r>
                        <a:rPr sz="500" dirty="0">
                          <a:latin typeface="Arial"/>
                          <a:cs typeface="Arial"/>
                        </a:rPr>
                        <a:t>а</a:t>
                      </a:r>
                      <a:endParaRPr sz="500">
                        <a:latin typeface="Arial"/>
                        <a:cs typeface="Arial"/>
                      </a:endParaRPr>
                    </a:p>
                  </a:txBody>
                  <a:tcPr marL="0" marR="0" marT="0" marB="0">
                    <a:lnR w="1650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pPr algn="ctr">
                        <a:lnSpc>
                          <a:spcPct val="100000"/>
                        </a:lnSpc>
                      </a:pPr>
                      <a:r>
                        <a:rPr sz="500" dirty="0">
                          <a:latin typeface="Arial"/>
                          <a:cs typeface="Arial"/>
                        </a:rPr>
                        <a:t>245</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89">
                      <a:solidFill>
                        <a:srgbClr val="000000"/>
                      </a:solidFill>
                      <a:prstDash val="solid"/>
                    </a:lnB>
                  </a:tcPr>
                </a:tc>
              </a:tr>
              <a:tr h="92592">
                <a:tc>
                  <a:txBody>
                    <a:bodyPr/>
                    <a:lstStyle/>
                    <a:p>
                      <a:pPr marL="16510">
                        <a:lnSpc>
                          <a:spcPct val="100000"/>
                        </a:lnSpc>
                      </a:pPr>
                      <a:r>
                        <a:rPr sz="500" b="1" spc="-5" dirty="0">
                          <a:latin typeface="Arial"/>
                          <a:cs typeface="Arial"/>
                        </a:rPr>
                        <a:t>С</a:t>
                      </a:r>
                      <a:r>
                        <a:rPr sz="500" b="1" dirty="0">
                          <a:latin typeface="Arial"/>
                          <a:cs typeface="Arial"/>
                        </a:rPr>
                        <a:t>оц</a:t>
                      </a:r>
                      <a:r>
                        <a:rPr sz="500" b="1" spc="-5" dirty="0">
                          <a:latin typeface="Arial"/>
                          <a:cs typeface="Arial"/>
                        </a:rPr>
                        <a:t>иа</a:t>
                      </a:r>
                      <a:r>
                        <a:rPr sz="500" b="1" dirty="0">
                          <a:latin typeface="Arial"/>
                          <a:cs typeface="Arial"/>
                        </a:rPr>
                        <a:t>л</a:t>
                      </a:r>
                      <a:r>
                        <a:rPr sz="500" b="1" spc="-5" dirty="0">
                          <a:latin typeface="Arial"/>
                          <a:cs typeface="Arial"/>
                        </a:rPr>
                        <a:t>ь</a:t>
                      </a:r>
                      <a:r>
                        <a:rPr sz="500" b="1" dirty="0">
                          <a:latin typeface="Arial"/>
                          <a:cs typeface="Arial"/>
                        </a:rPr>
                        <a:t>ное</a:t>
                      </a:r>
                      <a:r>
                        <a:rPr sz="500" b="1" spc="10" dirty="0">
                          <a:latin typeface="Arial"/>
                          <a:cs typeface="Arial"/>
                        </a:rPr>
                        <a:t> </a:t>
                      </a:r>
                      <a:r>
                        <a:rPr sz="500" b="1" dirty="0">
                          <a:latin typeface="Arial"/>
                          <a:cs typeface="Arial"/>
                        </a:rPr>
                        <a:t>о</a:t>
                      </a:r>
                      <a:r>
                        <a:rPr sz="500" b="1" spc="-5" dirty="0">
                          <a:latin typeface="Arial"/>
                          <a:cs typeface="Arial"/>
                        </a:rPr>
                        <a:t>бес</a:t>
                      </a:r>
                      <a:r>
                        <a:rPr sz="500" b="1" dirty="0">
                          <a:latin typeface="Arial"/>
                          <a:cs typeface="Arial"/>
                        </a:rPr>
                        <a:t>п</a:t>
                      </a:r>
                      <a:r>
                        <a:rPr sz="500" b="1" spc="-5" dirty="0">
                          <a:latin typeface="Arial"/>
                          <a:cs typeface="Arial"/>
                        </a:rPr>
                        <a:t>е</a:t>
                      </a:r>
                      <a:r>
                        <a:rPr sz="500" b="1" spc="-10" dirty="0">
                          <a:latin typeface="Arial"/>
                          <a:cs typeface="Arial"/>
                        </a:rPr>
                        <a:t>ч</a:t>
                      </a:r>
                      <a:r>
                        <a:rPr sz="500" b="1" spc="-5" dirty="0">
                          <a:latin typeface="Arial"/>
                          <a:cs typeface="Arial"/>
                        </a:rPr>
                        <a:t>е</a:t>
                      </a:r>
                      <a:r>
                        <a:rPr sz="500" b="1" dirty="0">
                          <a:latin typeface="Arial"/>
                          <a:cs typeface="Arial"/>
                        </a:rPr>
                        <a:t>ние</a:t>
                      </a:r>
                      <a:r>
                        <a:rPr sz="500" b="1" spc="10" dirty="0">
                          <a:latin typeface="Arial"/>
                          <a:cs typeface="Arial"/>
                        </a:rPr>
                        <a:t> </a:t>
                      </a:r>
                      <a:r>
                        <a:rPr sz="500" b="1" dirty="0">
                          <a:latin typeface="Arial"/>
                          <a:cs typeface="Arial"/>
                        </a:rPr>
                        <a:t>и</a:t>
                      </a:r>
                      <a:r>
                        <a:rPr sz="500" b="1" spc="10" dirty="0">
                          <a:latin typeface="Arial"/>
                          <a:cs typeface="Arial"/>
                        </a:rPr>
                        <a:t> </a:t>
                      </a:r>
                      <a:r>
                        <a:rPr sz="500" b="1" dirty="0">
                          <a:latin typeface="Arial"/>
                          <a:cs typeface="Arial"/>
                        </a:rPr>
                        <a:t>иные</a:t>
                      </a:r>
                      <a:r>
                        <a:rPr sz="500" b="1" spc="10" dirty="0">
                          <a:latin typeface="Arial"/>
                          <a:cs typeface="Arial"/>
                        </a:rPr>
                        <a:t> </a:t>
                      </a:r>
                      <a:r>
                        <a:rPr sz="500" b="1" dirty="0">
                          <a:latin typeface="Arial"/>
                          <a:cs typeface="Arial"/>
                        </a:rPr>
                        <a:t>выпл</a:t>
                      </a:r>
                      <a:r>
                        <a:rPr sz="500" b="1" spc="-5" dirty="0">
                          <a:latin typeface="Arial"/>
                          <a:cs typeface="Arial"/>
                        </a:rPr>
                        <a:t>а</a:t>
                      </a:r>
                      <a:r>
                        <a:rPr sz="500" b="1" spc="-15" dirty="0">
                          <a:latin typeface="Arial"/>
                          <a:cs typeface="Arial"/>
                        </a:rPr>
                        <a:t>т</a:t>
                      </a:r>
                      <a:r>
                        <a:rPr sz="500" b="1" dirty="0">
                          <a:latin typeface="Arial"/>
                          <a:cs typeface="Arial"/>
                        </a:rPr>
                        <a:t>ы</a:t>
                      </a:r>
                      <a:r>
                        <a:rPr sz="500" b="1" spc="15" dirty="0">
                          <a:latin typeface="Arial"/>
                          <a:cs typeface="Arial"/>
                        </a:rPr>
                        <a:t> </a:t>
                      </a:r>
                      <a:r>
                        <a:rPr sz="500" b="1" dirty="0">
                          <a:latin typeface="Arial"/>
                          <a:cs typeface="Arial"/>
                        </a:rPr>
                        <a:t>н</a:t>
                      </a:r>
                      <a:r>
                        <a:rPr sz="500" b="1" spc="-5" dirty="0">
                          <a:latin typeface="Arial"/>
                          <a:cs typeface="Arial"/>
                        </a:rPr>
                        <a:t>асе</a:t>
                      </a:r>
                      <a:r>
                        <a:rPr sz="500" b="1" dirty="0">
                          <a:latin typeface="Arial"/>
                          <a:cs typeface="Arial"/>
                        </a:rPr>
                        <a:t>л</a:t>
                      </a:r>
                      <a:r>
                        <a:rPr sz="500" b="1" spc="-5" dirty="0">
                          <a:latin typeface="Arial"/>
                          <a:cs typeface="Arial"/>
                        </a:rPr>
                        <a:t>е</a:t>
                      </a:r>
                      <a:r>
                        <a:rPr sz="500" b="1" dirty="0">
                          <a:latin typeface="Arial"/>
                          <a:cs typeface="Arial"/>
                        </a:rPr>
                        <a:t>нию</a:t>
                      </a:r>
                      <a:endParaRPr sz="500">
                        <a:latin typeface="Arial"/>
                        <a:cs typeface="Arial"/>
                      </a:endParaRPr>
                    </a:p>
                  </a:txBody>
                  <a:tcPr marL="0" marR="0" marT="0" marB="0">
                    <a:lnR w="1650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300</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marL="528320">
                        <a:lnSpc>
                          <a:spcPct val="100000"/>
                        </a:lnSpc>
                      </a:pPr>
                      <a:r>
                        <a:rPr sz="500" dirty="0">
                          <a:latin typeface="Arial"/>
                          <a:cs typeface="Arial"/>
                        </a:rPr>
                        <a:t>79</a:t>
                      </a:r>
                      <a:r>
                        <a:rPr sz="500" spc="5" dirty="0">
                          <a:latin typeface="Arial"/>
                          <a:cs typeface="Arial"/>
                        </a:rPr>
                        <a:t> </a:t>
                      </a:r>
                      <a:r>
                        <a:rPr sz="500" dirty="0">
                          <a:latin typeface="Arial"/>
                          <a:cs typeface="Arial"/>
                        </a:rPr>
                        <a:t>153</a:t>
                      </a:r>
                      <a:r>
                        <a:rPr sz="500" spc="5" dirty="0">
                          <a:latin typeface="Arial"/>
                          <a:cs typeface="Arial"/>
                        </a:rPr>
                        <a:t> </a:t>
                      </a:r>
                      <a:r>
                        <a:rPr sz="500" dirty="0">
                          <a:latin typeface="Arial"/>
                          <a:cs typeface="Arial"/>
                        </a:rPr>
                        <a:t>700</a:t>
                      </a:r>
                      <a:r>
                        <a:rPr sz="500" spc="-5" dirty="0">
                          <a:latin typeface="Arial"/>
                          <a:cs typeface="Arial"/>
                        </a:rPr>
                        <a:t>.</a:t>
                      </a:r>
                      <a:r>
                        <a:rPr sz="500" dirty="0">
                          <a:latin typeface="Arial"/>
                          <a:cs typeface="Arial"/>
                        </a:rPr>
                        <a:t>00</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marL="527685">
                        <a:lnSpc>
                          <a:spcPct val="100000"/>
                        </a:lnSpc>
                      </a:pPr>
                      <a:r>
                        <a:rPr sz="500" dirty="0">
                          <a:latin typeface="Arial"/>
                          <a:cs typeface="Arial"/>
                        </a:rPr>
                        <a:t>12</a:t>
                      </a:r>
                      <a:r>
                        <a:rPr sz="500" spc="5" dirty="0">
                          <a:latin typeface="Arial"/>
                          <a:cs typeface="Arial"/>
                        </a:rPr>
                        <a:t> </a:t>
                      </a:r>
                      <a:r>
                        <a:rPr sz="500" dirty="0">
                          <a:latin typeface="Arial"/>
                          <a:cs typeface="Arial"/>
                        </a:rPr>
                        <a:t>288</a:t>
                      </a:r>
                      <a:r>
                        <a:rPr sz="500" spc="5" dirty="0">
                          <a:latin typeface="Arial"/>
                          <a:cs typeface="Arial"/>
                        </a:rPr>
                        <a:t> </a:t>
                      </a:r>
                      <a:r>
                        <a:rPr sz="500" dirty="0">
                          <a:latin typeface="Arial"/>
                          <a:cs typeface="Arial"/>
                        </a:rPr>
                        <a:t>039</a:t>
                      </a:r>
                      <a:r>
                        <a:rPr sz="500" spc="-5" dirty="0">
                          <a:latin typeface="Arial"/>
                          <a:cs typeface="Arial"/>
                        </a:rPr>
                        <a:t>.</a:t>
                      </a:r>
                      <a:r>
                        <a:rPr sz="500" dirty="0">
                          <a:latin typeface="Arial"/>
                          <a:cs typeface="Arial"/>
                        </a:rPr>
                        <a:t>40</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marL="655955">
                        <a:lnSpc>
                          <a:spcPct val="100000"/>
                        </a:lnSpc>
                      </a:pPr>
                      <a:r>
                        <a:rPr sz="500" dirty="0">
                          <a:latin typeface="Arial"/>
                          <a:cs typeface="Arial"/>
                        </a:rPr>
                        <a:t>35</a:t>
                      </a:r>
                      <a:r>
                        <a:rPr sz="500" spc="5" dirty="0">
                          <a:latin typeface="Arial"/>
                          <a:cs typeface="Arial"/>
                        </a:rPr>
                        <a:t> </a:t>
                      </a:r>
                      <a:r>
                        <a:rPr sz="500" dirty="0">
                          <a:latin typeface="Arial"/>
                          <a:cs typeface="Arial"/>
                        </a:rPr>
                        <a:t>797.06</a:t>
                      </a:r>
                      <a:endParaRPr sz="500">
                        <a:latin typeface="Arial"/>
                        <a:cs typeface="Arial"/>
                      </a:endParaRPr>
                    </a:p>
                  </a:txBody>
                  <a:tcPr marL="0" marR="0" marT="0" marB="0">
                    <a:lnL w="8890">
                      <a:solidFill>
                        <a:srgbClr val="000000"/>
                      </a:solidFill>
                      <a:prstDash val="solid"/>
                    </a:lnL>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89">
                      <a:solidFill>
                        <a:srgbClr val="000000"/>
                      </a:solidFill>
                      <a:prstDash val="solid"/>
                    </a:lnT>
                    <a:lnB w="8890">
                      <a:solidFill>
                        <a:srgbClr val="000000"/>
                      </a:solidFill>
                      <a:prstDash val="solid"/>
                    </a:lnB>
                  </a:tcPr>
                </a:tc>
                <a:tc>
                  <a:txBody>
                    <a:bodyPr/>
                    <a:lstStyle/>
                    <a:p>
                      <a:pPr marL="527685">
                        <a:lnSpc>
                          <a:spcPct val="100000"/>
                        </a:lnSpc>
                      </a:pPr>
                      <a:r>
                        <a:rPr sz="500" dirty="0">
                          <a:latin typeface="Arial"/>
                          <a:cs typeface="Arial"/>
                        </a:rPr>
                        <a:t>12</a:t>
                      </a:r>
                      <a:r>
                        <a:rPr sz="500" spc="5" dirty="0">
                          <a:latin typeface="Arial"/>
                          <a:cs typeface="Arial"/>
                        </a:rPr>
                        <a:t> </a:t>
                      </a:r>
                      <a:r>
                        <a:rPr sz="500" dirty="0">
                          <a:latin typeface="Arial"/>
                          <a:cs typeface="Arial"/>
                        </a:rPr>
                        <a:t>323</a:t>
                      </a:r>
                      <a:r>
                        <a:rPr sz="500" spc="5" dirty="0">
                          <a:latin typeface="Arial"/>
                          <a:cs typeface="Arial"/>
                        </a:rPr>
                        <a:t> </a:t>
                      </a:r>
                      <a:r>
                        <a:rPr sz="500" dirty="0">
                          <a:latin typeface="Arial"/>
                          <a:cs typeface="Arial"/>
                        </a:rPr>
                        <a:t>836</a:t>
                      </a:r>
                      <a:r>
                        <a:rPr sz="500" spc="-5" dirty="0">
                          <a:latin typeface="Arial"/>
                          <a:cs typeface="Arial"/>
                        </a:rPr>
                        <a:t>.</a:t>
                      </a:r>
                      <a:r>
                        <a:rPr sz="500" dirty="0">
                          <a:latin typeface="Arial"/>
                          <a:cs typeface="Arial"/>
                        </a:rPr>
                        <a:t>46</a:t>
                      </a:r>
                      <a:endParaRPr sz="500">
                        <a:latin typeface="Arial"/>
                        <a:cs typeface="Arial"/>
                      </a:endParaRPr>
                    </a:p>
                  </a:txBody>
                  <a:tcPr marL="0" marR="0" marT="0" marB="0">
                    <a:lnL w="888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89">
                      <a:solidFill>
                        <a:srgbClr val="000000"/>
                      </a:solidFill>
                      <a:prstDash val="solid"/>
                    </a:lnT>
                    <a:lnB w="8890">
                      <a:solidFill>
                        <a:srgbClr val="000000"/>
                      </a:solidFill>
                      <a:prstDash val="solid"/>
                    </a:lnB>
                  </a:tcPr>
                </a:tc>
              </a:tr>
              <a:tr h="174128">
                <a:tc>
                  <a:txBody>
                    <a:bodyPr/>
                    <a:lstStyle/>
                    <a:p>
                      <a:pPr marL="16510" marR="125095">
                        <a:lnSpc>
                          <a:spcPct val="109100"/>
                        </a:lnSpc>
                      </a:pPr>
                      <a:r>
                        <a:rPr sz="500" spc="-5" dirty="0">
                          <a:latin typeface="Arial"/>
                          <a:cs typeface="Arial"/>
                        </a:rPr>
                        <a:t>Со</a:t>
                      </a:r>
                      <a:r>
                        <a:rPr sz="500" dirty="0">
                          <a:latin typeface="Arial"/>
                          <a:cs typeface="Arial"/>
                        </a:rPr>
                        <a:t>ц</a:t>
                      </a:r>
                      <a:r>
                        <a:rPr sz="500" spc="-10" dirty="0">
                          <a:latin typeface="Arial"/>
                          <a:cs typeface="Arial"/>
                        </a:rPr>
                        <a:t>и</a:t>
                      </a:r>
                      <a:r>
                        <a:rPr sz="500" spc="-5" dirty="0">
                          <a:latin typeface="Arial"/>
                          <a:cs typeface="Arial"/>
                        </a:rPr>
                        <a:t>а</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ы</a:t>
                      </a:r>
                      <a:r>
                        <a:rPr sz="500" dirty="0">
                          <a:latin typeface="Arial"/>
                          <a:cs typeface="Arial"/>
                        </a:rPr>
                        <a:t>е</a:t>
                      </a:r>
                      <a:r>
                        <a:rPr sz="500" spc="10" dirty="0">
                          <a:latin typeface="Arial"/>
                          <a:cs typeface="Arial"/>
                        </a:rPr>
                        <a:t> </a:t>
                      </a:r>
                      <a:r>
                        <a:rPr sz="500" dirty="0">
                          <a:latin typeface="Arial"/>
                          <a:cs typeface="Arial"/>
                        </a:rPr>
                        <a:t>в</a:t>
                      </a:r>
                      <a:r>
                        <a:rPr sz="500" spc="-5" dirty="0">
                          <a:latin typeface="Arial"/>
                          <a:cs typeface="Arial"/>
                        </a:rPr>
                        <a:t>ы</a:t>
                      </a:r>
                      <a:r>
                        <a:rPr sz="500" dirty="0">
                          <a:latin typeface="Arial"/>
                          <a:cs typeface="Arial"/>
                        </a:rPr>
                        <a:t>пл</a:t>
                      </a:r>
                      <a:r>
                        <a:rPr sz="500" spc="-5" dirty="0">
                          <a:latin typeface="Arial"/>
                          <a:cs typeface="Arial"/>
                        </a:rPr>
                        <a:t>а</a:t>
                      </a:r>
                      <a:r>
                        <a:rPr sz="500" spc="-10" dirty="0">
                          <a:latin typeface="Arial"/>
                          <a:cs typeface="Arial"/>
                        </a:rPr>
                        <a:t>т</a:t>
                      </a:r>
                      <a:r>
                        <a:rPr sz="500" dirty="0">
                          <a:latin typeface="Arial"/>
                          <a:cs typeface="Arial"/>
                        </a:rPr>
                        <a:t>ы</a:t>
                      </a:r>
                      <a:r>
                        <a:rPr sz="500" spc="10" dirty="0">
                          <a:latin typeface="Arial"/>
                          <a:cs typeface="Arial"/>
                        </a:rPr>
                        <a:t> </a:t>
                      </a:r>
                      <a:r>
                        <a:rPr sz="500" dirty="0">
                          <a:latin typeface="Arial"/>
                          <a:cs typeface="Arial"/>
                        </a:rPr>
                        <a:t>гр</a:t>
                      </a:r>
                      <a:r>
                        <a:rPr sz="500" spc="-5" dirty="0">
                          <a:latin typeface="Arial"/>
                          <a:cs typeface="Arial"/>
                        </a:rPr>
                        <a:t>а</a:t>
                      </a:r>
                      <a:r>
                        <a:rPr sz="500" dirty="0">
                          <a:latin typeface="Arial"/>
                          <a:cs typeface="Arial"/>
                        </a:rPr>
                        <a:t>жд</a:t>
                      </a:r>
                      <a:r>
                        <a:rPr sz="500" spc="-5" dirty="0">
                          <a:latin typeface="Arial"/>
                          <a:cs typeface="Arial"/>
                        </a:rPr>
                        <a:t>а</a:t>
                      </a:r>
                      <a:r>
                        <a:rPr sz="500" dirty="0">
                          <a:latin typeface="Arial"/>
                          <a:cs typeface="Arial"/>
                        </a:rPr>
                        <a:t>н</a:t>
                      </a:r>
                      <a:r>
                        <a:rPr sz="500" spc="-5" dirty="0">
                          <a:latin typeface="Arial"/>
                          <a:cs typeface="Arial"/>
                        </a:rPr>
                        <a:t>а</a:t>
                      </a:r>
                      <a:r>
                        <a:rPr sz="500" dirty="0">
                          <a:latin typeface="Arial"/>
                          <a:cs typeface="Arial"/>
                        </a:rPr>
                        <a:t>м,</a:t>
                      </a:r>
                      <a:r>
                        <a:rPr sz="500" spc="15" dirty="0">
                          <a:latin typeface="Arial"/>
                          <a:cs typeface="Arial"/>
                        </a:rPr>
                        <a:t> </a:t>
                      </a:r>
                      <a:r>
                        <a:rPr sz="500" spc="-10" dirty="0">
                          <a:latin typeface="Arial"/>
                          <a:cs typeface="Arial"/>
                        </a:rPr>
                        <a:t>к</a:t>
                      </a:r>
                      <a:r>
                        <a:rPr sz="500" spc="-5" dirty="0">
                          <a:latin typeface="Arial"/>
                          <a:cs typeface="Arial"/>
                        </a:rPr>
                        <a:t>ро</a:t>
                      </a:r>
                      <a:r>
                        <a:rPr sz="500" dirty="0">
                          <a:latin typeface="Arial"/>
                          <a:cs typeface="Arial"/>
                        </a:rPr>
                        <a:t>ме</a:t>
                      </a:r>
                      <a:r>
                        <a:rPr sz="500" spc="10" dirty="0">
                          <a:latin typeface="Arial"/>
                          <a:cs typeface="Arial"/>
                        </a:rPr>
                        <a:t> </a:t>
                      </a:r>
                      <a:r>
                        <a:rPr sz="500" dirty="0">
                          <a:latin typeface="Arial"/>
                          <a:cs typeface="Arial"/>
                        </a:rPr>
                        <a:t>п</a:t>
                      </a:r>
                      <a:r>
                        <a:rPr sz="500" spc="-20" dirty="0">
                          <a:latin typeface="Arial"/>
                          <a:cs typeface="Arial"/>
                        </a:rPr>
                        <a:t>у</a:t>
                      </a:r>
                      <a:r>
                        <a:rPr sz="500" dirty="0">
                          <a:latin typeface="Arial"/>
                          <a:cs typeface="Arial"/>
                        </a:rPr>
                        <a:t>бл</a:t>
                      </a:r>
                      <a:r>
                        <a:rPr sz="500" spc="-5" dirty="0">
                          <a:latin typeface="Arial"/>
                          <a:cs typeface="Arial"/>
                        </a:rPr>
                        <a:t>и</a:t>
                      </a:r>
                      <a:r>
                        <a:rPr sz="500" spc="5" dirty="0">
                          <a:latin typeface="Arial"/>
                          <a:cs typeface="Arial"/>
                        </a:rPr>
                        <a:t>ч</a:t>
                      </a:r>
                      <a:r>
                        <a:rPr sz="500" dirty="0">
                          <a:latin typeface="Arial"/>
                          <a:cs typeface="Arial"/>
                        </a:rPr>
                        <a:t>н</a:t>
                      </a:r>
                      <a:r>
                        <a:rPr sz="500" spc="-5" dirty="0">
                          <a:latin typeface="Arial"/>
                          <a:cs typeface="Arial"/>
                        </a:rPr>
                        <a:t>ы</a:t>
                      </a:r>
                      <a:r>
                        <a:rPr sz="500" dirty="0">
                          <a:latin typeface="Arial"/>
                          <a:cs typeface="Arial"/>
                        </a:rPr>
                        <a:t>х</a:t>
                      </a:r>
                      <a:r>
                        <a:rPr sz="500" spc="5" dirty="0">
                          <a:latin typeface="Arial"/>
                          <a:cs typeface="Arial"/>
                        </a:rPr>
                        <a:t> </a:t>
                      </a:r>
                      <a:r>
                        <a:rPr sz="500" dirty="0">
                          <a:latin typeface="Arial"/>
                          <a:cs typeface="Arial"/>
                        </a:rPr>
                        <a:t>н</a:t>
                      </a:r>
                      <a:r>
                        <a:rPr sz="500" spc="-5" dirty="0">
                          <a:latin typeface="Arial"/>
                          <a:cs typeface="Arial"/>
                        </a:rPr>
                        <a:t>ор</a:t>
                      </a:r>
                      <a:r>
                        <a:rPr sz="500" dirty="0">
                          <a:latin typeface="Arial"/>
                          <a:cs typeface="Arial"/>
                        </a:rPr>
                        <a:t>м</a:t>
                      </a:r>
                      <a:r>
                        <a:rPr sz="500" spc="-5" dirty="0">
                          <a:latin typeface="Arial"/>
                          <a:cs typeface="Arial"/>
                        </a:rPr>
                        <a:t>а</a:t>
                      </a:r>
                      <a:r>
                        <a:rPr sz="500" spc="-10" dirty="0">
                          <a:latin typeface="Arial"/>
                          <a:cs typeface="Arial"/>
                        </a:rPr>
                        <a:t>т</a:t>
                      </a:r>
                      <a:r>
                        <a:rPr sz="500" spc="-5" dirty="0">
                          <a:latin typeface="Arial"/>
                          <a:cs typeface="Arial"/>
                        </a:rPr>
                        <a:t>и</a:t>
                      </a:r>
                      <a:r>
                        <a:rPr sz="500" dirty="0">
                          <a:latin typeface="Arial"/>
                          <a:cs typeface="Arial"/>
                        </a:rPr>
                        <a:t>вн</a:t>
                      </a:r>
                      <a:r>
                        <a:rPr sz="500" spc="-5" dirty="0">
                          <a:latin typeface="Arial"/>
                          <a:cs typeface="Arial"/>
                        </a:rPr>
                        <a:t>ы</a:t>
                      </a:r>
                      <a:r>
                        <a:rPr sz="500" dirty="0">
                          <a:latin typeface="Arial"/>
                          <a:cs typeface="Arial"/>
                        </a:rPr>
                        <a:t>х </a:t>
                      </a:r>
                      <a:r>
                        <a:rPr sz="500" spc="5" dirty="0">
                          <a:latin typeface="Arial"/>
                          <a:cs typeface="Arial"/>
                        </a:rPr>
                        <a:t>с</a:t>
                      </a:r>
                      <a:r>
                        <a:rPr sz="500" spc="-5" dirty="0">
                          <a:latin typeface="Arial"/>
                          <a:cs typeface="Arial"/>
                        </a:rPr>
                        <a:t>о</a:t>
                      </a:r>
                      <a:r>
                        <a:rPr sz="500" dirty="0">
                          <a:latin typeface="Arial"/>
                          <a:cs typeface="Arial"/>
                        </a:rPr>
                        <a:t>ц</a:t>
                      </a:r>
                      <a:r>
                        <a:rPr sz="500" spc="-10" dirty="0">
                          <a:latin typeface="Arial"/>
                          <a:cs typeface="Arial"/>
                        </a:rPr>
                        <a:t>и</a:t>
                      </a:r>
                      <a:r>
                        <a:rPr sz="500" spc="-5" dirty="0">
                          <a:latin typeface="Arial"/>
                          <a:cs typeface="Arial"/>
                        </a:rPr>
                        <a:t>а</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ы</a:t>
                      </a:r>
                      <a:r>
                        <a:rPr sz="500" dirty="0">
                          <a:latin typeface="Arial"/>
                          <a:cs typeface="Arial"/>
                        </a:rPr>
                        <a:t>х</a:t>
                      </a:r>
                      <a:r>
                        <a:rPr sz="500" spc="5" dirty="0">
                          <a:latin typeface="Arial"/>
                          <a:cs typeface="Arial"/>
                        </a:rPr>
                        <a:t> </a:t>
                      </a:r>
                      <a:r>
                        <a:rPr sz="500" dirty="0">
                          <a:latin typeface="Arial"/>
                          <a:cs typeface="Arial"/>
                        </a:rPr>
                        <a:t>в</a:t>
                      </a:r>
                      <a:r>
                        <a:rPr sz="500" spc="-5" dirty="0">
                          <a:latin typeface="Arial"/>
                          <a:cs typeface="Arial"/>
                        </a:rPr>
                        <a:t>ы</a:t>
                      </a:r>
                      <a:r>
                        <a:rPr sz="500" dirty="0">
                          <a:latin typeface="Arial"/>
                          <a:cs typeface="Arial"/>
                        </a:rPr>
                        <a:t>пл</a:t>
                      </a:r>
                      <a:r>
                        <a:rPr sz="500" spc="-5" dirty="0">
                          <a:latin typeface="Arial"/>
                          <a:cs typeface="Arial"/>
                        </a:rPr>
                        <a:t>а</a:t>
                      </a:r>
                      <a:r>
                        <a:rPr sz="500" dirty="0">
                          <a:latin typeface="Arial"/>
                          <a:cs typeface="Arial"/>
                        </a:rPr>
                        <a:t>т</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320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174357">
                <a:tc>
                  <a:txBody>
                    <a:bodyPr/>
                    <a:lstStyle/>
                    <a:p>
                      <a:pPr marL="16510" marR="173355">
                        <a:lnSpc>
                          <a:spcPct val="109100"/>
                        </a:lnSpc>
                      </a:pPr>
                      <a:r>
                        <a:rPr sz="500" spc="-5" dirty="0">
                          <a:latin typeface="Arial"/>
                          <a:cs typeface="Arial"/>
                        </a:rPr>
                        <a:t>По</a:t>
                      </a:r>
                      <a:r>
                        <a:rPr sz="500" spc="5" dirty="0">
                          <a:latin typeface="Arial"/>
                          <a:cs typeface="Arial"/>
                        </a:rPr>
                        <a:t>с</a:t>
                      </a:r>
                      <a:r>
                        <a:rPr sz="500" spc="-5" dirty="0">
                          <a:latin typeface="Arial"/>
                          <a:cs typeface="Arial"/>
                        </a:rPr>
                        <a:t>о</a:t>
                      </a:r>
                      <a:r>
                        <a:rPr sz="500" dirty="0">
                          <a:latin typeface="Arial"/>
                          <a:cs typeface="Arial"/>
                        </a:rPr>
                        <a:t>б</a:t>
                      </a:r>
                      <a:r>
                        <a:rPr sz="500" spc="-10" dirty="0">
                          <a:latin typeface="Arial"/>
                          <a:cs typeface="Arial"/>
                        </a:rPr>
                        <a:t>и</a:t>
                      </a:r>
                      <a:r>
                        <a:rPr sz="500" dirty="0">
                          <a:latin typeface="Arial"/>
                          <a:cs typeface="Arial"/>
                        </a:rPr>
                        <a:t>я,</a:t>
                      </a:r>
                      <a:r>
                        <a:rPr sz="500" spc="15" dirty="0">
                          <a:latin typeface="Arial"/>
                          <a:cs typeface="Arial"/>
                        </a:rPr>
                        <a:t> </a:t>
                      </a:r>
                      <a:r>
                        <a:rPr sz="500" spc="-10" dirty="0">
                          <a:latin typeface="Arial"/>
                          <a:cs typeface="Arial"/>
                        </a:rPr>
                        <a:t>к</a:t>
                      </a:r>
                      <a:r>
                        <a:rPr sz="500" spc="-5" dirty="0">
                          <a:latin typeface="Arial"/>
                          <a:cs typeface="Arial"/>
                        </a:rPr>
                        <a:t>о</a:t>
                      </a:r>
                      <a:r>
                        <a:rPr sz="500" dirty="0">
                          <a:latin typeface="Arial"/>
                          <a:cs typeface="Arial"/>
                        </a:rPr>
                        <a:t>мп</a:t>
                      </a:r>
                      <a:r>
                        <a:rPr sz="500" spc="-5" dirty="0">
                          <a:latin typeface="Arial"/>
                          <a:cs typeface="Arial"/>
                        </a:rPr>
                        <a:t>е</a:t>
                      </a:r>
                      <a:r>
                        <a:rPr sz="500" dirty="0">
                          <a:latin typeface="Arial"/>
                          <a:cs typeface="Arial"/>
                        </a:rPr>
                        <a:t>нс</a:t>
                      </a:r>
                      <a:r>
                        <a:rPr sz="500" spc="-5" dirty="0">
                          <a:latin typeface="Arial"/>
                          <a:cs typeface="Arial"/>
                        </a:rPr>
                        <a:t>а</a:t>
                      </a:r>
                      <a:r>
                        <a:rPr sz="500" dirty="0">
                          <a:latin typeface="Arial"/>
                          <a:cs typeface="Arial"/>
                        </a:rPr>
                        <a:t>ц</a:t>
                      </a:r>
                      <a:r>
                        <a:rPr sz="500" spc="-10" dirty="0">
                          <a:latin typeface="Arial"/>
                          <a:cs typeface="Arial"/>
                        </a:rPr>
                        <a:t>и</a:t>
                      </a:r>
                      <a:r>
                        <a:rPr sz="500" dirty="0">
                          <a:latin typeface="Arial"/>
                          <a:cs typeface="Arial"/>
                        </a:rPr>
                        <a:t>и</a:t>
                      </a:r>
                      <a:r>
                        <a:rPr sz="500" spc="10" dirty="0">
                          <a:latin typeface="Arial"/>
                          <a:cs typeface="Arial"/>
                        </a:rPr>
                        <a:t> </a:t>
                      </a:r>
                      <a:r>
                        <a:rPr sz="500" dirty="0">
                          <a:latin typeface="Arial"/>
                          <a:cs typeface="Arial"/>
                        </a:rPr>
                        <a:t>и</a:t>
                      </a:r>
                      <a:r>
                        <a:rPr sz="500" spc="10" dirty="0">
                          <a:latin typeface="Arial"/>
                          <a:cs typeface="Arial"/>
                        </a:rPr>
                        <a:t> </a:t>
                      </a:r>
                      <a:r>
                        <a:rPr sz="500" spc="-5" dirty="0">
                          <a:latin typeface="Arial"/>
                          <a:cs typeface="Arial"/>
                        </a:rPr>
                        <a:t>и</a:t>
                      </a:r>
                      <a:r>
                        <a:rPr sz="500" dirty="0">
                          <a:latin typeface="Arial"/>
                          <a:cs typeface="Arial"/>
                        </a:rPr>
                        <a:t>н</a:t>
                      </a:r>
                      <a:r>
                        <a:rPr sz="500" spc="-5" dirty="0">
                          <a:latin typeface="Arial"/>
                          <a:cs typeface="Arial"/>
                        </a:rPr>
                        <a:t>ы</a:t>
                      </a:r>
                      <a:r>
                        <a:rPr sz="500" dirty="0">
                          <a:latin typeface="Arial"/>
                          <a:cs typeface="Arial"/>
                        </a:rPr>
                        <a:t>е</a:t>
                      </a:r>
                      <a:r>
                        <a:rPr sz="500" spc="10" dirty="0">
                          <a:latin typeface="Arial"/>
                          <a:cs typeface="Arial"/>
                        </a:rPr>
                        <a:t> </a:t>
                      </a:r>
                      <a:r>
                        <a:rPr sz="500" spc="5" dirty="0">
                          <a:latin typeface="Arial"/>
                          <a:cs typeface="Arial"/>
                        </a:rPr>
                        <a:t>с</a:t>
                      </a:r>
                      <a:r>
                        <a:rPr sz="500" spc="-5" dirty="0">
                          <a:latin typeface="Arial"/>
                          <a:cs typeface="Arial"/>
                        </a:rPr>
                        <a:t>о</a:t>
                      </a:r>
                      <a:r>
                        <a:rPr sz="500" dirty="0">
                          <a:latin typeface="Arial"/>
                          <a:cs typeface="Arial"/>
                        </a:rPr>
                        <a:t>ц</a:t>
                      </a:r>
                      <a:r>
                        <a:rPr sz="500" spc="-10" dirty="0">
                          <a:latin typeface="Arial"/>
                          <a:cs typeface="Arial"/>
                        </a:rPr>
                        <a:t>и</a:t>
                      </a:r>
                      <a:r>
                        <a:rPr sz="500" spc="-5" dirty="0">
                          <a:latin typeface="Arial"/>
                          <a:cs typeface="Arial"/>
                        </a:rPr>
                        <a:t>а</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ы</a:t>
                      </a:r>
                      <a:r>
                        <a:rPr sz="500" dirty="0">
                          <a:latin typeface="Arial"/>
                          <a:cs typeface="Arial"/>
                        </a:rPr>
                        <a:t>е</a:t>
                      </a:r>
                      <a:r>
                        <a:rPr sz="500" spc="10" dirty="0">
                          <a:latin typeface="Arial"/>
                          <a:cs typeface="Arial"/>
                        </a:rPr>
                        <a:t> </a:t>
                      </a:r>
                      <a:r>
                        <a:rPr sz="500" dirty="0">
                          <a:latin typeface="Arial"/>
                          <a:cs typeface="Arial"/>
                        </a:rPr>
                        <a:t>в</a:t>
                      </a:r>
                      <a:r>
                        <a:rPr sz="500" spc="-5" dirty="0">
                          <a:latin typeface="Arial"/>
                          <a:cs typeface="Arial"/>
                        </a:rPr>
                        <a:t>ы</a:t>
                      </a:r>
                      <a:r>
                        <a:rPr sz="500" dirty="0">
                          <a:latin typeface="Arial"/>
                          <a:cs typeface="Arial"/>
                        </a:rPr>
                        <a:t>пл</a:t>
                      </a:r>
                      <a:r>
                        <a:rPr sz="500" spc="-5" dirty="0">
                          <a:latin typeface="Arial"/>
                          <a:cs typeface="Arial"/>
                        </a:rPr>
                        <a:t>а</a:t>
                      </a:r>
                      <a:r>
                        <a:rPr sz="500" spc="-10" dirty="0">
                          <a:latin typeface="Arial"/>
                          <a:cs typeface="Arial"/>
                        </a:rPr>
                        <a:t>т</a:t>
                      </a:r>
                      <a:r>
                        <a:rPr sz="500" dirty="0">
                          <a:latin typeface="Arial"/>
                          <a:cs typeface="Arial"/>
                        </a:rPr>
                        <a:t>ы</a:t>
                      </a:r>
                      <a:r>
                        <a:rPr sz="500" spc="10" dirty="0">
                          <a:latin typeface="Arial"/>
                          <a:cs typeface="Arial"/>
                        </a:rPr>
                        <a:t> </a:t>
                      </a:r>
                      <a:r>
                        <a:rPr sz="500" dirty="0">
                          <a:latin typeface="Arial"/>
                          <a:cs typeface="Arial"/>
                        </a:rPr>
                        <a:t>гр</a:t>
                      </a:r>
                      <a:r>
                        <a:rPr sz="500" spc="-5" dirty="0">
                          <a:latin typeface="Arial"/>
                          <a:cs typeface="Arial"/>
                        </a:rPr>
                        <a:t>а</a:t>
                      </a:r>
                      <a:r>
                        <a:rPr sz="500" dirty="0">
                          <a:latin typeface="Arial"/>
                          <a:cs typeface="Arial"/>
                        </a:rPr>
                        <a:t>жд</a:t>
                      </a:r>
                      <a:r>
                        <a:rPr sz="500" spc="-5" dirty="0">
                          <a:latin typeface="Arial"/>
                          <a:cs typeface="Arial"/>
                        </a:rPr>
                        <a:t>а</a:t>
                      </a:r>
                      <a:r>
                        <a:rPr sz="500" dirty="0">
                          <a:latin typeface="Arial"/>
                          <a:cs typeface="Arial"/>
                        </a:rPr>
                        <a:t>н</a:t>
                      </a:r>
                      <a:r>
                        <a:rPr sz="500" spc="-5" dirty="0">
                          <a:latin typeface="Arial"/>
                          <a:cs typeface="Arial"/>
                        </a:rPr>
                        <a:t>а</a:t>
                      </a:r>
                      <a:r>
                        <a:rPr sz="500" dirty="0">
                          <a:latin typeface="Arial"/>
                          <a:cs typeface="Arial"/>
                        </a:rPr>
                        <a:t>м, </a:t>
                      </a:r>
                      <a:r>
                        <a:rPr sz="500" spc="-10" dirty="0">
                          <a:latin typeface="Arial"/>
                          <a:cs typeface="Arial"/>
                        </a:rPr>
                        <a:t>к</a:t>
                      </a:r>
                      <a:r>
                        <a:rPr sz="500" spc="-5" dirty="0">
                          <a:latin typeface="Arial"/>
                          <a:cs typeface="Arial"/>
                        </a:rPr>
                        <a:t>ро</a:t>
                      </a:r>
                      <a:r>
                        <a:rPr sz="500" dirty="0">
                          <a:latin typeface="Arial"/>
                          <a:cs typeface="Arial"/>
                        </a:rPr>
                        <a:t>ме</a:t>
                      </a:r>
                      <a:r>
                        <a:rPr sz="500" spc="10" dirty="0">
                          <a:latin typeface="Arial"/>
                          <a:cs typeface="Arial"/>
                        </a:rPr>
                        <a:t> </a:t>
                      </a:r>
                      <a:r>
                        <a:rPr sz="500" dirty="0">
                          <a:latin typeface="Arial"/>
                          <a:cs typeface="Arial"/>
                        </a:rPr>
                        <a:t>п</a:t>
                      </a:r>
                      <a:r>
                        <a:rPr sz="500" spc="-20" dirty="0">
                          <a:latin typeface="Arial"/>
                          <a:cs typeface="Arial"/>
                        </a:rPr>
                        <a:t>у</a:t>
                      </a:r>
                      <a:r>
                        <a:rPr sz="500" dirty="0">
                          <a:latin typeface="Arial"/>
                          <a:cs typeface="Arial"/>
                        </a:rPr>
                        <a:t>бл</a:t>
                      </a:r>
                      <a:r>
                        <a:rPr sz="500" spc="-5" dirty="0">
                          <a:latin typeface="Arial"/>
                          <a:cs typeface="Arial"/>
                        </a:rPr>
                        <a:t>и</a:t>
                      </a:r>
                      <a:r>
                        <a:rPr sz="500" spc="5" dirty="0">
                          <a:latin typeface="Arial"/>
                          <a:cs typeface="Arial"/>
                        </a:rPr>
                        <a:t>ч</a:t>
                      </a:r>
                      <a:r>
                        <a:rPr sz="500" dirty="0">
                          <a:latin typeface="Arial"/>
                          <a:cs typeface="Arial"/>
                        </a:rPr>
                        <a:t>н</a:t>
                      </a:r>
                      <a:r>
                        <a:rPr sz="500" spc="-5" dirty="0">
                          <a:latin typeface="Arial"/>
                          <a:cs typeface="Arial"/>
                        </a:rPr>
                        <a:t>ы</a:t>
                      </a:r>
                      <a:r>
                        <a:rPr sz="500" dirty="0">
                          <a:latin typeface="Arial"/>
                          <a:cs typeface="Arial"/>
                        </a:rPr>
                        <a:t>х</a:t>
                      </a:r>
                      <a:r>
                        <a:rPr sz="500" spc="5" dirty="0">
                          <a:latin typeface="Arial"/>
                          <a:cs typeface="Arial"/>
                        </a:rPr>
                        <a:t> </a:t>
                      </a:r>
                      <a:r>
                        <a:rPr sz="500" dirty="0">
                          <a:latin typeface="Arial"/>
                          <a:cs typeface="Arial"/>
                        </a:rPr>
                        <a:t>н</a:t>
                      </a:r>
                      <a:r>
                        <a:rPr sz="500" spc="-5" dirty="0">
                          <a:latin typeface="Arial"/>
                          <a:cs typeface="Arial"/>
                        </a:rPr>
                        <a:t>ор</a:t>
                      </a:r>
                      <a:r>
                        <a:rPr sz="500" dirty="0">
                          <a:latin typeface="Arial"/>
                          <a:cs typeface="Arial"/>
                        </a:rPr>
                        <a:t>м</a:t>
                      </a:r>
                      <a:r>
                        <a:rPr sz="500" spc="-5" dirty="0">
                          <a:latin typeface="Arial"/>
                          <a:cs typeface="Arial"/>
                        </a:rPr>
                        <a:t>а</a:t>
                      </a:r>
                      <a:r>
                        <a:rPr sz="500" spc="-10" dirty="0">
                          <a:latin typeface="Arial"/>
                          <a:cs typeface="Arial"/>
                        </a:rPr>
                        <a:t>т</a:t>
                      </a:r>
                      <a:r>
                        <a:rPr sz="500" spc="-5" dirty="0">
                          <a:latin typeface="Arial"/>
                          <a:cs typeface="Arial"/>
                        </a:rPr>
                        <a:t>и</a:t>
                      </a:r>
                      <a:r>
                        <a:rPr sz="500" dirty="0">
                          <a:latin typeface="Arial"/>
                          <a:cs typeface="Arial"/>
                        </a:rPr>
                        <a:t>вн</a:t>
                      </a:r>
                      <a:r>
                        <a:rPr sz="500" spc="-5" dirty="0">
                          <a:latin typeface="Arial"/>
                          <a:cs typeface="Arial"/>
                        </a:rPr>
                        <a:t>ы</a:t>
                      </a:r>
                      <a:r>
                        <a:rPr sz="500" dirty="0">
                          <a:latin typeface="Arial"/>
                          <a:cs typeface="Arial"/>
                        </a:rPr>
                        <a:t>х</a:t>
                      </a:r>
                      <a:r>
                        <a:rPr sz="500" spc="5" dirty="0">
                          <a:latin typeface="Arial"/>
                          <a:cs typeface="Arial"/>
                        </a:rPr>
                        <a:t> </a:t>
                      </a:r>
                      <a:r>
                        <a:rPr sz="500" spc="-5" dirty="0">
                          <a:latin typeface="Arial"/>
                          <a:cs typeface="Arial"/>
                        </a:rPr>
                        <a:t>о</a:t>
                      </a:r>
                      <a:r>
                        <a:rPr sz="500" dirty="0">
                          <a:latin typeface="Arial"/>
                          <a:cs typeface="Arial"/>
                        </a:rPr>
                        <a:t>бя</a:t>
                      </a:r>
                      <a:r>
                        <a:rPr sz="500" spc="-10" dirty="0">
                          <a:latin typeface="Arial"/>
                          <a:cs typeface="Arial"/>
                        </a:rPr>
                        <a:t>з</a:t>
                      </a:r>
                      <a:r>
                        <a:rPr sz="500" spc="-5" dirty="0">
                          <a:latin typeface="Arial"/>
                          <a:cs typeface="Arial"/>
                        </a:rPr>
                        <a:t>а</a:t>
                      </a:r>
                      <a:r>
                        <a:rPr sz="500" spc="-10" dirty="0">
                          <a:latin typeface="Arial"/>
                          <a:cs typeface="Arial"/>
                        </a:rPr>
                        <a:t>т</a:t>
                      </a:r>
                      <a:r>
                        <a:rPr sz="500" spc="-5" dirty="0">
                          <a:latin typeface="Arial"/>
                          <a:cs typeface="Arial"/>
                        </a:rPr>
                        <a:t>е</a:t>
                      </a:r>
                      <a:r>
                        <a:rPr sz="500" dirty="0">
                          <a:latin typeface="Arial"/>
                          <a:cs typeface="Arial"/>
                        </a:rPr>
                        <a:t>л</a:t>
                      </a:r>
                      <a:r>
                        <a:rPr sz="500" spc="5" dirty="0">
                          <a:latin typeface="Arial"/>
                          <a:cs typeface="Arial"/>
                        </a:rPr>
                        <a:t>ьс</a:t>
                      </a:r>
                      <a:r>
                        <a:rPr sz="500" spc="-10" dirty="0">
                          <a:latin typeface="Arial"/>
                          <a:cs typeface="Arial"/>
                        </a:rPr>
                        <a:t>т</a:t>
                      </a:r>
                      <a:r>
                        <a:rPr sz="500" dirty="0">
                          <a:latin typeface="Arial"/>
                          <a:cs typeface="Arial"/>
                        </a:rPr>
                        <a:t>в</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321</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174128">
                <a:tc>
                  <a:txBody>
                    <a:bodyPr/>
                    <a:lstStyle/>
                    <a:p>
                      <a:pPr marL="16510" marR="146685">
                        <a:lnSpc>
                          <a:spcPct val="109100"/>
                        </a:lnSpc>
                      </a:pPr>
                      <a:r>
                        <a:rPr sz="500" spc="-5" dirty="0">
                          <a:latin typeface="Arial"/>
                          <a:cs typeface="Arial"/>
                        </a:rPr>
                        <a:t>Прио</a:t>
                      </a:r>
                      <a:r>
                        <a:rPr sz="500" dirty="0">
                          <a:latin typeface="Arial"/>
                          <a:cs typeface="Arial"/>
                        </a:rPr>
                        <a:t>б</a:t>
                      </a:r>
                      <a:r>
                        <a:rPr sz="500" spc="-5" dirty="0">
                          <a:latin typeface="Arial"/>
                          <a:cs typeface="Arial"/>
                        </a:rPr>
                        <a:t>ре</a:t>
                      </a:r>
                      <a:r>
                        <a:rPr sz="500" spc="-10" dirty="0">
                          <a:latin typeface="Arial"/>
                          <a:cs typeface="Arial"/>
                        </a:rPr>
                        <a:t>т</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е</a:t>
                      </a:r>
                      <a:r>
                        <a:rPr sz="500" spc="10" dirty="0">
                          <a:latin typeface="Arial"/>
                          <a:cs typeface="Arial"/>
                        </a:rPr>
                        <a:t> </a:t>
                      </a:r>
                      <a:r>
                        <a:rPr sz="500" spc="-10" dirty="0">
                          <a:latin typeface="Arial"/>
                          <a:cs typeface="Arial"/>
                        </a:rPr>
                        <a:t>т</a:t>
                      </a:r>
                      <a:r>
                        <a:rPr sz="500" spc="-5" dirty="0">
                          <a:latin typeface="Arial"/>
                          <a:cs typeface="Arial"/>
                        </a:rPr>
                        <a:t>о</a:t>
                      </a:r>
                      <a:r>
                        <a:rPr sz="500" dirty="0">
                          <a:latin typeface="Arial"/>
                          <a:cs typeface="Arial"/>
                        </a:rPr>
                        <a:t>в</a:t>
                      </a:r>
                      <a:r>
                        <a:rPr sz="500" spc="-5" dirty="0">
                          <a:latin typeface="Arial"/>
                          <a:cs typeface="Arial"/>
                        </a:rPr>
                        <a:t>аро</a:t>
                      </a:r>
                      <a:r>
                        <a:rPr sz="500" dirty="0">
                          <a:latin typeface="Arial"/>
                          <a:cs typeface="Arial"/>
                        </a:rPr>
                        <a:t>в,</a:t>
                      </a:r>
                      <a:r>
                        <a:rPr sz="500" spc="15" dirty="0">
                          <a:latin typeface="Arial"/>
                          <a:cs typeface="Arial"/>
                        </a:rPr>
                        <a:t> </a:t>
                      </a:r>
                      <a:r>
                        <a:rPr sz="500" spc="-5" dirty="0">
                          <a:latin typeface="Arial"/>
                          <a:cs typeface="Arial"/>
                        </a:rPr>
                        <a:t>ра</a:t>
                      </a:r>
                      <a:r>
                        <a:rPr sz="500" dirty="0">
                          <a:latin typeface="Arial"/>
                          <a:cs typeface="Arial"/>
                        </a:rPr>
                        <a:t>б</a:t>
                      </a:r>
                      <a:r>
                        <a:rPr sz="500" spc="-5" dirty="0">
                          <a:latin typeface="Arial"/>
                          <a:cs typeface="Arial"/>
                        </a:rPr>
                        <a:t>о</a:t>
                      </a:r>
                      <a:r>
                        <a:rPr sz="500" spc="-10" dirty="0">
                          <a:latin typeface="Arial"/>
                          <a:cs typeface="Arial"/>
                        </a:rPr>
                        <a:t>т</a:t>
                      </a:r>
                      <a:r>
                        <a:rPr sz="500" dirty="0">
                          <a:latin typeface="Arial"/>
                          <a:cs typeface="Arial"/>
                        </a:rPr>
                        <a:t>,</a:t>
                      </a:r>
                      <a:r>
                        <a:rPr sz="500" spc="15" dirty="0">
                          <a:latin typeface="Arial"/>
                          <a:cs typeface="Arial"/>
                        </a:rPr>
                        <a:t> </a:t>
                      </a:r>
                      <a:r>
                        <a:rPr sz="500" spc="-20" dirty="0">
                          <a:latin typeface="Arial"/>
                          <a:cs typeface="Arial"/>
                        </a:rPr>
                        <a:t>у</a:t>
                      </a:r>
                      <a:r>
                        <a:rPr sz="500" spc="5" dirty="0">
                          <a:latin typeface="Arial"/>
                          <a:cs typeface="Arial"/>
                        </a:rPr>
                        <a:t>с</a:t>
                      </a:r>
                      <a:r>
                        <a:rPr sz="500" dirty="0">
                          <a:latin typeface="Arial"/>
                          <a:cs typeface="Arial"/>
                        </a:rPr>
                        <a:t>л</a:t>
                      </a:r>
                      <a:r>
                        <a:rPr sz="500" spc="-20" dirty="0">
                          <a:latin typeface="Arial"/>
                          <a:cs typeface="Arial"/>
                        </a:rPr>
                        <a:t>у</a:t>
                      </a:r>
                      <a:r>
                        <a:rPr sz="500" dirty="0">
                          <a:latin typeface="Arial"/>
                          <a:cs typeface="Arial"/>
                        </a:rPr>
                        <a:t>г</a:t>
                      </a:r>
                      <a:r>
                        <a:rPr sz="500" spc="15" dirty="0">
                          <a:latin typeface="Arial"/>
                          <a:cs typeface="Arial"/>
                        </a:rPr>
                        <a:t> </a:t>
                      </a:r>
                      <a:r>
                        <a:rPr sz="500" dirty="0">
                          <a:latin typeface="Arial"/>
                          <a:cs typeface="Arial"/>
                        </a:rPr>
                        <a:t>в</a:t>
                      </a:r>
                      <a:r>
                        <a:rPr sz="500" spc="10" dirty="0">
                          <a:latin typeface="Arial"/>
                          <a:cs typeface="Arial"/>
                        </a:rPr>
                        <a:t> </a:t>
                      </a:r>
                      <a:r>
                        <a:rPr sz="500" dirty="0">
                          <a:latin typeface="Arial"/>
                          <a:cs typeface="Arial"/>
                        </a:rPr>
                        <a:t>п</a:t>
                      </a:r>
                      <a:r>
                        <a:rPr sz="500" spc="-5" dirty="0">
                          <a:latin typeface="Arial"/>
                          <a:cs typeface="Arial"/>
                        </a:rPr>
                        <a:t>о</a:t>
                      </a:r>
                      <a:r>
                        <a:rPr sz="500" dirty="0">
                          <a:latin typeface="Arial"/>
                          <a:cs typeface="Arial"/>
                        </a:rPr>
                        <a:t>л</a:t>
                      </a:r>
                      <a:r>
                        <a:rPr sz="500" spc="5" dirty="0">
                          <a:latin typeface="Arial"/>
                          <a:cs typeface="Arial"/>
                        </a:rPr>
                        <a:t>ь</a:t>
                      </a:r>
                      <a:r>
                        <a:rPr sz="500" spc="-10" dirty="0">
                          <a:latin typeface="Arial"/>
                          <a:cs typeface="Arial"/>
                        </a:rPr>
                        <a:t>з</a:t>
                      </a:r>
                      <a:r>
                        <a:rPr sz="500" dirty="0">
                          <a:latin typeface="Arial"/>
                          <a:cs typeface="Arial"/>
                        </a:rPr>
                        <a:t>у</a:t>
                      </a:r>
                      <a:r>
                        <a:rPr sz="500" spc="-5" dirty="0">
                          <a:latin typeface="Arial"/>
                          <a:cs typeface="Arial"/>
                        </a:rPr>
                        <a:t> </a:t>
                      </a:r>
                      <a:r>
                        <a:rPr sz="500" dirty="0">
                          <a:latin typeface="Arial"/>
                          <a:cs typeface="Arial"/>
                        </a:rPr>
                        <a:t>гр</a:t>
                      </a:r>
                      <a:r>
                        <a:rPr sz="500" spc="-5" dirty="0">
                          <a:latin typeface="Arial"/>
                          <a:cs typeface="Arial"/>
                        </a:rPr>
                        <a:t>а</a:t>
                      </a:r>
                      <a:r>
                        <a:rPr sz="500" dirty="0">
                          <a:latin typeface="Arial"/>
                          <a:cs typeface="Arial"/>
                        </a:rPr>
                        <a:t>жд</a:t>
                      </a:r>
                      <a:r>
                        <a:rPr sz="500" spc="-5" dirty="0">
                          <a:latin typeface="Arial"/>
                          <a:cs typeface="Arial"/>
                        </a:rPr>
                        <a:t>а</a:t>
                      </a:r>
                      <a:r>
                        <a:rPr sz="500" dirty="0">
                          <a:latin typeface="Arial"/>
                          <a:cs typeface="Arial"/>
                        </a:rPr>
                        <a:t>н</a:t>
                      </a:r>
                      <a:r>
                        <a:rPr sz="500" spc="10" dirty="0">
                          <a:latin typeface="Arial"/>
                          <a:cs typeface="Arial"/>
                        </a:rPr>
                        <a:t> </a:t>
                      </a:r>
                      <a:r>
                        <a:rPr sz="500" dirty="0">
                          <a:latin typeface="Arial"/>
                          <a:cs typeface="Arial"/>
                        </a:rPr>
                        <a:t>в</a:t>
                      </a:r>
                      <a:r>
                        <a:rPr sz="500" spc="10" dirty="0">
                          <a:latin typeface="Arial"/>
                          <a:cs typeface="Arial"/>
                        </a:rPr>
                        <a:t> </a:t>
                      </a:r>
                      <a:r>
                        <a:rPr sz="500" dirty="0">
                          <a:latin typeface="Arial"/>
                          <a:cs typeface="Arial"/>
                        </a:rPr>
                        <a:t>ц</a:t>
                      </a:r>
                      <a:r>
                        <a:rPr sz="500" spc="-5" dirty="0">
                          <a:latin typeface="Arial"/>
                          <a:cs typeface="Arial"/>
                        </a:rPr>
                        <a:t>е</a:t>
                      </a:r>
                      <a:r>
                        <a:rPr sz="500" dirty="0">
                          <a:latin typeface="Arial"/>
                          <a:cs typeface="Arial"/>
                        </a:rPr>
                        <a:t>лях</a:t>
                      </a:r>
                      <a:r>
                        <a:rPr sz="500" spc="5" dirty="0">
                          <a:latin typeface="Arial"/>
                          <a:cs typeface="Arial"/>
                        </a:rPr>
                        <a:t> </a:t>
                      </a:r>
                      <a:r>
                        <a:rPr sz="500" spc="-5" dirty="0">
                          <a:latin typeface="Arial"/>
                          <a:cs typeface="Arial"/>
                        </a:rPr>
                        <a:t>и</a:t>
                      </a:r>
                      <a:r>
                        <a:rPr sz="500" dirty="0">
                          <a:latin typeface="Arial"/>
                          <a:cs typeface="Arial"/>
                        </a:rPr>
                        <a:t>х </a:t>
                      </a:r>
                      <a:r>
                        <a:rPr sz="500" spc="5" dirty="0">
                          <a:latin typeface="Arial"/>
                          <a:cs typeface="Arial"/>
                        </a:rPr>
                        <a:t>с</a:t>
                      </a:r>
                      <a:r>
                        <a:rPr sz="500" spc="-5" dirty="0">
                          <a:latin typeface="Arial"/>
                          <a:cs typeface="Arial"/>
                        </a:rPr>
                        <a:t>о</a:t>
                      </a:r>
                      <a:r>
                        <a:rPr sz="500" dirty="0">
                          <a:latin typeface="Arial"/>
                          <a:cs typeface="Arial"/>
                        </a:rPr>
                        <a:t>ц</a:t>
                      </a:r>
                      <a:r>
                        <a:rPr sz="500" spc="-10" dirty="0">
                          <a:latin typeface="Arial"/>
                          <a:cs typeface="Arial"/>
                        </a:rPr>
                        <a:t>и</a:t>
                      </a:r>
                      <a:r>
                        <a:rPr sz="500" spc="-5" dirty="0">
                          <a:latin typeface="Arial"/>
                          <a:cs typeface="Arial"/>
                        </a:rPr>
                        <a:t>а</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о</a:t>
                      </a:r>
                      <a:r>
                        <a:rPr sz="500" dirty="0">
                          <a:latin typeface="Arial"/>
                          <a:cs typeface="Arial"/>
                        </a:rPr>
                        <a:t>го</a:t>
                      </a:r>
                      <a:r>
                        <a:rPr sz="500" spc="10" dirty="0">
                          <a:latin typeface="Arial"/>
                          <a:cs typeface="Arial"/>
                        </a:rPr>
                        <a:t> </a:t>
                      </a:r>
                      <a:r>
                        <a:rPr sz="500" spc="-5" dirty="0">
                          <a:latin typeface="Arial"/>
                          <a:cs typeface="Arial"/>
                        </a:rPr>
                        <a:t>о</a:t>
                      </a:r>
                      <a:r>
                        <a:rPr sz="500" dirty="0">
                          <a:latin typeface="Arial"/>
                          <a:cs typeface="Arial"/>
                        </a:rPr>
                        <a:t>б</a:t>
                      </a:r>
                      <a:r>
                        <a:rPr sz="500" spc="-5" dirty="0">
                          <a:latin typeface="Arial"/>
                          <a:cs typeface="Arial"/>
                        </a:rPr>
                        <a:t>е</a:t>
                      </a:r>
                      <a:r>
                        <a:rPr sz="500" spc="5" dirty="0">
                          <a:latin typeface="Arial"/>
                          <a:cs typeface="Arial"/>
                        </a:rPr>
                        <a:t>с</a:t>
                      </a:r>
                      <a:r>
                        <a:rPr sz="500" dirty="0">
                          <a:latin typeface="Arial"/>
                          <a:cs typeface="Arial"/>
                        </a:rPr>
                        <a:t>п</a:t>
                      </a:r>
                      <a:r>
                        <a:rPr sz="500" spc="-5" dirty="0">
                          <a:latin typeface="Arial"/>
                          <a:cs typeface="Arial"/>
                        </a:rPr>
                        <a:t>е</a:t>
                      </a:r>
                      <a:r>
                        <a:rPr sz="500" spc="5" dirty="0">
                          <a:latin typeface="Arial"/>
                          <a:cs typeface="Arial"/>
                        </a:rPr>
                        <a:t>ч</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я</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323</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92592">
                <a:tc>
                  <a:txBody>
                    <a:bodyPr/>
                    <a:lstStyle/>
                    <a:p>
                      <a:pPr marL="16510">
                        <a:lnSpc>
                          <a:spcPct val="100000"/>
                        </a:lnSpc>
                      </a:pPr>
                      <a:r>
                        <a:rPr sz="500" spc="-5" dirty="0">
                          <a:latin typeface="Arial"/>
                          <a:cs typeface="Arial"/>
                        </a:rPr>
                        <a:t>С</a:t>
                      </a:r>
                      <a:r>
                        <a:rPr sz="500" spc="-10" dirty="0">
                          <a:latin typeface="Arial"/>
                          <a:cs typeface="Arial"/>
                        </a:rPr>
                        <a:t>т</a:t>
                      </a:r>
                      <a:r>
                        <a:rPr sz="500" spc="-5" dirty="0">
                          <a:latin typeface="Arial"/>
                          <a:cs typeface="Arial"/>
                        </a:rPr>
                        <a:t>и</a:t>
                      </a:r>
                      <a:r>
                        <a:rPr sz="500" dirty="0">
                          <a:latin typeface="Arial"/>
                          <a:cs typeface="Arial"/>
                        </a:rPr>
                        <a:t>п</a:t>
                      </a:r>
                      <a:r>
                        <a:rPr sz="500" spc="-5" dirty="0">
                          <a:latin typeface="Arial"/>
                          <a:cs typeface="Arial"/>
                        </a:rPr>
                        <a:t>е</a:t>
                      </a:r>
                      <a:r>
                        <a:rPr sz="500" dirty="0">
                          <a:latin typeface="Arial"/>
                          <a:cs typeface="Arial"/>
                        </a:rPr>
                        <a:t>нд</a:t>
                      </a:r>
                      <a:r>
                        <a:rPr sz="500" spc="-5" dirty="0">
                          <a:latin typeface="Arial"/>
                          <a:cs typeface="Arial"/>
                        </a:rPr>
                        <a:t>и</a:t>
                      </a:r>
                      <a:r>
                        <a:rPr sz="500" dirty="0">
                          <a:latin typeface="Arial"/>
                          <a:cs typeface="Arial"/>
                        </a:rPr>
                        <a:t>и</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340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528320">
                        <a:lnSpc>
                          <a:spcPct val="100000"/>
                        </a:lnSpc>
                      </a:pPr>
                      <a:r>
                        <a:rPr sz="500" dirty="0">
                          <a:latin typeface="Arial"/>
                          <a:cs typeface="Arial"/>
                        </a:rPr>
                        <a:t>79</a:t>
                      </a:r>
                      <a:r>
                        <a:rPr sz="500" spc="5" dirty="0">
                          <a:latin typeface="Arial"/>
                          <a:cs typeface="Arial"/>
                        </a:rPr>
                        <a:t> </a:t>
                      </a:r>
                      <a:r>
                        <a:rPr sz="500" dirty="0">
                          <a:latin typeface="Arial"/>
                          <a:cs typeface="Arial"/>
                        </a:rPr>
                        <a:t>153</a:t>
                      </a:r>
                      <a:r>
                        <a:rPr sz="500" spc="5" dirty="0">
                          <a:latin typeface="Arial"/>
                          <a:cs typeface="Arial"/>
                        </a:rPr>
                        <a:t> </a:t>
                      </a:r>
                      <a:r>
                        <a:rPr sz="500" dirty="0">
                          <a:latin typeface="Arial"/>
                          <a:cs typeface="Arial"/>
                        </a:rPr>
                        <a:t>700</a:t>
                      </a:r>
                      <a:r>
                        <a:rPr sz="500" spc="-5" dirty="0">
                          <a:latin typeface="Arial"/>
                          <a:cs typeface="Arial"/>
                        </a:rPr>
                        <a:t>.</a:t>
                      </a:r>
                      <a:r>
                        <a:rPr sz="500" dirty="0">
                          <a:latin typeface="Arial"/>
                          <a:cs typeface="Arial"/>
                        </a:rPr>
                        <a:t>00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527685">
                        <a:lnSpc>
                          <a:spcPct val="100000"/>
                        </a:lnSpc>
                      </a:pPr>
                      <a:r>
                        <a:rPr sz="500" dirty="0">
                          <a:latin typeface="Arial"/>
                          <a:cs typeface="Arial"/>
                        </a:rPr>
                        <a:t>12</a:t>
                      </a:r>
                      <a:r>
                        <a:rPr sz="500" spc="5" dirty="0">
                          <a:latin typeface="Arial"/>
                          <a:cs typeface="Arial"/>
                        </a:rPr>
                        <a:t> </a:t>
                      </a:r>
                      <a:r>
                        <a:rPr sz="500" dirty="0">
                          <a:latin typeface="Arial"/>
                          <a:cs typeface="Arial"/>
                        </a:rPr>
                        <a:t>288</a:t>
                      </a:r>
                      <a:r>
                        <a:rPr sz="500" spc="5" dirty="0">
                          <a:latin typeface="Arial"/>
                          <a:cs typeface="Arial"/>
                        </a:rPr>
                        <a:t> </a:t>
                      </a:r>
                      <a:r>
                        <a:rPr sz="500" dirty="0">
                          <a:latin typeface="Arial"/>
                          <a:cs typeface="Arial"/>
                        </a:rPr>
                        <a:t>039</a:t>
                      </a:r>
                      <a:r>
                        <a:rPr sz="500" spc="-5" dirty="0">
                          <a:latin typeface="Arial"/>
                          <a:cs typeface="Arial"/>
                        </a:rPr>
                        <a:t>.</a:t>
                      </a:r>
                      <a:r>
                        <a:rPr sz="500" dirty="0">
                          <a:latin typeface="Arial"/>
                          <a:cs typeface="Arial"/>
                        </a:rPr>
                        <a:t>40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655955">
                        <a:lnSpc>
                          <a:spcPct val="100000"/>
                        </a:lnSpc>
                      </a:pPr>
                      <a:r>
                        <a:rPr sz="500" dirty="0">
                          <a:latin typeface="Arial"/>
                          <a:cs typeface="Arial"/>
                        </a:rPr>
                        <a:t>35</a:t>
                      </a:r>
                      <a:r>
                        <a:rPr sz="500" spc="5" dirty="0">
                          <a:latin typeface="Arial"/>
                          <a:cs typeface="Arial"/>
                        </a:rPr>
                        <a:t> </a:t>
                      </a:r>
                      <a:r>
                        <a:rPr sz="500" dirty="0">
                          <a:latin typeface="Arial"/>
                          <a:cs typeface="Arial"/>
                        </a:rPr>
                        <a:t>797.06</a:t>
                      </a:r>
                      <a:endParaRPr sz="500">
                        <a:latin typeface="Arial"/>
                        <a:cs typeface="Arial"/>
                      </a:endParaRPr>
                    </a:p>
                  </a:txBody>
                  <a:tcPr marL="0" marR="0" marT="0" marB="0">
                    <a:lnL w="8890">
                      <a:solidFill>
                        <a:srgbClr val="000000"/>
                      </a:solidFill>
                      <a:prstDash val="solid"/>
                    </a:lnL>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90">
                      <a:solidFill>
                        <a:srgbClr val="000000"/>
                      </a:solidFill>
                      <a:prstDash val="solid"/>
                    </a:lnT>
                    <a:lnB w="8890">
                      <a:solidFill>
                        <a:srgbClr val="000000"/>
                      </a:solidFill>
                      <a:prstDash val="solid"/>
                    </a:lnB>
                  </a:tcPr>
                </a:tc>
                <a:tc>
                  <a:txBody>
                    <a:bodyPr/>
                    <a:lstStyle/>
                    <a:p>
                      <a:pPr marL="527685">
                        <a:lnSpc>
                          <a:spcPct val="100000"/>
                        </a:lnSpc>
                      </a:pPr>
                      <a:r>
                        <a:rPr sz="500" dirty="0">
                          <a:latin typeface="Arial"/>
                          <a:cs typeface="Arial"/>
                        </a:rPr>
                        <a:t>12</a:t>
                      </a:r>
                      <a:r>
                        <a:rPr sz="500" spc="5" dirty="0">
                          <a:latin typeface="Arial"/>
                          <a:cs typeface="Arial"/>
                        </a:rPr>
                        <a:t> </a:t>
                      </a:r>
                      <a:r>
                        <a:rPr sz="500" dirty="0">
                          <a:latin typeface="Arial"/>
                          <a:cs typeface="Arial"/>
                        </a:rPr>
                        <a:t>323</a:t>
                      </a:r>
                      <a:r>
                        <a:rPr sz="500" spc="5" dirty="0">
                          <a:latin typeface="Arial"/>
                          <a:cs typeface="Arial"/>
                        </a:rPr>
                        <a:t> </a:t>
                      </a:r>
                      <a:r>
                        <a:rPr sz="500" dirty="0">
                          <a:latin typeface="Arial"/>
                          <a:cs typeface="Arial"/>
                        </a:rPr>
                        <a:t>836</a:t>
                      </a:r>
                      <a:r>
                        <a:rPr sz="500" spc="-5" dirty="0">
                          <a:latin typeface="Arial"/>
                          <a:cs typeface="Arial"/>
                        </a:rPr>
                        <a:t>.</a:t>
                      </a:r>
                      <a:r>
                        <a:rPr sz="500" dirty="0">
                          <a:latin typeface="Arial"/>
                          <a:cs typeface="Arial"/>
                        </a:rPr>
                        <a:t>46</a:t>
                      </a:r>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92591">
                <a:tc>
                  <a:txBody>
                    <a:bodyPr/>
                    <a:lstStyle/>
                    <a:p>
                      <a:pPr marL="16510">
                        <a:lnSpc>
                          <a:spcPct val="100000"/>
                        </a:lnSpc>
                      </a:pPr>
                      <a:r>
                        <a:rPr sz="500" spc="-5" dirty="0">
                          <a:latin typeface="Arial"/>
                          <a:cs typeface="Arial"/>
                        </a:rPr>
                        <a:t>Пре</a:t>
                      </a:r>
                      <a:r>
                        <a:rPr sz="500" dirty="0">
                          <a:latin typeface="Arial"/>
                          <a:cs typeface="Arial"/>
                        </a:rPr>
                        <a:t>м</a:t>
                      </a:r>
                      <a:r>
                        <a:rPr sz="500" spc="-5" dirty="0">
                          <a:latin typeface="Arial"/>
                          <a:cs typeface="Arial"/>
                        </a:rPr>
                        <a:t>и</a:t>
                      </a:r>
                      <a:r>
                        <a:rPr sz="500" dirty="0">
                          <a:latin typeface="Arial"/>
                          <a:cs typeface="Arial"/>
                        </a:rPr>
                        <a:t>и</a:t>
                      </a:r>
                      <a:r>
                        <a:rPr sz="500" spc="10" dirty="0">
                          <a:latin typeface="Arial"/>
                          <a:cs typeface="Arial"/>
                        </a:rPr>
                        <a:t> </a:t>
                      </a:r>
                      <a:r>
                        <a:rPr sz="500" dirty="0">
                          <a:latin typeface="Arial"/>
                          <a:cs typeface="Arial"/>
                        </a:rPr>
                        <a:t>и</a:t>
                      </a:r>
                      <a:r>
                        <a:rPr sz="500" spc="10" dirty="0">
                          <a:latin typeface="Arial"/>
                          <a:cs typeface="Arial"/>
                        </a:rPr>
                        <a:t> </a:t>
                      </a:r>
                      <a:r>
                        <a:rPr sz="500" dirty="0">
                          <a:latin typeface="Arial"/>
                          <a:cs typeface="Arial"/>
                        </a:rPr>
                        <a:t>гр</a:t>
                      </a:r>
                      <a:r>
                        <a:rPr sz="500" spc="-5" dirty="0">
                          <a:latin typeface="Arial"/>
                          <a:cs typeface="Arial"/>
                        </a:rPr>
                        <a:t>а</a:t>
                      </a:r>
                      <a:r>
                        <a:rPr sz="500" dirty="0">
                          <a:latin typeface="Arial"/>
                          <a:cs typeface="Arial"/>
                        </a:rPr>
                        <a:t>н</a:t>
                      </a:r>
                      <a:r>
                        <a:rPr sz="500" spc="-10" dirty="0">
                          <a:latin typeface="Arial"/>
                          <a:cs typeface="Arial"/>
                        </a:rPr>
                        <a:t>т</a:t>
                      </a:r>
                      <a:r>
                        <a:rPr sz="500" dirty="0">
                          <a:latin typeface="Arial"/>
                          <a:cs typeface="Arial"/>
                        </a:rPr>
                        <a:t>ы</a:t>
                      </a:r>
                      <a:endParaRPr sz="500">
                        <a:latin typeface="Arial"/>
                        <a:cs typeface="Arial"/>
                      </a:endParaRPr>
                    </a:p>
                  </a:txBody>
                  <a:tcPr marL="0" marR="0" marT="0" marB="0">
                    <a:lnR w="1650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pPr algn="ctr">
                        <a:lnSpc>
                          <a:spcPct val="100000"/>
                        </a:lnSpc>
                      </a:pPr>
                      <a:r>
                        <a:rPr sz="500" dirty="0">
                          <a:latin typeface="Arial"/>
                          <a:cs typeface="Arial"/>
                        </a:rPr>
                        <a:t>350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89">
                      <a:solidFill>
                        <a:srgbClr val="000000"/>
                      </a:solidFill>
                      <a:prstDash val="solid"/>
                    </a:lnB>
                  </a:tcPr>
                </a:tc>
              </a:tr>
              <a:tr h="92592">
                <a:tc>
                  <a:txBody>
                    <a:bodyPr/>
                    <a:lstStyle/>
                    <a:p>
                      <a:pPr marL="16510">
                        <a:lnSpc>
                          <a:spcPct val="100000"/>
                        </a:lnSpc>
                      </a:pPr>
                      <a:r>
                        <a:rPr sz="500" spc="-5" dirty="0">
                          <a:latin typeface="Arial"/>
                          <a:cs typeface="Arial"/>
                        </a:rPr>
                        <a:t>И</a:t>
                      </a:r>
                      <a:r>
                        <a:rPr sz="500" dirty="0">
                          <a:latin typeface="Arial"/>
                          <a:cs typeface="Arial"/>
                        </a:rPr>
                        <a:t>н</a:t>
                      </a:r>
                      <a:r>
                        <a:rPr sz="500" spc="-5" dirty="0">
                          <a:latin typeface="Arial"/>
                          <a:cs typeface="Arial"/>
                        </a:rPr>
                        <a:t>ы</a:t>
                      </a:r>
                      <a:r>
                        <a:rPr sz="500" dirty="0">
                          <a:latin typeface="Arial"/>
                          <a:cs typeface="Arial"/>
                        </a:rPr>
                        <a:t>е</a:t>
                      </a:r>
                      <a:r>
                        <a:rPr sz="500" spc="10" dirty="0">
                          <a:latin typeface="Arial"/>
                          <a:cs typeface="Arial"/>
                        </a:rPr>
                        <a:t> </a:t>
                      </a:r>
                      <a:r>
                        <a:rPr sz="500" dirty="0">
                          <a:latin typeface="Arial"/>
                          <a:cs typeface="Arial"/>
                        </a:rPr>
                        <a:t>в</a:t>
                      </a:r>
                      <a:r>
                        <a:rPr sz="500" spc="-5" dirty="0">
                          <a:latin typeface="Arial"/>
                          <a:cs typeface="Arial"/>
                        </a:rPr>
                        <a:t>ы</a:t>
                      </a:r>
                      <a:r>
                        <a:rPr sz="500" dirty="0">
                          <a:latin typeface="Arial"/>
                          <a:cs typeface="Arial"/>
                        </a:rPr>
                        <a:t>пл</a:t>
                      </a:r>
                      <a:r>
                        <a:rPr sz="500" spc="-5" dirty="0">
                          <a:latin typeface="Arial"/>
                          <a:cs typeface="Arial"/>
                        </a:rPr>
                        <a:t>а</a:t>
                      </a:r>
                      <a:r>
                        <a:rPr sz="500" spc="-10" dirty="0">
                          <a:latin typeface="Arial"/>
                          <a:cs typeface="Arial"/>
                        </a:rPr>
                        <a:t>т</a:t>
                      </a:r>
                      <a:r>
                        <a:rPr sz="500" dirty="0">
                          <a:latin typeface="Arial"/>
                          <a:cs typeface="Arial"/>
                        </a:rPr>
                        <a:t>ы</a:t>
                      </a:r>
                      <a:r>
                        <a:rPr sz="500" spc="10" dirty="0">
                          <a:latin typeface="Arial"/>
                          <a:cs typeface="Arial"/>
                        </a:rPr>
                        <a:t> </a:t>
                      </a:r>
                      <a:r>
                        <a:rPr sz="500" dirty="0">
                          <a:latin typeface="Arial"/>
                          <a:cs typeface="Arial"/>
                        </a:rPr>
                        <a:t>н</a:t>
                      </a:r>
                      <a:r>
                        <a:rPr sz="500" spc="-5" dirty="0">
                          <a:latin typeface="Arial"/>
                          <a:cs typeface="Arial"/>
                        </a:rPr>
                        <a:t>а</a:t>
                      </a:r>
                      <a:r>
                        <a:rPr sz="500" spc="5" dirty="0">
                          <a:latin typeface="Arial"/>
                          <a:cs typeface="Arial"/>
                        </a:rPr>
                        <a:t>с</a:t>
                      </a:r>
                      <a:r>
                        <a:rPr sz="500" spc="-5" dirty="0">
                          <a:latin typeface="Arial"/>
                          <a:cs typeface="Arial"/>
                        </a:rPr>
                        <a:t>е</a:t>
                      </a:r>
                      <a:r>
                        <a:rPr sz="500" dirty="0">
                          <a:latin typeface="Arial"/>
                          <a:cs typeface="Arial"/>
                        </a:rPr>
                        <a:t>л</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ю</a:t>
                      </a:r>
                      <a:endParaRPr sz="500">
                        <a:latin typeface="Arial"/>
                        <a:cs typeface="Arial"/>
                      </a:endParaRPr>
                    </a:p>
                  </a:txBody>
                  <a:tcPr marL="0" marR="0" marT="0" marB="0">
                    <a:lnR w="1650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360</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89">
                      <a:solidFill>
                        <a:srgbClr val="000000"/>
                      </a:solidFill>
                      <a:prstDash val="solid"/>
                    </a:lnT>
                    <a:lnB w="8890">
                      <a:solidFill>
                        <a:srgbClr val="000000"/>
                      </a:solidFill>
                      <a:prstDash val="solid"/>
                    </a:lnB>
                  </a:tcPr>
                </a:tc>
              </a:tr>
            </a:tbl>
          </a:graphicData>
        </a:graphic>
      </p:graphicFrame>
    </p:spTree>
    <p:extLst>
      <p:ext uri="{BB962C8B-B14F-4D97-AF65-F5344CB8AC3E}">
        <p14:creationId xmlns:p14="http://schemas.microsoft.com/office/powerpoint/2010/main" val="42468184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287459" y="338581"/>
          <a:ext cx="8542359" cy="3324297"/>
        </p:xfrm>
        <a:graphic>
          <a:graphicData uri="http://schemas.openxmlformats.org/drawingml/2006/table">
            <a:tbl>
              <a:tblPr firstRow="1" bandRow="1">
                <a:tableStyleId>{2D5ABB26-0587-4C30-8999-92F81FD0307C}</a:tableStyleId>
              </a:tblPr>
              <a:tblGrid>
                <a:gridCol w="2098341"/>
                <a:gridCol w="301687"/>
                <a:gridCol w="340130"/>
                <a:gridCol w="829150"/>
                <a:gridCol w="828823"/>
                <a:gridCol w="829041"/>
                <a:gridCol w="1000630"/>
                <a:gridCol w="657344"/>
                <a:gridCol w="828824"/>
                <a:gridCol w="828389"/>
              </a:tblGrid>
              <a:tr h="161690">
                <a:tc gridSpan="10">
                  <a:txBody>
                    <a:bodyPr/>
                    <a:lstStyle/>
                    <a:p>
                      <a:pPr marR="8255" algn="r">
                        <a:lnSpc>
                          <a:spcPct val="100000"/>
                        </a:lnSpc>
                      </a:pPr>
                      <a:r>
                        <a:rPr sz="500" dirty="0">
                          <a:latin typeface="Arial"/>
                          <a:cs typeface="Arial"/>
                        </a:rPr>
                        <a:t>Форма</a:t>
                      </a:r>
                      <a:r>
                        <a:rPr sz="500" spc="5" dirty="0">
                          <a:latin typeface="Arial"/>
                          <a:cs typeface="Arial"/>
                        </a:rPr>
                        <a:t> </a:t>
                      </a:r>
                      <a:r>
                        <a:rPr sz="500" dirty="0">
                          <a:latin typeface="Arial"/>
                          <a:cs typeface="Arial"/>
                        </a:rPr>
                        <a:t>0503737 </a:t>
                      </a:r>
                      <a:r>
                        <a:rPr sz="500" spc="10" dirty="0">
                          <a:latin typeface="Arial"/>
                          <a:cs typeface="Arial"/>
                        </a:rPr>
                        <a:t> </a:t>
                      </a:r>
                      <a:r>
                        <a:rPr sz="500" spc="5" dirty="0">
                          <a:latin typeface="Arial"/>
                          <a:cs typeface="Arial"/>
                        </a:rPr>
                        <a:t>с</a:t>
                      </a:r>
                      <a:r>
                        <a:rPr sz="500" dirty="0">
                          <a:latin typeface="Arial"/>
                          <a:cs typeface="Arial"/>
                        </a:rPr>
                        <a:t>.4</a:t>
                      </a:r>
                      <a:endParaRPr sz="500">
                        <a:latin typeface="Arial"/>
                        <a:cs typeface="Arial"/>
                      </a:endParaRPr>
                    </a:p>
                  </a:txBody>
                  <a:tcPr marL="0" marR="0" marT="0" marB="0">
                    <a:lnT w="19557">
                      <a:solidFill>
                        <a:srgbClr val="000000"/>
                      </a:solidFill>
                      <a:prstDash val="solid"/>
                    </a:lnT>
                    <a:lnB w="889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r>
              <a:tr h="71862">
                <a:tc>
                  <a:txBody>
                    <a:bodyPr/>
                    <a:lstStyle/>
                    <a:p>
                      <a:endParaRPr sz="500">
                        <a:latin typeface="Arial"/>
                        <a:cs typeface="Arial"/>
                      </a:endParaRPr>
                    </a:p>
                  </a:txBody>
                  <a:tcPr marL="0" marR="0" marT="0" marB="0">
                    <a:lnR w="8890">
                      <a:solidFill>
                        <a:srgbClr val="000000"/>
                      </a:solidFill>
                      <a:prstDash val="solid"/>
                    </a:lnR>
                    <a:lnT w="8890">
                      <a:solidFill>
                        <a:srgbClr val="000000"/>
                      </a:solidFill>
                      <a:prstDash val="solid"/>
                    </a:lnT>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T w="8890">
                      <a:solidFill>
                        <a:srgbClr val="000000"/>
                      </a:solidFill>
                      <a:prstDash val="solid"/>
                    </a:lnT>
                    <a:lnB w="8890">
                      <a:solidFill>
                        <a:srgbClr val="000000"/>
                      </a:solidFill>
                      <a:prstDash val="solid"/>
                    </a:lnB>
                  </a:tcPr>
                </a:tc>
                <a:tc>
                  <a:txBody>
                    <a:bodyPr/>
                    <a:lstStyle/>
                    <a:p>
                      <a:pPr marL="56515">
                        <a:lnSpc>
                          <a:spcPts val="565"/>
                        </a:lnSpc>
                      </a:pPr>
                      <a:r>
                        <a:rPr sz="500" dirty="0">
                          <a:latin typeface="Arial"/>
                          <a:cs typeface="Arial"/>
                        </a:rPr>
                        <a:t>И</a:t>
                      </a:r>
                      <a:r>
                        <a:rPr sz="500" spc="5" dirty="0">
                          <a:latin typeface="Arial"/>
                          <a:cs typeface="Arial"/>
                        </a:rPr>
                        <a:t>с</a:t>
                      </a:r>
                      <a:r>
                        <a:rPr sz="500" spc="-5" dirty="0">
                          <a:latin typeface="Arial"/>
                          <a:cs typeface="Arial"/>
                        </a:rPr>
                        <a:t>п</a:t>
                      </a:r>
                      <a:r>
                        <a:rPr sz="500" dirty="0">
                          <a:latin typeface="Arial"/>
                          <a:cs typeface="Arial"/>
                        </a:rPr>
                        <a:t>олнено</a:t>
                      </a:r>
                      <a:r>
                        <a:rPr sz="500" spc="5" dirty="0">
                          <a:latin typeface="Arial"/>
                          <a:cs typeface="Arial"/>
                        </a:rPr>
                        <a:t> </a:t>
                      </a:r>
                      <a:r>
                        <a:rPr sz="500" spc="-5" dirty="0">
                          <a:latin typeface="Arial"/>
                          <a:cs typeface="Arial"/>
                        </a:rPr>
                        <a:t>п</a:t>
                      </a:r>
                      <a:r>
                        <a:rPr sz="500" dirty="0">
                          <a:latin typeface="Arial"/>
                          <a:cs typeface="Arial"/>
                        </a:rPr>
                        <a:t>лановых</a:t>
                      </a:r>
                      <a:r>
                        <a:rPr sz="500" spc="10" dirty="0">
                          <a:latin typeface="Arial"/>
                          <a:cs typeface="Arial"/>
                        </a:rPr>
                        <a:t> </a:t>
                      </a:r>
                      <a:r>
                        <a:rPr sz="500" dirty="0">
                          <a:latin typeface="Arial"/>
                          <a:cs typeface="Arial"/>
                        </a:rPr>
                        <a:t>назна</a:t>
                      </a:r>
                      <a:r>
                        <a:rPr sz="500" spc="-5" dirty="0">
                          <a:latin typeface="Arial"/>
                          <a:cs typeface="Arial"/>
                        </a:rPr>
                        <a:t>ч</a:t>
                      </a:r>
                      <a:r>
                        <a:rPr sz="500" dirty="0">
                          <a:latin typeface="Arial"/>
                          <a:cs typeface="Arial"/>
                        </a:rPr>
                        <a:t>ений</a:t>
                      </a:r>
                      <a:endParaRPr sz="500">
                        <a:latin typeface="Arial"/>
                        <a:cs typeface="Arial"/>
                      </a:endParaRPr>
                    </a:p>
                  </a:txBody>
                  <a:tcPr marL="0" marR="0" marT="0" marB="0">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tcPr>
                </a:tc>
              </a:tr>
              <a:tr h="86013">
                <a:tc>
                  <a:txBody>
                    <a:bodyPr/>
                    <a:lstStyle/>
                    <a:p>
                      <a:pPr marL="831850">
                        <a:lnSpc>
                          <a:spcPct val="100000"/>
                        </a:lnSpc>
                      </a:pPr>
                      <a:r>
                        <a:rPr sz="500" dirty="0">
                          <a:latin typeface="Arial"/>
                          <a:cs typeface="Arial"/>
                        </a:rPr>
                        <a:t>Наи</a:t>
                      </a:r>
                      <a:r>
                        <a:rPr sz="500" spc="5" dirty="0">
                          <a:latin typeface="Arial"/>
                          <a:cs typeface="Arial"/>
                        </a:rPr>
                        <a:t>м</a:t>
                      </a:r>
                      <a:r>
                        <a:rPr sz="500" dirty="0">
                          <a:latin typeface="Arial"/>
                          <a:cs typeface="Arial"/>
                        </a:rPr>
                        <a:t>енование </a:t>
                      </a:r>
                      <a:r>
                        <a:rPr sz="500" spc="-5" dirty="0">
                          <a:latin typeface="Arial"/>
                          <a:cs typeface="Arial"/>
                        </a:rPr>
                        <a:t>п</a:t>
                      </a:r>
                      <a:r>
                        <a:rPr sz="500" dirty="0">
                          <a:latin typeface="Arial"/>
                          <a:cs typeface="Arial"/>
                        </a:rPr>
                        <a:t>оказателя</a:t>
                      </a:r>
                      <a:endParaRPr sz="500">
                        <a:latin typeface="Arial"/>
                        <a:cs typeface="Arial"/>
                      </a:endParaRPr>
                    </a:p>
                  </a:txBody>
                  <a:tcPr marL="0" marR="0" marT="0" marB="0">
                    <a:lnR w="8890">
                      <a:solidFill>
                        <a:srgbClr val="000000"/>
                      </a:solidFill>
                      <a:prstDash val="solid"/>
                    </a:lnR>
                  </a:tcPr>
                </a:tc>
                <a:tc>
                  <a:txBody>
                    <a:bodyPr/>
                    <a:lstStyle/>
                    <a:p>
                      <a:pPr marL="120014">
                        <a:lnSpc>
                          <a:spcPct val="100000"/>
                        </a:lnSpc>
                      </a:pPr>
                      <a:r>
                        <a:rPr sz="500" dirty="0">
                          <a:latin typeface="Arial"/>
                          <a:cs typeface="Arial"/>
                        </a:rPr>
                        <a:t>Код</a:t>
                      </a:r>
                      <a:endParaRPr sz="500">
                        <a:latin typeface="Arial"/>
                        <a:cs typeface="Arial"/>
                      </a:endParaRPr>
                    </a:p>
                  </a:txBody>
                  <a:tcPr marL="0" marR="0" marT="0" marB="0">
                    <a:lnL w="8890">
                      <a:solidFill>
                        <a:srgbClr val="000000"/>
                      </a:solidFill>
                      <a:prstDash val="solid"/>
                    </a:lnL>
                    <a:lnR w="8890">
                      <a:solidFill>
                        <a:srgbClr val="000000"/>
                      </a:solidFill>
                      <a:prstDash val="solid"/>
                    </a:lnR>
                  </a:tcPr>
                </a:tc>
                <a:tc>
                  <a:txBody>
                    <a:bodyPr/>
                    <a:lstStyle/>
                    <a:p>
                      <a:pPr marR="1270" algn="ctr">
                        <a:lnSpc>
                          <a:spcPct val="100000"/>
                        </a:lnSpc>
                      </a:pPr>
                      <a:r>
                        <a:rPr sz="500" dirty="0">
                          <a:latin typeface="Arial"/>
                          <a:cs typeface="Arial"/>
                        </a:rPr>
                        <a:t>Код</a:t>
                      </a:r>
                      <a:endParaRPr sz="500">
                        <a:latin typeface="Arial"/>
                        <a:cs typeface="Arial"/>
                      </a:endParaRPr>
                    </a:p>
                  </a:txBody>
                  <a:tcPr marL="0" marR="0" marT="0" marB="0">
                    <a:lnL w="8890">
                      <a:solidFill>
                        <a:srgbClr val="000000"/>
                      </a:solidFill>
                      <a:prstDash val="solid"/>
                    </a:lnL>
                    <a:lnR w="8890">
                      <a:solidFill>
                        <a:srgbClr val="000000"/>
                      </a:solidFill>
                      <a:prstDash val="solid"/>
                    </a:lnR>
                  </a:tcPr>
                </a:tc>
                <a:tc>
                  <a:txBody>
                    <a:bodyPr/>
                    <a:lstStyle/>
                    <a:p>
                      <a:pPr marL="299720">
                        <a:lnSpc>
                          <a:spcPct val="100000"/>
                        </a:lnSpc>
                      </a:pPr>
                      <a:r>
                        <a:rPr sz="500" spc="-5" dirty="0">
                          <a:latin typeface="Arial"/>
                          <a:cs typeface="Arial"/>
                        </a:rPr>
                        <a:t>У</a:t>
                      </a:r>
                      <a:r>
                        <a:rPr sz="500" dirty="0">
                          <a:latin typeface="Arial"/>
                          <a:cs typeface="Arial"/>
                        </a:rPr>
                        <a:t>тверждено</a:t>
                      </a:r>
                      <a:endParaRPr sz="500">
                        <a:latin typeface="Arial"/>
                        <a:cs typeface="Arial"/>
                      </a:endParaRPr>
                    </a:p>
                  </a:txBody>
                  <a:tcPr marL="0" marR="0" marT="0" marB="0">
                    <a:lnL w="8890">
                      <a:solidFill>
                        <a:srgbClr val="000000"/>
                      </a:solidFill>
                      <a:prstDash val="solid"/>
                    </a:lnL>
                    <a:lnR w="8890">
                      <a:solidFill>
                        <a:srgbClr val="000000"/>
                      </a:solidFill>
                      <a:prstDash val="solid"/>
                    </a:lnR>
                  </a:tcPr>
                </a:tc>
                <a:tc>
                  <a:txBody>
                    <a:bodyPr/>
                    <a:lstStyle/>
                    <a:p>
                      <a:pPr marL="9525" algn="ctr">
                        <a:lnSpc>
                          <a:spcPct val="100000"/>
                        </a:lnSpc>
                      </a:pPr>
                      <a:r>
                        <a:rPr sz="500" spc="-5" dirty="0">
                          <a:latin typeface="Arial"/>
                          <a:cs typeface="Arial"/>
                        </a:rPr>
                        <a:t>ч</a:t>
                      </a:r>
                      <a:r>
                        <a:rPr sz="500" dirty="0">
                          <a:latin typeface="Arial"/>
                          <a:cs typeface="Arial"/>
                        </a:rPr>
                        <a:t>ерез</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tcPr>
                </a:tc>
                <a:tc>
                  <a:txBody>
                    <a:bodyPr/>
                    <a:lstStyle/>
                    <a:p>
                      <a:pPr marL="10160" algn="ctr">
                        <a:lnSpc>
                          <a:spcPct val="100000"/>
                        </a:lnSpc>
                      </a:pPr>
                      <a:r>
                        <a:rPr sz="500" spc="-5" dirty="0">
                          <a:latin typeface="Arial"/>
                          <a:cs typeface="Arial"/>
                        </a:rPr>
                        <a:t>ч</a:t>
                      </a:r>
                      <a:r>
                        <a:rPr sz="500" dirty="0">
                          <a:latin typeface="Arial"/>
                          <a:cs typeface="Arial"/>
                        </a:rPr>
                        <a:t>ерез</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tcPr>
                </a:tc>
                <a:tc>
                  <a:txBody>
                    <a:bodyPr/>
                    <a:lstStyle/>
                    <a:p>
                      <a:pPr marR="187325" algn="ctr">
                        <a:lnSpc>
                          <a:spcPct val="100000"/>
                        </a:lnSpc>
                      </a:pPr>
                      <a:r>
                        <a:rPr sz="500" spc="-5" dirty="0">
                          <a:latin typeface="Arial"/>
                          <a:cs typeface="Arial"/>
                        </a:rPr>
                        <a:t>ч</a:t>
                      </a:r>
                      <a:r>
                        <a:rPr sz="500" dirty="0">
                          <a:latin typeface="Arial"/>
                          <a:cs typeface="Arial"/>
                        </a:rPr>
                        <a:t>ерез</a:t>
                      </a:r>
                      <a:endParaRPr sz="500">
                        <a:latin typeface="Arial"/>
                        <a:cs typeface="Arial"/>
                      </a:endParaRPr>
                    </a:p>
                  </a:txBody>
                  <a:tcPr marL="0" marR="0" marT="0" marB="0">
                    <a:lnL w="8890">
                      <a:solidFill>
                        <a:srgbClr val="000000"/>
                      </a:solidFill>
                      <a:prstDash val="solid"/>
                    </a:lnL>
                    <a:lnT w="8890">
                      <a:solidFill>
                        <a:srgbClr val="000000"/>
                      </a:solidFill>
                      <a:prstDash val="solid"/>
                    </a:lnT>
                  </a:tcPr>
                </a:tc>
                <a:tc>
                  <a:txBody>
                    <a:bodyPr/>
                    <a:lstStyle/>
                    <a:p>
                      <a:endParaRPr sz="500">
                        <a:latin typeface="Arial"/>
                        <a:cs typeface="Arial"/>
                      </a:endParaRPr>
                    </a:p>
                  </a:txBody>
                  <a:tcPr marL="0" marR="0" marT="0" marB="0">
                    <a:lnR w="8889">
                      <a:solidFill>
                        <a:srgbClr val="000000"/>
                      </a:solidFill>
                      <a:prstDash val="solid"/>
                    </a:lnR>
                    <a:lnT w="8890">
                      <a:solidFill>
                        <a:srgbClr val="000000"/>
                      </a:solidFill>
                      <a:prstDash val="solid"/>
                    </a:lnT>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tcPr>
                </a:tc>
                <a:tc>
                  <a:txBody>
                    <a:bodyPr/>
                    <a:lstStyle/>
                    <a:p>
                      <a:pPr marL="270510">
                        <a:lnSpc>
                          <a:spcPct val="100000"/>
                        </a:lnSpc>
                      </a:pPr>
                      <a:r>
                        <a:rPr sz="500" dirty="0">
                          <a:latin typeface="Arial"/>
                          <a:cs typeface="Arial"/>
                        </a:rPr>
                        <a:t>Не и</a:t>
                      </a:r>
                      <a:r>
                        <a:rPr sz="500" spc="5" dirty="0">
                          <a:latin typeface="Arial"/>
                          <a:cs typeface="Arial"/>
                        </a:rPr>
                        <a:t>с</a:t>
                      </a:r>
                      <a:r>
                        <a:rPr sz="500" spc="-5" dirty="0">
                          <a:latin typeface="Arial"/>
                          <a:cs typeface="Arial"/>
                        </a:rPr>
                        <a:t>п</a:t>
                      </a:r>
                      <a:r>
                        <a:rPr sz="500" dirty="0">
                          <a:latin typeface="Arial"/>
                          <a:cs typeface="Arial"/>
                        </a:rPr>
                        <a:t>олнено</a:t>
                      </a:r>
                      <a:endParaRPr sz="500">
                        <a:latin typeface="Arial"/>
                        <a:cs typeface="Arial"/>
                      </a:endParaRPr>
                    </a:p>
                  </a:txBody>
                  <a:tcPr marL="0" marR="0" marT="0" marB="0">
                    <a:lnL w="8890">
                      <a:solidFill>
                        <a:srgbClr val="000000"/>
                      </a:solidFill>
                      <a:prstDash val="solid"/>
                    </a:lnL>
                  </a:tcPr>
                </a:tc>
              </a:tr>
              <a:tr h="87063">
                <a:tc>
                  <a:txBody>
                    <a:bodyPr/>
                    <a:lstStyle/>
                    <a:p>
                      <a:endParaRPr sz="500">
                        <a:latin typeface="Arial"/>
                        <a:cs typeface="Arial"/>
                      </a:endParaRPr>
                    </a:p>
                  </a:txBody>
                  <a:tcPr marL="0" marR="0" marT="0" marB="0">
                    <a:lnR w="8890">
                      <a:solidFill>
                        <a:srgbClr val="000000"/>
                      </a:solidFill>
                      <a:prstDash val="solid"/>
                    </a:lnR>
                  </a:tcPr>
                </a:tc>
                <a:tc>
                  <a:txBody>
                    <a:bodyPr/>
                    <a:lstStyle/>
                    <a:p>
                      <a:pPr marL="97155">
                        <a:lnSpc>
                          <a:spcPct val="100000"/>
                        </a:lnSpc>
                      </a:pPr>
                      <a:r>
                        <a:rPr sz="500" spc="5" dirty="0">
                          <a:latin typeface="Arial"/>
                          <a:cs typeface="Arial"/>
                        </a:rPr>
                        <a:t>с</a:t>
                      </a:r>
                      <a:r>
                        <a:rPr sz="500" dirty="0">
                          <a:latin typeface="Arial"/>
                          <a:cs typeface="Arial"/>
                        </a:rPr>
                        <a:t>тро-</a:t>
                      </a:r>
                      <a:endParaRPr sz="500">
                        <a:latin typeface="Arial"/>
                        <a:cs typeface="Arial"/>
                      </a:endParaRPr>
                    </a:p>
                  </a:txBody>
                  <a:tcPr marL="0" marR="0" marT="0" marB="0">
                    <a:lnL w="8890">
                      <a:solidFill>
                        <a:srgbClr val="000000"/>
                      </a:solidFill>
                      <a:prstDash val="solid"/>
                    </a:lnL>
                    <a:lnR w="8890">
                      <a:solidFill>
                        <a:srgbClr val="000000"/>
                      </a:solidFill>
                      <a:prstDash val="solid"/>
                    </a:lnR>
                  </a:tcPr>
                </a:tc>
                <a:tc>
                  <a:txBody>
                    <a:bodyPr/>
                    <a:lstStyle/>
                    <a:p>
                      <a:pPr marL="96520">
                        <a:lnSpc>
                          <a:spcPct val="100000"/>
                        </a:lnSpc>
                      </a:pPr>
                      <a:r>
                        <a:rPr sz="500" dirty="0">
                          <a:latin typeface="Arial"/>
                          <a:cs typeface="Arial"/>
                        </a:rPr>
                        <a:t>анали-</a:t>
                      </a:r>
                      <a:endParaRPr sz="500">
                        <a:latin typeface="Arial"/>
                        <a:cs typeface="Arial"/>
                      </a:endParaRPr>
                    </a:p>
                  </a:txBody>
                  <a:tcPr marL="0" marR="0" marT="0" marB="0">
                    <a:lnL w="8890">
                      <a:solidFill>
                        <a:srgbClr val="000000"/>
                      </a:solidFill>
                      <a:prstDash val="solid"/>
                    </a:lnL>
                    <a:lnR w="8890">
                      <a:solidFill>
                        <a:srgbClr val="000000"/>
                      </a:solidFill>
                      <a:prstDash val="solid"/>
                    </a:lnR>
                  </a:tcPr>
                </a:tc>
                <a:tc>
                  <a:txBody>
                    <a:bodyPr/>
                    <a:lstStyle/>
                    <a:p>
                      <a:pPr marL="9525" algn="ctr">
                        <a:lnSpc>
                          <a:spcPct val="100000"/>
                        </a:lnSpc>
                      </a:pPr>
                      <a:r>
                        <a:rPr sz="500" spc="-5" dirty="0">
                          <a:latin typeface="Arial"/>
                          <a:cs typeface="Arial"/>
                        </a:rPr>
                        <a:t>п</a:t>
                      </a:r>
                      <a:r>
                        <a:rPr sz="500" dirty="0">
                          <a:latin typeface="Arial"/>
                          <a:cs typeface="Arial"/>
                        </a:rPr>
                        <a:t>лановых</a:t>
                      </a:r>
                      <a:endParaRPr sz="500">
                        <a:latin typeface="Arial"/>
                        <a:cs typeface="Arial"/>
                      </a:endParaRPr>
                    </a:p>
                  </a:txBody>
                  <a:tcPr marL="0" marR="0" marT="0" marB="0">
                    <a:lnL w="8890">
                      <a:solidFill>
                        <a:srgbClr val="000000"/>
                      </a:solidFill>
                      <a:prstDash val="solid"/>
                    </a:lnL>
                    <a:lnR w="8890">
                      <a:solidFill>
                        <a:srgbClr val="000000"/>
                      </a:solidFill>
                      <a:prstDash val="solid"/>
                    </a:lnR>
                  </a:tcPr>
                </a:tc>
                <a:tc>
                  <a:txBody>
                    <a:bodyPr/>
                    <a:lstStyle/>
                    <a:p>
                      <a:pPr marL="10160" algn="ctr">
                        <a:lnSpc>
                          <a:spcPct val="100000"/>
                        </a:lnSpc>
                      </a:pPr>
                      <a:r>
                        <a:rPr sz="500" dirty="0">
                          <a:latin typeface="Arial"/>
                          <a:cs typeface="Arial"/>
                        </a:rPr>
                        <a:t>лицевые</a:t>
                      </a:r>
                      <a:endParaRPr sz="500">
                        <a:latin typeface="Arial"/>
                        <a:cs typeface="Arial"/>
                      </a:endParaRPr>
                    </a:p>
                  </a:txBody>
                  <a:tcPr marL="0" marR="0" marT="0" marB="0">
                    <a:lnL w="8890">
                      <a:solidFill>
                        <a:srgbClr val="000000"/>
                      </a:solidFill>
                      <a:prstDash val="solid"/>
                    </a:lnL>
                    <a:lnR w="8890">
                      <a:solidFill>
                        <a:srgbClr val="000000"/>
                      </a:solidFill>
                      <a:prstDash val="solid"/>
                    </a:lnR>
                  </a:tcPr>
                </a:tc>
                <a:tc>
                  <a:txBody>
                    <a:bodyPr/>
                    <a:lstStyle/>
                    <a:p>
                      <a:pPr marL="311785">
                        <a:lnSpc>
                          <a:spcPct val="100000"/>
                        </a:lnSpc>
                      </a:pPr>
                      <a:r>
                        <a:rPr sz="500" dirty="0">
                          <a:latin typeface="Arial"/>
                          <a:cs typeface="Arial"/>
                        </a:rPr>
                        <a:t>банков</a:t>
                      </a:r>
                      <a:r>
                        <a:rPr sz="500" spc="5" dirty="0">
                          <a:latin typeface="Arial"/>
                          <a:cs typeface="Arial"/>
                        </a:rPr>
                        <a:t>с</a:t>
                      </a:r>
                      <a:r>
                        <a:rPr sz="500" dirty="0">
                          <a:latin typeface="Arial"/>
                          <a:cs typeface="Arial"/>
                        </a:rPr>
                        <a:t>кие</a:t>
                      </a:r>
                      <a:endParaRPr sz="500">
                        <a:latin typeface="Arial"/>
                        <a:cs typeface="Arial"/>
                      </a:endParaRPr>
                    </a:p>
                  </a:txBody>
                  <a:tcPr marL="0" marR="0" marT="0" marB="0">
                    <a:lnL w="8890">
                      <a:solidFill>
                        <a:srgbClr val="000000"/>
                      </a:solidFill>
                      <a:prstDash val="solid"/>
                    </a:lnL>
                    <a:lnR w="8890">
                      <a:solidFill>
                        <a:srgbClr val="000000"/>
                      </a:solidFill>
                      <a:prstDash val="solid"/>
                    </a:lnR>
                  </a:tcPr>
                </a:tc>
                <a:tc>
                  <a:txBody>
                    <a:bodyPr/>
                    <a:lstStyle/>
                    <a:p>
                      <a:pPr marR="186055" algn="ctr">
                        <a:lnSpc>
                          <a:spcPct val="100000"/>
                        </a:lnSpc>
                      </a:pPr>
                      <a:r>
                        <a:rPr sz="500" dirty="0">
                          <a:latin typeface="Arial"/>
                          <a:cs typeface="Arial"/>
                        </a:rPr>
                        <a:t>ка</a:t>
                      </a:r>
                      <a:r>
                        <a:rPr sz="500" spc="5" dirty="0">
                          <a:latin typeface="Arial"/>
                          <a:cs typeface="Arial"/>
                        </a:rPr>
                        <a:t>сс</a:t>
                      </a:r>
                      <a:r>
                        <a:rPr sz="500" dirty="0">
                          <a:latin typeface="Arial"/>
                          <a:cs typeface="Arial"/>
                        </a:rPr>
                        <a:t>у</a:t>
                      </a:r>
                      <a:endParaRPr sz="500">
                        <a:latin typeface="Arial"/>
                        <a:cs typeface="Arial"/>
                      </a:endParaRPr>
                    </a:p>
                  </a:txBody>
                  <a:tcPr marL="0" marR="0" marT="0" marB="0">
                    <a:lnL w="8890">
                      <a:solidFill>
                        <a:srgbClr val="000000"/>
                      </a:solidFill>
                      <a:prstDash val="solid"/>
                    </a:lnL>
                  </a:tcPr>
                </a:tc>
                <a:tc>
                  <a:txBody>
                    <a:bodyPr/>
                    <a:lstStyle/>
                    <a:p>
                      <a:pPr marL="84455">
                        <a:lnSpc>
                          <a:spcPct val="100000"/>
                        </a:lnSpc>
                      </a:pPr>
                      <a:r>
                        <a:rPr sz="500" dirty="0">
                          <a:latin typeface="Arial"/>
                          <a:cs typeface="Arial"/>
                        </a:rPr>
                        <a:t>нека</a:t>
                      </a:r>
                      <a:r>
                        <a:rPr sz="500" spc="5" dirty="0">
                          <a:latin typeface="Arial"/>
                          <a:cs typeface="Arial"/>
                        </a:rPr>
                        <a:t>сс</a:t>
                      </a:r>
                      <a:r>
                        <a:rPr sz="500" dirty="0">
                          <a:latin typeface="Arial"/>
                          <a:cs typeface="Arial"/>
                        </a:rPr>
                        <a:t>овы</a:t>
                      </a:r>
                      <a:r>
                        <a:rPr sz="500" spc="5" dirty="0">
                          <a:latin typeface="Arial"/>
                          <a:cs typeface="Arial"/>
                        </a:rPr>
                        <a:t>м</a:t>
                      </a:r>
                      <a:r>
                        <a:rPr sz="500" dirty="0">
                          <a:latin typeface="Arial"/>
                          <a:cs typeface="Arial"/>
                        </a:rPr>
                        <a:t>и</a:t>
                      </a:r>
                      <a:endParaRPr sz="500">
                        <a:latin typeface="Arial"/>
                        <a:cs typeface="Arial"/>
                      </a:endParaRPr>
                    </a:p>
                  </a:txBody>
                  <a:tcPr marL="0" marR="0" marT="0" marB="0">
                    <a:lnR w="8889">
                      <a:solidFill>
                        <a:srgbClr val="000000"/>
                      </a:solidFill>
                      <a:prstDash val="solid"/>
                    </a:lnR>
                  </a:tcPr>
                </a:tc>
                <a:tc>
                  <a:txBody>
                    <a:bodyPr/>
                    <a:lstStyle/>
                    <a:p>
                      <a:pPr marL="10160" algn="ctr">
                        <a:lnSpc>
                          <a:spcPct val="100000"/>
                        </a:lnSpc>
                      </a:pPr>
                      <a:r>
                        <a:rPr sz="500" dirty="0">
                          <a:latin typeface="Arial"/>
                          <a:cs typeface="Arial"/>
                        </a:rPr>
                        <a:t>итого</a:t>
                      </a:r>
                      <a:endParaRPr sz="500">
                        <a:latin typeface="Arial"/>
                        <a:cs typeface="Arial"/>
                      </a:endParaRPr>
                    </a:p>
                  </a:txBody>
                  <a:tcPr marL="0" marR="0" marT="0" marB="0">
                    <a:lnL w="8889">
                      <a:solidFill>
                        <a:srgbClr val="000000"/>
                      </a:solidFill>
                      <a:prstDash val="solid"/>
                    </a:lnL>
                    <a:lnR w="8890">
                      <a:solidFill>
                        <a:srgbClr val="000000"/>
                      </a:solidFill>
                      <a:prstDash val="solid"/>
                    </a:lnR>
                  </a:tcPr>
                </a:tc>
                <a:tc>
                  <a:txBody>
                    <a:bodyPr/>
                    <a:lstStyle/>
                    <a:p>
                      <a:pPr marL="5715" algn="ctr">
                        <a:lnSpc>
                          <a:spcPct val="100000"/>
                        </a:lnSpc>
                      </a:pPr>
                      <a:r>
                        <a:rPr sz="500" spc="-5" dirty="0">
                          <a:latin typeface="Arial"/>
                          <a:cs typeface="Arial"/>
                        </a:rPr>
                        <a:t>п</a:t>
                      </a:r>
                      <a:r>
                        <a:rPr sz="500" dirty="0">
                          <a:latin typeface="Arial"/>
                          <a:cs typeface="Arial"/>
                        </a:rPr>
                        <a:t>лановых</a:t>
                      </a:r>
                      <a:endParaRPr sz="500">
                        <a:latin typeface="Arial"/>
                        <a:cs typeface="Arial"/>
                      </a:endParaRPr>
                    </a:p>
                  </a:txBody>
                  <a:tcPr marL="0" marR="0" marT="0" marB="0">
                    <a:lnL w="8890">
                      <a:solidFill>
                        <a:srgbClr val="000000"/>
                      </a:solidFill>
                      <a:prstDash val="solid"/>
                    </a:lnL>
                  </a:tcPr>
                </a:tc>
              </a:tr>
              <a:tr h="88114">
                <a:tc>
                  <a:txBody>
                    <a:bodyPr/>
                    <a:lstStyle/>
                    <a:p>
                      <a:endParaRPr sz="500">
                        <a:latin typeface="Arial"/>
                        <a:cs typeface="Arial"/>
                      </a:endParaRPr>
                    </a:p>
                  </a:txBody>
                  <a:tcPr marL="0" marR="0" marT="0" marB="0">
                    <a:lnR w="8890">
                      <a:solidFill>
                        <a:srgbClr val="000000"/>
                      </a:solidFill>
                      <a:prstDash val="solid"/>
                    </a:lnR>
                    <a:lnB w="8890">
                      <a:solidFill>
                        <a:srgbClr val="000000"/>
                      </a:solidFill>
                      <a:prstDash val="solid"/>
                    </a:lnB>
                  </a:tcPr>
                </a:tc>
                <a:tc>
                  <a:txBody>
                    <a:bodyPr/>
                    <a:lstStyle/>
                    <a:p>
                      <a:pPr marL="11430" algn="ctr">
                        <a:lnSpc>
                          <a:spcPct val="100000"/>
                        </a:lnSpc>
                      </a:pPr>
                      <a:r>
                        <a:rPr sz="500" dirty="0">
                          <a:latin typeface="Arial"/>
                          <a:cs typeface="Arial"/>
                        </a:rPr>
                        <a:t>ки</a:t>
                      </a:r>
                      <a:endParaRPr sz="500">
                        <a:latin typeface="Arial"/>
                        <a:cs typeface="Arial"/>
                      </a:endParaRPr>
                    </a:p>
                  </a:txBody>
                  <a:tcPr marL="0" marR="0" marT="0" marB="0">
                    <a:lnL w="8890">
                      <a:solidFill>
                        <a:srgbClr val="000000"/>
                      </a:solidFill>
                      <a:prstDash val="solid"/>
                    </a:lnL>
                    <a:lnR w="8890">
                      <a:solidFill>
                        <a:srgbClr val="000000"/>
                      </a:solidFill>
                      <a:prstDash val="solid"/>
                    </a:lnR>
                    <a:lnB w="8890">
                      <a:solidFill>
                        <a:srgbClr val="000000"/>
                      </a:solidFill>
                      <a:prstDash val="solid"/>
                    </a:lnB>
                  </a:tcPr>
                </a:tc>
                <a:tc>
                  <a:txBody>
                    <a:bodyPr/>
                    <a:lstStyle/>
                    <a:p>
                      <a:pPr marL="133350">
                        <a:lnSpc>
                          <a:spcPct val="100000"/>
                        </a:lnSpc>
                      </a:pPr>
                      <a:r>
                        <a:rPr sz="500" dirty="0">
                          <a:latin typeface="Arial"/>
                          <a:cs typeface="Arial"/>
                        </a:rPr>
                        <a:t>тики</a:t>
                      </a:r>
                      <a:endParaRPr sz="500">
                        <a:latin typeface="Arial"/>
                        <a:cs typeface="Arial"/>
                      </a:endParaRPr>
                    </a:p>
                  </a:txBody>
                  <a:tcPr marL="0" marR="0" marT="0" marB="0">
                    <a:lnL w="8890">
                      <a:solidFill>
                        <a:srgbClr val="000000"/>
                      </a:solidFill>
                      <a:prstDash val="solid"/>
                    </a:lnL>
                    <a:lnR w="8890">
                      <a:solidFill>
                        <a:srgbClr val="000000"/>
                      </a:solidFill>
                      <a:prstDash val="solid"/>
                    </a:lnR>
                    <a:lnB w="8890">
                      <a:solidFill>
                        <a:srgbClr val="000000"/>
                      </a:solidFill>
                      <a:prstDash val="solid"/>
                    </a:lnB>
                  </a:tcPr>
                </a:tc>
                <a:tc>
                  <a:txBody>
                    <a:bodyPr/>
                    <a:lstStyle/>
                    <a:p>
                      <a:pPr marL="307340">
                        <a:lnSpc>
                          <a:spcPct val="100000"/>
                        </a:lnSpc>
                      </a:pPr>
                      <a:r>
                        <a:rPr sz="500" dirty="0">
                          <a:latin typeface="Arial"/>
                          <a:cs typeface="Arial"/>
                        </a:rPr>
                        <a:t>назна</a:t>
                      </a:r>
                      <a:r>
                        <a:rPr sz="500" spc="-5" dirty="0">
                          <a:latin typeface="Arial"/>
                          <a:cs typeface="Arial"/>
                        </a:rPr>
                        <a:t>ч</a:t>
                      </a:r>
                      <a:r>
                        <a:rPr sz="500" dirty="0">
                          <a:latin typeface="Arial"/>
                          <a:cs typeface="Arial"/>
                        </a:rPr>
                        <a:t>ений</a:t>
                      </a:r>
                      <a:endParaRPr sz="500">
                        <a:latin typeface="Arial"/>
                        <a:cs typeface="Arial"/>
                      </a:endParaRPr>
                    </a:p>
                  </a:txBody>
                  <a:tcPr marL="0" marR="0" marT="0" marB="0">
                    <a:lnL w="8890">
                      <a:solidFill>
                        <a:srgbClr val="000000"/>
                      </a:solidFill>
                      <a:prstDash val="solid"/>
                    </a:lnL>
                    <a:lnR w="8890">
                      <a:solidFill>
                        <a:srgbClr val="000000"/>
                      </a:solidFill>
                      <a:prstDash val="solid"/>
                    </a:lnR>
                    <a:lnB w="8890">
                      <a:solidFill>
                        <a:srgbClr val="000000"/>
                      </a:solidFill>
                      <a:prstDash val="solid"/>
                    </a:lnB>
                  </a:tcPr>
                </a:tc>
                <a:tc>
                  <a:txBody>
                    <a:bodyPr/>
                    <a:lstStyle/>
                    <a:p>
                      <a:pPr marL="10160" algn="ctr">
                        <a:lnSpc>
                          <a:spcPct val="100000"/>
                        </a:lnSpc>
                      </a:pPr>
                      <a:r>
                        <a:rPr sz="500" spc="5" dirty="0">
                          <a:latin typeface="Arial"/>
                          <a:cs typeface="Arial"/>
                        </a:rPr>
                        <a:t>с</a:t>
                      </a:r>
                      <a:r>
                        <a:rPr sz="500" spc="-5" dirty="0">
                          <a:latin typeface="Arial"/>
                          <a:cs typeface="Arial"/>
                        </a:rPr>
                        <a:t>ч</a:t>
                      </a:r>
                      <a:r>
                        <a:rPr sz="500" dirty="0">
                          <a:latin typeface="Arial"/>
                          <a:cs typeface="Arial"/>
                        </a:rPr>
                        <a:t>ета</a:t>
                      </a:r>
                      <a:endParaRPr sz="500">
                        <a:latin typeface="Arial"/>
                        <a:cs typeface="Arial"/>
                      </a:endParaRPr>
                    </a:p>
                  </a:txBody>
                  <a:tcPr marL="0" marR="0" marT="0" marB="0">
                    <a:lnL w="8890">
                      <a:solidFill>
                        <a:srgbClr val="000000"/>
                      </a:solidFill>
                      <a:prstDash val="solid"/>
                    </a:lnL>
                    <a:lnR w="8890">
                      <a:solidFill>
                        <a:srgbClr val="000000"/>
                      </a:solidFill>
                      <a:prstDash val="solid"/>
                    </a:lnR>
                    <a:lnB w="8890">
                      <a:solidFill>
                        <a:srgbClr val="000000"/>
                      </a:solidFill>
                      <a:prstDash val="solid"/>
                    </a:lnB>
                  </a:tcPr>
                </a:tc>
                <a:tc>
                  <a:txBody>
                    <a:bodyPr/>
                    <a:lstStyle/>
                    <a:p>
                      <a:pPr marL="10160" algn="ctr">
                        <a:lnSpc>
                          <a:spcPct val="100000"/>
                        </a:lnSpc>
                      </a:pPr>
                      <a:r>
                        <a:rPr sz="500" spc="5" dirty="0">
                          <a:latin typeface="Arial"/>
                          <a:cs typeface="Arial"/>
                        </a:rPr>
                        <a:t>с</a:t>
                      </a:r>
                      <a:r>
                        <a:rPr sz="500" spc="-5" dirty="0">
                          <a:latin typeface="Arial"/>
                          <a:cs typeface="Arial"/>
                        </a:rPr>
                        <a:t>ч</a:t>
                      </a:r>
                      <a:r>
                        <a:rPr sz="500" dirty="0">
                          <a:latin typeface="Arial"/>
                          <a:cs typeface="Arial"/>
                        </a:rPr>
                        <a:t>ета</a:t>
                      </a:r>
                      <a:endParaRPr sz="500">
                        <a:latin typeface="Arial"/>
                        <a:cs typeface="Arial"/>
                      </a:endParaRPr>
                    </a:p>
                  </a:txBody>
                  <a:tcPr marL="0" marR="0" marT="0" marB="0">
                    <a:lnL w="8890">
                      <a:solidFill>
                        <a:srgbClr val="000000"/>
                      </a:solidFill>
                      <a:prstDash val="solid"/>
                    </a:lnL>
                    <a:lnR w="8890">
                      <a:solidFill>
                        <a:srgbClr val="000000"/>
                      </a:solidFill>
                      <a:prstDash val="solid"/>
                    </a:lnR>
                    <a:lnB w="8890">
                      <a:solidFill>
                        <a:srgbClr val="000000"/>
                      </a:solidFill>
                      <a:prstDash val="solid"/>
                    </a:lnB>
                  </a:tcPr>
                </a:tc>
                <a:tc>
                  <a:txBody>
                    <a:bodyPr/>
                    <a:lstStyle/>
                    <a:p>
                      <a:pPr marL="302260">
                        <a:lnSpc>
                          <a:spcPct val="100000"/>
                        </a:lnSpc>
                      </a:pPr>
                      <a:r>
                        <a:rPr sz="500" spc="-10" dirty="0">
                          <a:latin typeface="Arial"/>
                          <a:cs typeface="Arial"/>
                        </a:rPr>
                        <a:t>у</a:t>
                      </a:r>
                      <a:r>
                        <a:rPr sz="500" spc="-5" dirty="0">
                          <a:latin typeface="Arial"/>
                          <a:cs typeface="Arial"/>
                        </a:rPr>
                        <a:t>ч</a:t>
                      </a:r>
                      <a:r>
                        <a:rPr sz="500" dirty="0">
                          <a:latin typeface="Arial"/>
                          <a:cs typeface="Arial"/>
                        </a:rPr>
                        <a:t>реждения</a:t>
                      </a:r>
                      <a:endParaRPr sz="500">
                        <a:latin typeface="Arial"/>
                        <a:cs typeface="Arial"/>
                      </a:endParaRPr>
                    </a:p>
                  </a:txBody>
                  <a:tcPr marL="0" marR="0" marT="0" marB="0">
                    <a:lnL w="8890">
                      <a:solidFill>
                        <a:srgbClr val="000000"/>
                      </a:solidFill>
                      <a:prstDash val="solid"/>
                    </a:lnL>
                    <a:lnB w="8890">
                      <a:solidFill>
                        <a:srgbClr val="000000"/>
                      </a:solidFill>
                      <a:prstDash val="solid"/>
                    </a:lnB>
                  </a:tcPr>
                </a:tc>
                <a:tc>
                  <a:txBody>
                    <a:bodyPr/>
                    <a:lstStyle/>
                    <a:p>
                      <a:pPr marL="100965">
                        <a:lnSpc>
                          <a:spcPct val="100000"/>
                        </a:lnSpc>
                      </a:pPr>
                      <a:r>
                        <a:rPr sz="500" dirty="0">
                          <a:latin typeface="Arial"/>
                          <a:cs typeface="Arial"/>
                        </a:rPr>
                        <a:t>о</a:t>
                      </a:r>
                      <a:r>
                        <a:rPr sz="500" spc="-5" dirty="0">
                          <a:latin typeface="Arial"/>
                          <a:cs typeface="Arial"/>
                        </a:rPr>
                        <a:t>п</a:t>
                      </a:r>
                      <a:r>
                        <a:rPr sz="500" dirty="0">
                          <a:latin typeface="Arial"/>
                          <a:cs typeface="Arial"/>
                        </a:rPr>
                        <a:t>ера</a:t>
                      </a:r>
                      <a:r>
                        <a:rPr sz="500" spc="5" dirty="0">
                          <a:latin typeface="Arial"/>
                          <a:cs typeface="Arial"/>
                        </a:rPr>
                        <a:t>ц</a:t>
                      </a:r>
                      <a:r>
                        <a:rPr sz="500" dirty="0">
                          <a:latin typeface="Arial"/>
                          <a:cs typeface="Arial"/>
                        </a:rPr>
                        <a:t>и</a:t>
                      </a:r>
                      <a:r>
                        <a:rPr sz="500" spc="-5" dirty="0">
                          <a:latin typeface="Arial"/>
                          <a:cs typeface="Arial"/>
                        </a:rPr>
                        <a:t>я</a:t>
                      </a:r>
                      <a:r>
                        <a:rPr sz="500" dirty="0">
                          <a:latin typeface="Arial"/>
                          <a:cs typeface="Arial"/>
                        </a:rPr>
                        <a:t>ми</a:t>
                      </a:r>
                      <a:endParaRPr sz="500">
                        <a:latin typeface="Arial"/>
                        <a:cs typeface="Arial"/>
                      </a:endParaRPr>
                    </a:p>
                  </a:txBody>
                  <a:tcPr marL="0" marR="0" marT="0" marB="0">
                    <a:lnR w="8889">
                      <a:solidFill>
                        <a:srgbClr val="000000"/>
                      </a:solidFill>
                      <a:prstDash val="solid"/>
                    </a:lnR>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B w="8890">
                      <a:solidFill>
                        <a:srgbClr val="000000"/>
                      </a:solidFill>
                      <a:prstDash val="solid"/>
                    </a:lnB>
                  </a:tcPr>
                </a:tc>
                <a:tc>
                  <a:txBody>
                    <a:bodyPr/>
                    <a:lstStyle/>
                    <a:p>
                      <a:pPr marL="306705">
                        <a:lnSpc>
                          <a:spcPct val="100000"/>
                        </a:lnSpc>
                      </a:pPr>
                      <a:r>
                        <a:rPr sz="500" dirty="0">
                          <a:latin typeface="Arial"/>
                          <a:cs typeface="Arial"/>
                        </a:rPr>
                        <a:t>назна</a:t>
                      </a:r>
                      <a:r>
                        <a:rPr sz="500" spc="-5" dirty="0">
                          <a:latin typeface="Arial"/>
                          <a:cs typeface="Arial"/>
                        </a:rPr>
                        <a:t>ч</a:t>
                      </a:r>
                      <a:r>
                        <a:rPr sz="500" dirty="0">
                          <a:latin typeface="Arial"/>
                          <a:cs typeface="Arial"/>
                        </a:rPr>
                        <a:t>ений</a:t>
                      </a:r>
                      <a:endParaRPr sz="500">
                        <a:latin typeface="Arial"/>
                        <a:cs typeface="Arial"/>
                      </a:endParaRPr>
                    </a:p>
                  </a:txBody>
                  <a:tcPr marL="0" marR="0" marT="0" marB="0">
                    <a:lnL w="8890">
                      <a:solidFill>
                        <a:srgbClr val="000000"/>
                      </a:solidFill>
                      <a:prstDash val="solid"/>
                    </a:lnL>
                    <a:lnB w="8890">
                      <a:solidFill>
                        <a:srgbClr val="000000"/>
                      </a:solidFill>
                      <a:prstDash val="solid"/>
                    </a:lnB>
                  </a:tcPr>
                </a:tc>
              </a:tr>
              <a:tr h="102264">
                <a:tc>
                  <a:txBody>
                    <a:bodyPr/>
                    <a:lstStyle/>
                    <a:p>
                      <a:pPr marL="16510" algn="ctr">
                        <a:lnSpc>
                          <a:spcPct val="100000"/>
                        </a:lnSpc>
                      </a:pPr>
                      <a:r>
                        <a:rPr sz="500" dirty="0">
                          <a:latin typeface="Arial"/>
                          <a:cs typeface="Arial"/>
                        </a:rPr>
                        <a:t>1</a:t>
                      </a:r>
                      <a:endParaRPr sz="500">
                        <a:latin typeface="Arial"/>
                        <a:cs typeface="Arial"/>
                      </a:endParaRPr>
                    </a:p>
                  </a:txBody>
                  <a:tcPr marL="0" marR="0" marT="0" marB="0">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9525" algn="ctr">
                        <a:lnSpc>
                          <a:spcPct val="100000"/>
                        </a:lnSpc>
                      </a:pPr>
                      <a:r>
                        <a:rPr sz="500" dirty="0">
                          <a:latin typeface="Arial"/>
                          <a:cs typeface="Arial"/>
                        </a:rPr>
                        <a:t>2</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8033">
                      <a:solidFill>
                        <a:srgbClr val="000000"/>
                      </a:solidFill>
                      <a:prstDash val="solid"/>
                    </a:lnB>
                  </a:tcPr>
                </a:tc>
                <a:tc>
                  <a:txBody>
                    <a:bodyPr/>
                    <a:lstStyle/>
                    <a:p>
                      <a:pPr marL="8890" algn="ctr">
                        <a:lnSpc>
                          <a:spcPct val="100000"/>
                        </a:lnSpc>
                      </a:pPr>
                      <a:r>
                        <a:rPr sz="500" dirty="0">
                          <a:latin typeface="Arial"/>
                          <a:cs typeface="Arial"/>
                        </a:rPr>
                        <a:t>3</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8033">
                      <a:solidFill>
                        <a:srgbClr val="000000"/>
                      </a:solidFill>
                      <a:prstDash val="solid"/>
                    </a:lnB>
                  </a:tcPr>
                </a:tc>
                <a:tc>
                  <a:txBody>
                    <a:bodyPr/>
                    <a:lstStyle/>
                    <a:p>
                      <a:pPr marL="10795" algn="ctr">
                        <a:lnSpc>
                          <a:spcPct val="100000"/>
                        </a:lnSpc>
                      </a:pPr>
                      <a:r>
                        <a:rPr sz="500" dirty="0">
                          <a:latin typeface="Arial"/>
                          <a:cs typeface="Arial"/>
                        </a:rPr>
                        <a:t>4</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8033">
                      <a:solidFill>
                        <a:srgbClr val="000000"/>
                      </a:solidFill>
                      <a:prstDash val="solid"/>
                    </a:lnB>
                  </a:tcPr>
                </a:tc>
                <a:tc>
                  <a:txBody>
                    <a:bodyPr/>
                    <a:lstStyle/>
                    <a:p>
                      <a:pPr marL="10160" algn="ctr">
                        <a:lnSpc>
                          <a:spcPct val="100000"/>
                        </a:lnSpc>
                      </a:pPr>
                      <a:r>
                        <a:rPr sz="500" dirty="0">
                          <a:latin typeface="Arial"/>
                          <a:cs typeface="Arial"/>
                        </a:rPr>
                        <a:t>5</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8033">
                      <a:solidFill>
                        <a:srgbClr val="000000"/>
                      </a:solidFill>
                      <a:prstDash val="solid"/>
                    </a:lnB>
                  </a:tcPr>
                </a:tc>
                <a:tc>
                  <a:txBody>
                    <a:bodyPr/>
                    <a:lstStyle/>
                    <a:p>
                      <a:pPr marL="10160" algn="ctr">
                        <a:lnSpc>
                          <a:spcPct val="100000"/>
                        </a:lnSpc>
                      </a:pPr>
                      <a:r>
                        <a:rPr sz="500" dirty="0">
                          <a:latin typeface="Arial"/>
                          <a:cs typeface="Arial"/>
                        </a:rPr>
                        <a:t>6</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8033">
                      <a:solidFill>
                        <a:srgbClr val="000000"/>
                      </a:solidFill>
                      <a:prstDash val="solid"/>
                    </a:lnB>
                  </a:tcPr>
                </a:tc>
                <a:tc>
                  <a:txBody>
                    <a:bodyPr/>
                    <a:lstStyle/>
                    <a:p>
                      <a:pPr marR="186690" algn="ctr">
                        <a:lnSpc>
                          <a:spcPct val="100000"/>
                        </a:lnSpc>
                      </a:pPr>
                      <a:r>
                        <a:rPr sz="500" dirty="0">
                          <a:latin typeface="Arial"/>
                          <a:cs typeface="Arial"/>
                        </a:rPr>
                        <a:t>7</a:t>
                      </a:r>
                      <a:endParaRPr sz="500">
                        <a:latin typeface="Arial"/>
                        <a:cs typeface="Arial"/>
                      </a:endParaRPr>
                    </a:p>
                  </a:txBody>
                  <a:tcPr marL="0" marR="0" marT="0" marB="0">
                    <a:lnL w="8890">
                      <a:solidFill>
                        <a:srgbClr val="000000"/>
                      </a:solidFill>
                      <a:prstDash val="solid"/>
                    </a:lnL>
                    <a:lnT w="8890">
                      <a:solidFill>
                        <a:srgbClr val="000000"/>
                      </a:solidFill>
                      <a:prstDash val="solid"/>
                    </a:lnT>
                    <a:lnB w="18033">
                      <a:solidFill>
                        <a:srgbClr val="000000"/>
                      </a:solidFill>
                      <a:prstDash val="solid"/>
                    </a:lnB>
                  </a:tcPr>
                </a:tc>
                <a:tc>
                  <a:txBody>
                    <a:bodyPr/>
                    <a:lstStyle/>
                    <a:p>
                      <a:pPr marR="178435" algn="ctr">
                        <a:lnSpc>
                          <a:spcPct val="100000"/>
                        </a:lnSpc>
                      </a:pPr>
                      <a:r>
                        <a:rPr sz="500" dirty="0">
                          <a:latin typeface="Arial"/>
                          <a:cs typeface="Arial"/>
                        </a:rPr>
                        <a:t>8</a:t>
                      </a:r>
                      <a:endParaRPr sz="500">
                        <a:latin typeface="Arial"/>
                        <a:cs typeface="Arial"/>
                      </a:endParaRPr>
                    </a:p>
                  </a:txBody>
                  <a:tcPr marL="0" marR="0" marT="0" marB="0">
                    <a:lnR w="8889">
                      <a:solidFill>
                        <a:srgbClr val="000000"/>
                      </a:solidFill>
                      <a:prstDash val="solid"/>
                    </a:lnR>
                    <a:lnT w="8890">
                      <a:solidFill>
                        <a:srgbClr val="000000"/>
                      </a:solidFill>
                      <a:prstDash val="solid"/>
                    </a:lnT>
                    <a:lnB w="18033">
                      <a:solidFill>
                        <a:srgbClr val="000000"/>
                      </a:solidFill>
                      <a:prstDash val="solid"/>
                    </a:lnB>
                  </a:tcPr>
                </a:tc>
                <a:tc>
                  <a:txBody>
                    <a:bodyPr/>
                    <a:lstStyle/>
                    <a:p>
                      <a:pPr marL="10160" algn="ctr">
                        <a:lnSpc>
                          <a:spcPct val="100000"/>
                        </a:lnSpc>
                      </a:pPr>
                      <a:r>
                        <a:rPr sz="500" dirty="0">
                          <a:latin typeface="Arial"/>
                          <a:cs typeface="Arial"/>
                        </a:rPr>
                        <a:t>9</a:t>
                      </a:r>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18033">
                      <a:solidFill>
                        <a:srgbClr val="000000"/>
                      </a:solidFill>
                      <a:prstDash val="solid"/>
                    </a:lnB>
                  </a:tcPr>
                </a:tc>
                <a:tc>
                  <a:txBody>
                    <a:bodyPr/>
                    <a:lstStyle/>
                    <a:p>
                      <a:pPr marL="6350" algn="ctr">
                        <a:lnSpc>
                          <a:spcPct val="100000"/>
                        </a:lnSpc>
                      </a:pPr>
                      <a:r>
                        <a:rPr sz="500" dirty="0">
                          <a:latin typeface="Arial"/>
                          <a:cs typeface="Arial"/>
                        </a:rPr>
                        <a:t>10</a:t>
                      </a:r>
                      <a:endParaRPr sz="500">
                        <a:latin typeface="Arial"/>
                        <a:cs typeface="Arial"/>
                      </a:endParaRPr>
                    </a:p>
                  </a:txBody>
                  <a:tcPr marL="0" marR="0" marT="0" marB="0">
                    <a:lnL w="8890">
                      <a:solidFill>
                        <a:srgbClr val="000000"/>
                      </a:solidFill>
                      <a:prstDash val="solid"/>
                    </a:lnL>
                    <a:lnT w="8890">
                      <a:solidFill>
                        <a:srgbClr val="000000"/>
                      </a:solidFill>
                      <a:prstDash val="solid"/>
                    </a:lnT>
                    <a:lnB w="18033">
                      <a:solidFill>
                        <a:srgbClr val="000000"/>
                      </a:solidFill>
                      <a:prstDash val="solid"/>
                    </a:lnB>
                  </a:tcPr>
                </a:tc>
              </a:tr>
              <a:tr h="177813">
                <a:tc>
                  <a:txBody>
                    <a:bodyPr/>
                    <a:lstStyle/>
                    <a:p>
                      <a:pPr marL="16510" marR="460375">
                        <a:lnSpc>
                          <a:spcPct val="116700"/>
                        </a:lnSpc>
                      </a:pPr>
                      <a:r>
                        <a:rPr sz="500" b="1" dirty="0">
                          <a:latin typeface="Arial"/>
                          <a:cs typeface="Arial"/>
                        </a:rPr>
                        <a:t>Капи</a:t>
                      </a:r>
                      <a:r>
                        <a:rPr sz="500" b="1" spc="-15" dirty="0">
                          <a:latin typeface="Arial"/>
                          <a:cs typeface="Arial"/>
                        </a:rPr>
                        <a:t>т</a:t>
                      </a:r>
                      <a:r>
                        <a:rPr sz="500" b="1" spc="-5" dirty="0">
                          <a:latin typeface="Arial"/>
                          <a:cs typeface="Arial"/>
                        </a:rPr>
                        <a:t>а</a:t>
                      </a:r>
                      <a:r>
                        <a:rPr sz="500" b="1" dirty="0">
                          <a:latin typeface="Arial"/>
                          <a:cs typeface="Arial"/>
                        </a:rPr>
                        <a:t>л</a:t>
                      </a:r>
                      <a:r>
                        <a:rPr sz="500" b="1" spc="-5" dirty="0">
                          <a:latin typeface="Arial"/>
                          <a:cs typeface="Arial"/>
                        </a:rPr>
                        <a:t>ь</a:t>
                      </a:r>
                      <a:r>
                        <a:rPr sz="500" b="1" dirty="0">
                          <a:latin typeface="Arial"/>
                          <a:cs typeface="Arial"/>
                        </a:rPr>
                        <a:t>ные</a:t>
                      </a:r>
                      <a:r>
                        <a:rPr sz="500" b="1" spc="10" dirty="0">
                          <a:latin typeface="Arial"/>
                          <a:cs typeface="Arial"/>
                        </a:rPr>
                        <a:t> </a:t>
                      </a:r>
                      <a:r>
                        <a:rPr sz="500" b="1" dirty="0">
                          <a:latin typeface="Arial"/>
                          <a:cs typeface="Arial"/>
                        </a:rPr>
                        <a:t>в</a:t>
                      </a:r>
                      <a:r>
                        <a:rPr sz="500" b="1" spc="-5" dirty="0">
                          <a:latin typeface="Arial"/>
                          <a:cs typeface="Arial"/>
                        </a:rPr>
                        <a:t>л</a:t>
                      </a:r>
                      <a:r>
                        <a:rPr sz="500" b="1" dirty="0">
                          <a:latin typeface="Arial"/>
                          <a:cs typeface="Arial"/>
                        </a:rPr>
                        <a:t>ож</a:t>
                      </a:r>
                      <a:r>
                        <a:rPr sz="500" b="1" spc="-5" dirty="0">
                          <a:latin typeface="Arial"/>
                          <a:cs typeface="Arial"/>
                        </a:rPr>
                        <a:t>е</a:t>
                      </a:r>
                      <a:r>
                        <a:rPr sz="500" b="1" dirty="0">
                          <a:latin typeface="Arial"/>
                          <a:cs typeface="Arial"/>
                        </a:rPr>
                        <a:t>ния</a:t>
                      </a:r>
                      <a:r>
                        <a:rPr sz="500" b="1" spc="15" dirty="0">
                          <a:latin typeface="Arial"/>
                          <a:cs typeface="Arial"/>
                        </a:rPr>
                        <a:t> </a:t>
                      </a:r>
                      <a:r>
                        <a:rPr sz="500" b="1" dirty="0">
                          <a:latin typeface="Arial"/>
                          <a:cs typeface="Arial"/>
                        </a:rPr>
                        <a:t>в</a:t>
                      </a:r>
                      <a:r>
                        <a:rPr sz="500" b="1" spc="10" dirty="0">
                          <a:latin typeface="Arial"/>
                          <a:cs typeface="Arial"/>
                        </a:rPr>
                        <a:t> </a:t>
                      </a:r>
                      <a:r>
                        <a:rPr sz="500" b="1" dirty="0">
                          <a:latin typeface="Arial"/>
                          <a:cs typeface="Arial"/>
                        </a:rPr>
                        <a:t>о</a:t>
                      </a:r>
                      <a:r>
                        <a:rPr sz="500" b="1" spc="-5" dirty="0">
                          <a:latin typeface="Arial"/>
                          <a:cs typeface="Arial"/>
                        </a:rPr>
                        <a:t>б</a:t>
                      </a:r>
                      <a:r>
                        <a:rPr sz="500" b="1" dirty="0">
                          <a:latin typeface="Arial"/>
                          <a:cs typeface="Arial"/>
                        </a:rPr>
                        <a:t>ъ</a:t>
                      </a:r>
                      <a:r>
                        <a:rPr sz="500" b="1" spc="-5" dirty="0">
                          <a:latin typeface="Arial"/>
                          <a:cs typeface="Arial"/>
                        </a:rPr>
                        <a:t>е</a:t>
                      </a:r>
                      <a:r>
                        <a:rPr sz="500" b="1" spc="5" dirty="0">
                          <a:latin typeface="Arial"/>
                          <a:cs typeface="Arial"/>
                        </a:rPr>
                        <a:t>к</a:t>
                      </a:r>
                      <a:r>
                        <a:rPr sz="500" b="1" spc="-15" dirty="0">
                          <a:latin typeface="Arial"/>
                          <a:cs typeface="Arial"/>
                        </a:rPr>
                        <a:t>т</a:t>
                      </a:r>
                      <a:r>
                        <a:rPr sz="500" b="1" dirty="0">
                          <a:latin typeface="Arial"/>
                          <a:cs typeface="Arial"/>
                        </a:rPr>
                        <a:t>ы</a:t>
                      </a:r>
                      <a:r>
                        <a:rPr sz="500" b="1" spc="15" dirty="0">
                          <a:latin typeface="Arial"/>
                          <a:cs typeface="Arial"/>
                        </a:rPr>
                        <a:t> </a:t>
                      </a:r>
                      <a:r>
                        <a:rPr sz="500" b="1" spc="-10" dirty="0">
                          <a:latin typeface="Arial"/>
                          <a:cs typeface="Arial"/>
                        </a:rPr>
                        <a:t>г</a:t>
                      </a:r>
                      <a:r>
                        <a:rPr sz="500" b="1" dirty="0">
                          <a:latin typeface="Arial"/>
                          <a:cs typeface="Arial"/>
                        </a:rPr>
                        <a:t>о</a:t>
                      </a:r>
                      <a:r>
                        <a:rPr sz="500" b="1" spc="-5" dirty="0">
                          <a:latin typeface="Arial"/>
                          <a:cs typeface="Arial"/>
                        </a:rPr>
                        <a:t>су</a:t>
                      </a:r>
                      <a:r>
                        <a:rPr sz="500" b="1" dirty="0">
                          <a:latin typeface="Arial"/>
                          <a:cs typeface="Arial"/>
                        </a:rPr>
                        <a:t>д</a:t>
                      </a:r>
                      <a:r>
                        <a:rPr sz="500" b="1" spc="-5" dirty="0">
                          <a:latin typeface="Arial"/>
                          <a:cs typeface="Arial"/>
                        </a:rPr>
                        <a:t>а</a:t>
                      </a:r>
                      <a:r>
                        <a:rPr sz="500" b="1" dirty="0">
                          <a:latin typeface="Arial"/>
                          <a:cs typeface="Arial"/>
                        </a:rPr>
                        <a:t>р</a:t>
                      </a:r>
                      <a:r>
                        <a:rPr sz="500" b="1" spc="-5" dirty="0">
                          <a:latin typeface="Arial"/>
                          <a:cs typeface="Arial"/>
                        </a:rPr>
                        <a:t>с</a:t>
                      </a:r>
                      <a:r>
                        <a:rPr sz="500" b="1" spc="-15" dirty="0">
                          <a:latin typeface="Arial"/>
                          <a:cs typeface="Arial"/>
                        </a:rPr>
                        <a:t>т</a:t>
                      </a:r>
                      <a:r>
                        <a:rPr sz="500" b="1" dirty="0">
                          <a:latin typeface="Arial"/>
                          <a:cs typeface="Arial"/>
                        </a:rPr>
                        <a:t>в</a:t>
                      </a:r>
                      <a:r>
                        <a:rPr sz="500" b="1" spc="-5" dirty="0">
                          <a:latin typeface="Arial"/>
                          <a:cs typeface="Arial"/>
                        </a:rPr>
                        <a:t>е</a:t>
                      </a:r>
                      <a:r>
                        <a:rPr sz="500" b="1" dirty="0">
                          <a:latin typeface="Arial"/>
                          <a:cs typeface="Arial"/>
                        </a:rPr>
                        <a:t>нной </a:t>
                      </a:r>
                      <a:r>
                        <a:rPr sz="500" b="1" spc="-5" dirty="0">
                          <a:latin typeface="Arial"/>
                          <a:cs typeface="Arial"/>
                        </a:rPr>
                        <a:t>(</a:t>
                      </a:r>
                      <a:r>
                        <a:rPr sz="500" b="1" spc="-20" dirty="0">
                          <a:latin typeface="Arial"/>
                          <a:cs typeface="Arial"/>
                        </a:rPr>
                        <a:t>м</a:t>
                      </a:r>
                      <a:r>
                        <a:rPr sz="500" b="1" spc="-5" dirty="0">
                          <a:latin typeface="Arial"/>
                          <a:cs typeface="Arial"/>
                        </a:rPr>
                        <a:t>у</a:t>
                      </a:r>
                      <a:r>
                        <a:rPr sz="500" b="1" dirty="0">
                          <a:latin typeface="Arial"/>
                          <a:cs typeface="Arial"/>
                        </a:rPr>
                        <a:t>ни</a:t>
                      </a:r>
                      <a:r>
                        <a:rPr sz="500" b="1" spc="-5" dirty="0">
                          <a:latin typeface="Arial"/>
                          <a:cs typeface="Arial"/>
                        </a:rPr>
                        <a:t>ц</a:t>
                      </a:r>
                      <a:r>
                        <a:rPr sz="500" b="1" dirty="0">
                          <a:latin typeface="Arial"/>
                          <a:cs typeface="Arial"/>
                        </a:rPr>
                        <a:t>ип</a:t>
                      </a:r>
                      <a:r>
                        <a:rPr sz="500" b="1" spc="-5" dirty="0">
                          <a:latin typeface="Arial"/>
                          <a:cs typeface="Arial"/>
                        </a:rPr>
                        <a:t>а</a:t>
                      </a:r>
                      <a:r>
                        <a:rPr sz="500" b="1" dirty="0">
                          <a:latin typeface="Arial"/>
                          <a:cs typeface="Arial"/>
                        </a:rPr>
                        <a:t>л</a:t>
                      </a:r>
                      <a:r>
                        <a:rPr sz="500" b="1" spc="-5" dirty="0">
                          <a:latin typeface="Arial"/>
                          <a:cs typeface="Arial"/>
                        </a:rPr>
                        <a:t>ь</a:t>
                      </a:r>
                      <a:r>
                        <a:rPr sz="500" b="1" dirty="0">
                          <a:latin typeface="Arial"/>
                          <a:cs typeface="Arial"/>
                        </a:rPr>
                        <a:t>ной)</a:t>
                      </a:r>
                      <a:r>
                        <a:rPr sz="500" b="1" spc="10" dirty="0">
                          <a:latin typeface="Arial"/>
                          <a:cs typeface="Arial"/>
                        </a:rPr>
                        <a:t> </a:t>
                      </a:r>
                      <a:r>
                        <a:rPr sz="500" b="1" spc="-5" dirty="0">
                          <a:latin typeface="Arial"/>
                          <a:cs typeface="Arial"/>
                        </a:rPr>
                        <a:t>с</a:t>
                      </a:r>
                      <a:r>
                        <a:rPr sz="500" b="1" dirty="0">
                          <a:latin typeface="Arial"/>
                          <a:cs typeface="Arial"/>
                        </a:rPr>
                        <a:t>о</a:t>
                      </a:r>
                      <a:r>
                        <a:rPr sz="500" b="1" spc="-5" dirty="0">
                          <a:latin typeface="Arial"/>
                          <a:cs typeface="Arial"/>
                        </a:rPr>
                        <a:t>бс</a:t>
                      </a:r>
                      <a:r>
                        <a:rPr sz="500" b="1" spc="-15" dirty="0">
                          <a:latin typeface="Arial"/>
                          <a:cs typeface="Arial"/>
                        </a:rPr>
                        <a:t>т</a:t>
                      </a:r>
                      <a:r>
                        <a:rPr sz="500" b="1" dirty="0">
                          <a:latin typeface="Arial"/>
                          <a:cs typeface="Arial"/>
                        </a:rPr>
                        <a:t>в</a:t>
                      </a:r>
                      <a:r>
                        <a:rPr sz="500" b="1" spc="-5" dirty="0">
                          <a:latin typeface="Arial"/>
                          <a:cs typeface="Arial"/>
                        </a:rPr>
                        <a:t>е</a:t>
                      </a:r>
                      <a:r>
                        <a:rPr sz="500" b="1" dirty="0">
                          <a:latin typeface="Arial"/>
                          <a:cs typeface="Arial"/>
                        </a:rPr>
                        <a:t>нно</a:t>
                      </a:r>
                      <a:r>
                        <a:rPr sz="500" b="1" spc="-5" dirty="0">
                          <a:latin typeface="Arial"/>
                          <a:cs typeface="Arial"/>
                        </a:rPr>
                        <a:t>с</a:t>
                      </a:r>
                      <a:r>
                        <a:rPr sz="500" b="1" spc="-15" dirty="0">
                          <a:latin typeface="Arial"/>
                          <a:cs typeface="Arial"/>
                        </a:rPr>
                        <a:t>т</a:t>
                      </a:r>
                      <a:r>
                        <a:rPr sz="500" b="1" dirty="0">
                          <a:latin typeface="Arial"/>
                          <a:cs typeface="Arial"/>
                        </a:rPr>
                        <a:t>и</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18033">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400</a:t>
                      </a:r>
                      <a:endParaRPr sz="500">
                        <a:latin typeface="Arial"/>
                        <a:cs typeface="Arial"/>
                      </a:endParaRPr>
                    </a:p>
                  </a:txBody>
                  <a:tcPr marL="0" marR="0" marT="0" marB="0">
                    <a:lnL w="8890">
                      <a:solidFill>
                        <a:srgbClr val="000000"/>
                      </a:solidFill>
                      <a:prstDash val="solid"/>
                    </a:lnL>
                    <a:lnR w="8890">
                      <a:solidFill>
                        <a:srgbClr val="000000"/>
                      </a:solidFill>
                      <a:prstDash val="solid"/>
                    </a:lnR>
                    <a:lnT w="18033">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8033">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8033">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8033">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18033">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18033">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18033">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18033">
                      <a:solidFill>
                        <a:srgbClr val="000000"/>
                      </a:solidFill>
                      <a:prstDash val="solid"/>
                    </a:lnT>
                    <a:lnB w="8890">
                      <a:solidFill>
                        <a:srgbClr val="000000"/>
                      </a:solidFill>
                      <a:prstDash val="solid"/>
                    </a:lnB>
                  </a:tcPr>
                </a:tc>
              </a:tr>
              <a:tr h="92592">
                <a:tc>
                  <a:txBody>
                    <a:bodyPr/>
                    <a:lstStyle/>
                    <a:p>
                      <a:pPr marL="16510">
                        <a:lnSpc>
                          <a:spcPct val="100000"/>
                        </a:lnSpc>
                      </a:pPr>
                      <a:r>
                        <a:rPr sz="500" dirty="0">
                          <a:latin typeface="Arial"/>
                          <a:cs typeface="Arial"/>
                        </a:rPr>
                        <a:t>Бю</a:t>
                      </a:r>
                      <a:r>
                        <a:rPr sz="500" spc="5" dirty="0">
                          <a:latin typeface="Arial"/>
                          <a:cs typeface="Arial"/>
                        </a:rPr>
                        <a:t>д</a:t>
                      </a:r>
                      <a:r>
                        <a:rPr sz="500" dirty="0">
                          <a:latin typeface="Arial"/>
                          <a:cs typeface="Arial"/>
                        </a:rPr>
                        <a:t>ж</a:t>
                      </a:r>
                      <a:r>
                        <a:rPr sz="500" spc="-5" dirty="0">
                          <a:latin typeface="Arial"/>
                          <a:cs typeface="Arial"/>
                        </a:rPr>
                        <a:t>е</a:t>
                      </a:r>
                      <a:r>
                        <a:rPr sz="500" spc="-10" dirty="0">
                          <a:latin typeface="Arial"/>
                          <a:cs typeface="Arial"/>
                        </a:rPr>
                        <a:t>т</a:t>
                      </a:r>
                      <a:r>
                        <a:rPr sz="500" dirty="0">
                          <a:latin typeface="Arial"/>
                          <a:cs typeface="Arial"/>
                        </a:rPr>
                        <a:t>н</a:t>
                      </a:r>
                      <a:r>
                        <a:rPr sz="500" spc="-5" dirty="0">
                          <a:latin typeface="Arial"/>
                          <a:cs typeface="Arial"/>
                        </a:rPr>
                        <a:t>ы</a:t>
                      </a:r>
                      <a:r>
                        <a:rPr sz="500" dirty="0">
                          <a:latin typeface="Arial"/>
                          <a:cs typeface="Arial"/>
                        </a:rPr>
                        <a:t>е</a:t>
                      </a:r>
                      <a:r>
                        <a:rPr sz="500" spc="10" dirty="0">
                          <a:latin typeface="Arial"/>
                          <a:cs typeface="Arial"/>
                        </a:rPr>
                        <a:t> </a:t>
                      </a:r>
                      <a:r>
                        <a:rPr sz="500" spc="-5" dirty="0">
                          <a:latin typeface="Arial"/>
                          <a:cs typeface="Arial"/>
                        </a:rPr>
                        <a:t>и</a:t>
                      </a:r>
                      <a:r>
                        <a:rPr sz="500" dirty="0">
                          <a:latin typeface="Arial"/>
                          <a:cs typeface="Arial"/>
                        </a:rPr>
                        <a:t>нв</a:t>
                      </a:r>
                      <a:r>
                        <a:rPr sz="500" spc="-5" dirty="0">
                          <a:latin typeface="Arial"/>
                          <a:cs typeface="Arial"/>
                        </a:rPr>
                        <a:t>е</a:t>
                      </a:r>
                      <a:r>
                        <a:rPr sz="500" spc="5" dirty="0">
                          <a:latin typeface="Arial"/>
                          <a:cs typeface="Arial"/>
                        </a:rPr>
                        <a:t>с</a:t>
                      </a:r>
                      <a:r>
                        <a:rPr sz="500" spc="-10" dirty="0">
                          <a:latin typeface="Arial"/>
                          <a:cs typeface="Arial"/>
                        </a:rPr>
                        <a:t>т</a:t>
                      </a:r>
                      <a:r>
                        <a:rPr sz="500" spc="-5" dirty="0">
                          <a:latin typeface="Arial"/>
                          <a:cs typeface="Arial"/>
                        </a:rPr>
                        <a:t>и</a:t>
                      </a:r>
                      <a:r>
                        <a:rPr sz="500" dirty="0">
                          <a:latin typeface="Arial"/>
                          <a:cs typeface="Arial"/>
                        </a:rPr>
                        <a:t>ц</a:t>
                      </a:r>
                      <a:r>
                        <a:rPr sz="500" spc="-10" dirty="0">
                          <a:latin typeface="Arial"/>
                          <a:cs typeface="Arial"/>
                        </a:rPr>
                        <a:t>и</a:t>
                      </a:r>
                      <a:r>
                        <a:rPr sz="500" dirty="0">
                          <a:latin typeface="Arial"/>
                          <a:cs typeface="Arial"/>
                        </a:rPr>
                        <a:t>и</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410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261191">
                <a:tc>
                  <a:txBody>
                    <a:bodyPr/>
                    <a:lstStyle/>
                    <a:p>
                      <a:pPr marL="16510" marR="161925">
                        <a:lnSpc>
                          <a:spcPct val="109100"/>
                        </a:lnSpc>
                      </a:pPr>
                      <a:r>
                        <a:rPr sz="500" dirty="0">
                          <a:latin typeface="Arial"/>
                          <a:cs typeface="Arial"/>
                        </a:rPr>
                        <a:t>К</a:t>
                      </a:r>
                      <a:r>
                        <a:rPr sz="500" spc="-5" dirty="0">
                          <a:latin typeface="Arial"/>
                          <a:cs typeface="Arial"/>
                        </a:rPr>
                        <a:t>а</a:t>
                      </a:r>
                      <a:r>
                        <a:rPr sz="500" dirty="0">
                          <a:latin typeface="Arial"/>
                          <a:cs typeface="Arial"/>
                        </a:rPr>
                        <a:t>п</a:t>
                      </a:r>
                      <a:r>
                        <a:rPr sz="500" spc="-5" dirty="0">
                          <a:latin typeface="Arial"/>
                          <a:cs typeface="Arial"/>
                        </a:rPr>
                        <a:t>и</a:t>
                      </a:r>
                      <a:r>
                        <a:rPr sz="500" spc="-10" dirty="0">
                          <a:latin typeface="Arial"/>
                          <a:cs typeface="Arial"/>
                        </a:rPr>
                        <a:t>т</a:t>
                      </a:r>
                      <a:r>
                        <a:rPr sz="500" spc="-5" dirty="0">
                          <a:latin typeface="Arial"/>
                          <a:cs typeface="Arial"/>
                        </a:rPr>
                        <a:t>а</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ы</a:t>
                      </a:r>
                      <a:r>
                        <a:rPr sz="500" dirty="0">
                          <a:latin typeface="Arial"/>
                          <a:cs typeface="Arial"/>
                        </a:rPr>
                        <a:t>е</a:t>
                      </a:r>
                      <a:r>
                        <a:rPr sz="500" spc="10" dirty="0">
                          <a:latin typeface="Arial"/>
                          <a:cs typeface="Arial"/>
                        </a:rPr>
                        <a:t> </a:t>
                      </a:r>
                      <a:r>
                        <a:rPr sz="500" dirty="0">
                          <a:latin typeface="Arial"/>
                          <a:cs typeface="Arial"/>
                        </a:rPr>
                        <a:t>вл</a:t>
                      </a:r>
                      <a:r>
                        <a:rPr sz="500" spc="-5" dirty="0">
                          <a:latin typeface="Arial"/>
                          <a:cs typeface="Arial"/>
                        </a:rPr>
                        <a:t>о</a:t>
                      </a:r>
                      <a:r>
                        <a:rPr sz="500" dirty="0">
                          <a:latin typeface="Arial"/>
                          <a:cs typeface="Arial"/>
                        </a:rPr>
                        <a:t>ж</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я</a:t>
                      </a:r>
                      <a:r>
                        <a:rPr sz="500" spc="15" dirty="0">
                          <a:latin typeface="Arial"/>
                          <a:cs typeface="Arial"/>
                        </a:rPr>
                        <a:t> </a:t>
                      </a:r>
                      <a:r>
                        <a:rPr sz="500" dirty="0">
                          <a:latin typeface="Arial"/>
                          <a:cs typeface="Arial"/>
                        </a:rPr>
                        <a:t>на</a:t>
                      </a:r>
                      <a:r>
                        <a:rPr sz="500" spc="10" dirty="0">
                          <a:latin typeface="Arial"/>
                          <a:cs typeface="Arial"/>
                        </a:rPr>
                        <a:t> </a:t>
                      </a:r>
                      <a:r>
                        <a:rPr sz="500" dirty="0">
                          <a:latin typeface="Arial"/>
                          <a:cs typeface="Arial"/>
                        </a:rPr>
                        <a:t>п</a:t>
                      </a:r>
                      <a:r>
                        <a:rPr sz="500" spc="-5" dirty="0">
                          <a:latin typeface="Arial"/>
                          <a:cs typeface="Arial"/>
                        </a:rPr>
                        <a:t>рио</a:t>
                      </a:r>
                      <a:r>
                        <a:rPr sz="500" dirty="0">
                          <a:latin typeface="Arial"/>
                          <a:cs typeface="Arial"/>
                        </a:rPr>
                        <a:t>б</a:t>
                      </a:r>
                      <a:r>
                        <a:rPr sz="500" spc="-5" dirty="0">
                          <a:latin typeface="Arial"/>
                          <a:cs typeface="Arial"/>
                        </a:rPr>
                        <a:t>ре</a:t>
                      </a:r>
                      <a:r>
                        <a:rPr sz="500" spc="-10" dirty="0">
                          <a:latin typeface="Arial"/>
                          <a:cs typeface="Arial"/>
                        </a:rPr>
                        <a:t>т</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е</a:t>
                      </a:r>
                      <a:r>
                        <a:rPr sz="500" spc="10" dirty="0">
                          <a:latin typeface="Arial"/>
                          <a:cs typeface="Arial"/>
                        </a:rPr>
                        <a:t> </a:t>
                      </a:r>
                      <a:r>
                        <a:rPr sz="500" spc="-5" dirty="0">
                          <a:latin typeface="Arial"/>
                          <a:cs typeface="Arial"/>
                        </a:rPr>
                        <a:t>о</a:t>
                      </a:r>
                      <a:r>
                        <a:rPr sz="500" dirty="0">
                          <a:latin typeface="Arial"/>
                          <a:cs typeface="Arial"/>
                        </a:rPr>
                        <a:t>бъ</a:t>
                      </a:r>
                      <a:r>
                        <a:rPr sz="500" spc="-5" dirty="0">
                          <a:latin typeface="Arial"/>
                          <a:cs typeface="Arial"/>
                        </a:rPr>
                        <a:t>е</a:t>
                      </a:r>
                      <a:r>
                        <a:rPr sz="500" spc="-10" dirty="0">
                          <a:latin typeface="Arial"/>
                          <a:cs typeface="Arial"/>
                        </a:rPr>
                        <a:t>кт</a:t>
                      </a:r>
                      <a:r>
                        <a:rPr sz="500" spc="-5" dirty="0">
                          <a:latin typeface="Arial"/>
                          <a:cs typeface="Arial"/>
                        </a:rPr>
                        <a:t>о</a:t>
                      </a:r>
                      <a:r>
                        <a:rPr sz="500" dirty="0">
                          <a:latin typeface="Arial"/>
                          <a:cs typeface="Arial"/>
                        </a:rPr>
                        <a:t>в</a:t>
                      </a:r>
                      <a:r>
                        <a:rPr sz="500" spc="10" dirty="0">
                          <a:latin typeface="Arial"/>
                          <a:cs typeface="Arial"/>
                        </a:rPr>
                        <a:t> </a:t>
                      </a:r>
                      <a:r>
                        <a:rPr sz="500" dirty="0">
                          <a:latin typeface="Arial"/>
                          <a:cs typeface="Arial"/>
                        </a:rPr>
                        <a:t>н</a:t>
                      </a:r>
                      <a:r>
                        <a:rPr sz="500" spc="-5" dirty="0">
                          <a:latin typeface="Arial"/>
                          <a:cs typeface="Arial"/>
                        </a:rPr>
                        <a:t>е</a:t>
                      </a:r>
                      <a:r>
                        <a:rPr sz="500" dirty="0">
                          <a:latin typeface="Arial"/>
                          <a:cs typeface="Arial"/>
                        </a:rPr>
                        <a:t>дв</a:t>
                      </a:r>
                      <a:r>
                        <a:rPr sz="500" spc="-5" dirty="0">
                          <a:latin typeface="Arial"/>
                          <a:cs typeface="Arial"/>
                        </a:rPr>
                        <a:t>и</a:t>
                      </a:r>
                      <a:r>
                        <a:rPr sz="500" dirty="0">
                          <a:latin typeface="Arial"/>
                          <a:cs typeface="Arial"/>
                        </a:rPr>
                        <a:t>ж</a:t>
                      </a:r>
                      <a:r>
                        <a:rPr sz="500" spc="-5" dirty="0">
                          <a:latin typeface="Arial"/>
                          <a:cs typeface="Arial"/>
                        </a:rPr>
                        <a:t>и</a:t>
                      </a:r>
                      <a:r>
                        <a:rPr sz="500" dirty="0">
                          <a:latin typeface="Arial"/>
                          <a:cs typeface="Arial"/>
                        </a:rPr>
                        <a:t>м</a:t>
                      </a:r>
                      <a:r>
                        <a:rPr sz="500" spc="-5" dirty="0">
                          <a:latin typeface="Arial"/>
                          <a:cs typeface="Arial"/>
                        </a:rPr>
                        <a:t>о</a:t>
                      </a:r>
                      <a:r>
                        <a:rPr sz="500" dirty="0">
                          <a:latin typeface="Arial"/>
                          <a:cs typeface="Arial"/>
                        </a:rPr>
                        <a:t>го </a:t>
                      </a:r>
                      <a:r>
                        <a:rPr sz="500" spc="-5" dirty="0">
                          <a:latin typeface="Arial"/>
                          <a:cs typeface="Arial"/>
                        </a:rPr>
                        <a:t>и</a:t>
                      </a:r>
                      <a:r>
                        <a:rPr sz="500" dirty="0">
                          <a:latin typeface="Arial"/>
                          <a:cs typeface="Arial"/>
                        </a:rPr>
                        <a:t>м</a:t>
                      </a:r>
                      <a:r>
                        <a:rPr sz="500" spc="-20" dirty="0">
                          <a:latin typeface="Arial"/>
                          <a:cs typeface="Arial"/>
                        </a:rPr>
                        <a:t>у</a:t>
                      </a:r>
                      <a:r>
                        <a:rPr sz="500" spc="-5" dirty="0">
                          <a:latin typeface="Arial"/>
                          <a:cs typeface="Arial"/>
                        </a:rPr>
                        <a:t>ще</a:t>
                      </a:r>
                      <a:r>
                        <a:rPr sz="500" spc="5" dirty="0">
                          <a:latin typeface="Arial"/>
                          <a:cs typeface="Arial"/>
                        </a:rPr>
                        <a:t>с</a:t>
                      </a:r>
                      <a:r>
                        <a:rPr sz="500" spc="-10" dirty="0">
                          <a:latin typeface="Arial"/>
                          <a:cs typeface="Arial"/>
                        </a:rPr>
                        <a:t>т</a:t>
                      </a:r>
                      <a:r>
                        <a:rPr sz="500" dirty="0">
                          <a:latin typeface="Arial"/>
                          <a:cs typeface="Arial"/>
                        </a:rPr>
                        <a:t>ва</a:t>
                      </a:r>
                      <a:r>
                        <a:rPr sz="500" spc="10" dirty="0">
                          <a:latin typeface="Arial"/>
                          <a:cs typeface="Arial"/>
                        </a:rPr>
                        <a:t> </a:t>
                      </a:r>
                      <a:r>
                        <a:rPr sz="500" dirty="0">
                          <a:latin typeface="Arial"/>
                          <a:cs typeface="Arial"/>
                        </a:rPr>
                        <a:t>гос</a:t>
                      </a:r>
                      <a:r>
                        <a:rPr sz="500" spc="-20" dirty="0">
                          <a:latin typeface="Arial"/>
                          <a:cs typeface="Arial"/>
                        </a:rPr>
                        <a:t>у</a:t>
                      </a:r>
                      <a:r>
                        <a:rPr sz="500" dirty="0">
                          <a:latin typeface="Arial"/>
                          <a:cs typeface="Arial"/>
                        </a:rPr>
                        <a:t>д</a:t>
                      </a:r>
                      <a:r>
                        <a:rPr sz="500" spc="-5" dirty="0">
                          <a:latin typeface="Arial"/>
                          <a:cs typeface="Arial"/>
                        </a:rPr>
                        <a:t>ар</a:t>
                      </a:r>
                      <a:r>
                        <a:rPr sz="500" spc="5" dirty="0">
                          <a:latin typeface="Arial"/>
                          <a:cs typeface="Arial"/>
                        </a:rPr>
                        <a:t>с</a:t>
                      </a:r>
                      <a:r>
                        <a:rPr sz="500" spc="-10" dirty="0">
                          <a:latin typeface="Arial"/>
                          <a:cs typeface="Arial"/>
                        </a:rPr>
                        <a:t>т</a:t>
                      </a:r>
                      <a:r>
                        <a:rPr sz="500" dirty="0">
                          <a:latin typeface="Arial"/>
                          <a:cs typeface="Arial"/>
                        </a:rPr>
                        <a:t>в</a:t>
                      </a:r>
                      <a:r>
                        <a:rPr sz="500" spc="-5" dirty="0">
                          <a:latin typeface="Arial"/>
                          <a:cs typeface="Arial"/>
                        </a:rPr>
                        <a:t>е</a:t>
                      </a:r>
                      <a:r>
                        <a:rPr sz="500" dirty="0">
                          <a:latin typeface="Arial"/>
                          <a:cs typeface="Arial"/>
                        </a:rPr>
                        <a:t>нн</a:t>
                      </a:r>
                      <a:r>
                        <a:rPr sz="500" spc="-5" dirty="0">
                          <a:latin typeface="Arial"/>
                          <a:cs typeface="Arial"/>
                        </a:rPr>
                        <a:t>ы</a:t>
                      </a:r>
                      <a:r>
                        <a:rPr sz="500" dirty="0">
                          <a:latin typeface="Arial"/>
                          <a:cs typeface="Arial"/>
                        </a:rPr>
                        <a:t>ми</a:t>
                      </a:r>
                      <a:r>
                        <a:rPr sz="500" spc="10" dirty="0">
                          <a:latin typeface="Arial"/>
                          <a:cs typeface="Arial"/>
                        </a:rPr>
                        <a:t> </a:t>
                      </a:r>
                      <a:r>
                        <a:rPr sz="500" spc="-5" dirty="0">
                          <a:latin typeface="Arial"/>
                          <a:cs typeface="Arial"/>
                        </a:rPr>
                        <a:t>(</a:t>
                      </a:r>
                      <a:r>
                        <a:rPr sz="500" dirty="0">
                          <a:latin typeface="Arial"/>
                          <a:cs typeface="Arial"/>
                        </a:rPr>
                        <a:t>м</a:t>
                      </a:r>
                      <a:r>
                        <a:rPr sz="500" spc="-20" dirty="0">
                          <a:latin typeface="Arial"/>
                          <a:cs typeface="Arial"/>
                        </a:rPr>
                        <a:t>у</a:t>
                      </a:r>
                      <a:r>
                        <a:rPr sz="500" dirty="0">
                          <a:latin typeface="Arial"/>
                          <a:cs typeface="Arial"/>
                        </a:rPr>
                        <a:t>н</a:t>
                      </a:r>
                      <a:r>
                        <a:rPr sz="500" spc="-10" dirty="0">
                          <a:latin typeface="Arial"/>
                          <a:cs typeface="Arial"/>
                        </a:rPr>
                        <a:t>и</a:t>
                      </a:r>
                      <a:r>
                        <a:rPr sz="500" dirty="0">
                          <a:latin typeface="Arial"/>
                          <a:cs typeface="Arial"/>
                        </a:rPr>
                        <a:t>ц</a:t>
                      </a:r>
                      <a:r>
                        <a:rPr sz="500" spc="-10" dirty="0">
                          <a:latin typeface="Arial"/>
                          <a:cs typeface="Arial"/>
                        </a:rPr>
                        <a:t>и</a:t>
                      </a:r>
                      <a:r>
                        <a:rPr sz="500" dirty="0">
                          <a:latin typeface="Arial"/>
                          <a:cs typeface="Arial"/>
                        </a:rPr>
                        <a:t>п</a:t>
                      </a:r>
                      <a:r>
                        <a:rPr sz="500" spc="-5" dirty="0">
                          <a:latin typeface="Arial"/>
                          <a:cs typeface="Arial"/>
                        </a:rPr>
                        <a:t>а</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ы</a:t>
                      </a:r>
                      <a:r>
                        <a:rPr sz="500" dirty="0">
                          <a:latin typeface="Arial"/>
                          <a:cs typeface="Arial"/>
                        </a:rPr>
                        <a:t>м</a:t>
                      </a:r>
                      <a:r>
                        <a:rPr sz="500" spc="-5" dirty="0">
                          <a:latin typeface="Arial"/>
                          <a:cs typeface="Arial"/>
                        </a:rPr>
                        <a:t>и</a:t>
                      </a:r>
                      <a:r>
                        <a:rPr sz="500" dirty="0">
                          <a:latin typeface="Arial"/>
                          <a:cs typeface="Arial"/>
                        </a:rPr>
                        <a:t>)</a:t>
                      </a:r>
                      <a:r>
                        <a:rPr sz="500" spc="10" dirty="0">
                          <a:latin typeface="Arial"/>
                          <a:cs typeface="Arial"/>
                        </a:rPr>
                        <a:t> </a:t>
                      </a:r>
                      <a:r>
                        <a:rPr sz="500" spc="-20" dirty="0">
                          <a:latin typeface="Arial"/>
                          <a:cs typeface="Arial"/>
                        </a:rPr>
                        <a:t>у</a:t>
                      </a:r>
                      <a:r>
                        <a:rPr sz="500" spc="5" dirty="0">
                          <a:latin typeface="Arial"/>
                          <a:cs typeface="Arial"/>
                        </a:rPr>
                        <a:t>ч</a:t>
                      </a:r>
                      <a:r>
                        <a:rPr sz="500" spc="-5" dirty="0">
                          <a:latin typeface="Arial"/>
                          <a:cs typeface="Arial"/>
                        </a:rPr>
                        <a:t>ре</a:t>
                      </a:r>
                      <a:r>
                        <a:rPr sz="500" dirty="0">
                          <a:latin typeface="Arial"/>
                          <a:cs typeface="Arial"/>
                        </a:rPr>
                        <a:t>жд</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ями</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416</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261190">
                <a:tc>
                  <a:txBody>
                    <a:bodyPr/>
                    <a:lstStyle/>
                    <a:p>
                      <a:pPr marL="16510" marR="146685">
                        <a:lnSpc>
                          <a:spcPct val="109100"/>
                        </a:lnSpc>
                      </a:pPr>
                      <a:r>
                        <a:rPr sz="500" dirty="0">
                          <a:latin typeface="Arial"/>
                          <a:cs typeface="Arial"/>
                        </a:rPr>
                        <a:t>К</a:t>
                      </a:r>
                      <a:r>
                        <a:rPr sz="500" spc="-5" dirty="0">
                          <a:latin typeface="Arial"/>
                          <a:cs typeface="Arial"/>
                        </a:rPr>
                        <a:t>а</a:t>
                      </a:r>
                      <a:r>
                        <a:rPr sz="500" dirty="0">
                          <a:latin typeface="Arial"/>
                          <a:cs typeface="Arial"/>
                        </a:rPr>
                        <a:t>п</a:t>
                      </a:r>
                      <a:r>
                        <a:rPr sz="500" spc="-5" dirty="0">
                          <a:latin typeface="Arial"/>
                          <a:cs typeface="Arial"/>
                        </a:rPr>
                        <a:t>и</a:t>
                      </a:r>
                      <a:r>
                        <a:rPr sz="500" spc="-10" dirty="0">
                          <a:latin typeface="Arial"/>
                          <a:cs typeface="Arial"/>
                        </a:rPr>
                        <a:t>т</a:t>
                      </a:r>
                      <a:r>
                        <a:rPr sz="500" spc="-5" dirty="0">
                          <a:latin typeface="Arial"/>
                          <a:cs typeface="Arial"/>
                        </a:rPr>
                        <a:t>а</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ы</a:t>
                      </a:r>
                      <a:r>
                        <a:rPr sz="500" dirty="0">
                          <a:latin typeface="Arial"/>
                          <a:cs typeface="Arial"/>
                        </a:rPr>
                        <a:t>е</a:t>
                      </a:r>
                      <a:r>
                        <a:rPr sz="500" spc="10" dirty="0">
                          <a:latin typeface="Arial"/>
                          <a:cs typeface="Arial"/>
                        </a:rPr>
                        <a:t> </a:t>
                      </a:r>
                      <a:r>
                        <a:rPr sz="500" dirty="0">
                          <a:latin typeface="Arial"/>
                          <a:cs typeface="Arial"/>
                        </a:rPr>
                        <a:t>вл</a:t>
                      </a:r>
                      <a:r>
                        <a:rPr sz="500" spc="-5" dirty="0">
                          <a:latin typeface="Arial"/>
                          <a:cs typeface="Arial"/>
                        </a:rPr>
                        <a:t>о</a:t>
                      </a:r>
                      <a:r>
                        <a:rPr sz="500" dirty="0">
                          <a:latin typeface="Arial"/>
                          <a:cs typeface="Arial"/>
                        </a:rPr>
                        <a:t>ж</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я</a:t>
                      </a:r>
                      <a:r>
                        <a:rPr sz="500" spc="15" dirty="0">
                          <a:latin typeface="Arial"/>
                          <a:cs typeface="Arial"/>
                        </a:rPr>
                        <a:t> </a:t>
                      </a:r>
                      <a:r>
                        <a:rPr sz="500" dirty="0">
                          <a:latin typeface="Arial"/>
                          <a:cs typeface="Arial"/>
                        </a:rPr>
                        <a:t>на</a:t>
                      </a:r>
                      <a:r>
                        <a:rPr sz="500" spc="10" dirty="0">
                          <a:latin typeface="Arial"/>
                          <a:cs typeface="Arial"/>
                        </a:rPr>
                        <a:t> </a:t>
                      </a:r>
                      <a:r>
                        <a:rPr sz="500" spc="5" dirty="0">
                          <a:latin typeface="Arial"/>
                          <a:cs typeface="Arial"/>
                        </a:rPr>
                        <a:t>с</a:t>
                      </a:r>
                      <a:r>
                        <a:rPr sz="500" spc="-10" dirty="0">
                          <a:latin typeface="Arial"/>
                          <a:cs typeface="Arial"/>
                        </a:rPr>
                        <a:t>т</a:t>
                      </a:r>
                      <a:r>
                        <a:rPr sz="500" spc="-5" dirty="0">
                          <a:latin typeface="Arial"/>
                          <a:cs typeface="Arial"/>
                        </a:rPr>
                        <a:t>рои</a:t>
                      </a:r>
                      <a:r>
                        <a:rPr sz="500" spc="-10" dirty="0">
                          <a:latin typeface="Arial"/>
                          <a:cs typeface="Arial"/>
                        </a:rPr>
                        <a:t>т</a:t>
                      </a:r>
                      <a:r>
                        <a:rPr sz="500" spc="-5" dirty="0">
                          <a:latin typeface="Arial"/>
                          <a:cs typeface="Arial"/>
                        </a:rPr>
                        <a:t>е</a:t>
                      </a:r>
                      <a:r>
                        <a:rPr sz="500" dirty="0">
                          <a:latin typeface="Arial"/>
                          <a:cs typeface="Arial"/>
                        </a:rPr>
                        <a:t>л</a:t>
                      </a:r>
                      <a:r>
                        <a:rPr sz="500" spc="5" dirty="0">
                          <a:latin typeface="Arial"/>
                          <a:cs typeface="Arial"/>
                        </a:rPr>
                        <a:t>ьс</a:t>
                      </a:r>
                      <a:r>
                        <a:rPr sz="500" spc="-10" dirty="0">
                          <a:latin typeface="Arial"/>
                          <a:cs typeface="Arial"/>
                        </a:rPr>
                        <a:t>т</a:t>
                      </a:r>
                      <a:r>
                        <a:rPr sz="500" dirty="0">
                          <a:latin typeface="Arial"/>
                          <a:cs typeface="Arial"/>
                        </a:rPr>
                        <a:t>во</a:t>
                      </a:r>
                      <a:r>
                        <a:rPr sz="500" spc="10" dirty="0">
                          <a:latin typeface="Arial"/>
                          <a:cs typeface="Arial"/>
                        </a:rPr>
                        <a:t> </a:t>
                      </a:r>
                      <a:r>
                        <a:rPr sz="500" spc="-5" dirty="0">
                          <a:latin typeface="Arial"/>
                          <a:cs typeface="Arial"/>
                        </a:rPr>
                        <a:t>о</a:t>
                      </a:r>
                      <a:r>
                        <a:rPr sz="500" dirty="0">
                          <a:latin typeface="Arial"/>
                          <a:cs typeface="Arial"/>
                        </a:rPr>
                        <a:t>бъ</a:t>
                      </a:r>
                      <a:r>
                        <a:rPr sz="500" spc="-5" dirty="0">
                          <a:latin typeface="Arial"/>
                          <a:cs typeface="Arial"/>
                        </a:rPr>
                        <a:t>е</a:t>
                      </a:r>
                      <a:r>
                        <a:rPr sz="500" spc="-10" dirty="0">
                          <a:latin typeface="Arial"/>
                          <a:cs typeface="Arial"/>
                        </a:rPr>
                        <a:t>кт</a:t>
                      </a:r>
                      <a:r>
                        <a:rPr sz="500" spc="-5" dirty="0">
                          <a:latin typeface="Arial"/>
                          <a:cs typeface="Arial"/>
                        </a:rPr>
                        <a:t>о</a:t>
                      </a:r>
                      <a:r>
                        <a:rPr sz="500" dirty="0">
                          <a:latin typeface="Arial"/>
                          <a:cs typeface="Arial"/>
                        </a:rPr>
                        <a:t>в</a:t>
                      </a:r>
                      <a:r>
                        <a:rPr sz="500" spc="10" dirty="0">
                          <a:latin typeface="Arial"/>
                          <a:cs typeface="Arial"/>
                        </a:rPr>
                        <a:t> </a:t>
                      </a:r>
                      <a:r>
                        <a:rPr sz="500" dirty="0">
                          <a:latin typeface="Arial"/>
                          <a:cs typeface="Arial"/>
                        </a:rPr>
                        <a:t>н</a:t>
                      </a:r>
                      <a:r>
                        <a:rPr sz="500" spc="-5" dirty="0">
                          <a:latin typeface="Arial"/>
                          <a:cs typeface="Arial"/>
                        </a:rPr>
                        <a:t>е</a:t>
                      </a:r>
                      <a:r>
                        <a:rPr sz="500" dirty="0">
                          <a:latin typeface="Arial"/>
                          <a:cs typeface="Arial"/>
                        </a:rPr>
                        <a:t>дв</a:t>
                      </a:r>
                      <a:r>
                        <a:rPr sz="500" spc="-5" dirty="0">
                          <a:latin typeface="Arial"/>
                          <a:cs typeface="Arial"/>
                        </a:rPr>
                        <a:t>и</a:t>
                      </a:r>
                      <a:r>
                        <a:rPr sz="500" dirty="0">
                          <a:latin typeface="Arial"/>
                          <a:cs typeface="Arial"/>
                        </a:rPr>
                        <a:t>ж</a:t>
                      </a:r>
                      <a:r>
                        <a:rPr sz="500" spc="-5" dirty="0">
                          <a:latin typeface="Arial"/>
                          <a:cs typeface="Arial"/>
                        </a:rPr>
                        <a:t>и</a:t>
                      </a:r>
                      <a:r>
                        <a:rPr sz="500" dirty="0">
                          <a:latin typeface="Arial"/>
                          <a:cs typeface="Arial"/>
                        </a:rPr>
                        <a:t>м</a:t>
                      </a:r>
                      <a:r>
                        <a:rPr sz="500" spc="-5" dirty="0">
                          <a:latin typeface="Arial"/>
                          <a:cs typeface="Arial"/>
                        </a:rPr>
                        <a:t>о</a:t>
                      </a:r>
                      <a:r>
                        <a:rPr sz="500" dirty="0">
                          <a:latin typeface="Arial"/>
                          <a:cs typeface="Arial"/>
                        </a:rPr>
                        <a:t>го </a:t>
                      </a:r>
                      <a:r>
                        <a:rPr sz="500" spc="-5" dirty="0">
                          <a:latin typeface="Arial"/>
                          <a:cs typeface="Arial"/>
                        </a:rPr>
                        <a:t>и</a:t>
                      </a:r>
                      <a:r>
                        <a:rPr sz="500" dirty="0">
                          <a:latin typeface="Arial"/>
                          <a:cs typeface="Arial"/>
                        </a:rPr>
                        <a:t>м</a:t>
                      </a:r>
                      <a:r>
                        <a:rPr sz="500" spc="-20" dirty="0">
                          <a:latin typeface="Arial"/>
                          <a:cs typeface="Arial"/>
                        </a:rPr>
                        <a:t>у</a:t>
                      </a:r>
                      <a:r>
                        <a:rPr sz="500" spc="-5" dirty="0">
                          <a:latin typeface="Arial"/>
                          <a:cs typeface="Arial"/>
                        </a:rPr>
                        <a:t>ще</a:t>
                      </a:r>
                      <a:r>
                        <a:rPr sz="500" spc="5" dirty="0">
                          <a:latin typeface="Arial"/>
                          <a:cs typeface="Arial"/>
                        </a:rPr>
                        <a:t>с</a:t>
                      </a:r>
                      <a:r>
                        <a:rPr sz="500" spc="-10" dirty="0">
                          <a:latin typeface="Arial"/>
                          <a:cs typeface="Arial"/>
                        </a:rPr>
                        <a:t>т</a:t>
                      </a:r>
                      <a:r>
                        <a:rPr sz="500" dirty="0">
                          <a:latin typeface="Arial"/>
                          <a:cs typeface="Arial"/>
                        </a:rPr>
                        <a:t>ва</a:t>
                      </a:r>
                      <a:r>
                        <a:rPr sz="500" spc="10" dirty="0">
                          <a:latin typeface="Arial"/>
                          <a:cs typeface="Arial"/>
                        </a:rPr>
                        <a:t> </a:t>
                      </a:r>
                      <a:r>
                        <a:rPr sz="500" dirty="0">
                          <a:latin typeface="Arial"/>
                          <a:cs typeface="Arial"/>
                        </a:rPr>
                        <a:t>гос</a:t>
                      </a:r>
                      <a:r>
                        <a:rPr sz="500" spc="-20" dirty="0">
                          <a:latin typeface="Arial"/>
                          <a:cs typeface="Arial"/>
                        </a:rPr>
                        <a:t>у</a:t>
                      </a:r>
                      <a:r>
                        <a:rPr sz="500" dirty="0">
                          <a:latin typeface="Arial"/>
                          <a:cs typeface="Arial"/>
                        </a:rPr>
                        <a:t>д</a:t>
                      </a:r>
                      <a:r>
                        <a:rPr sz="500" spc="-5" dirty="0">
                          <a:latin typeface="Arial"/>
                          <a:cs typeface="Arial"/>
                        </a:rPr>
                        <a:t>ар</a:t>
                      </a:r>
                      <a:r>
                        <a:rPr sz="500" spc="5" dirty="0">
                          <a:latin typeface="Arial"/>
                          <a:cs typeface="Arial"/>
                        </a:rPr>
                        <a:t>с</a:t>
                      </a:r>
                      <a:r>
                        <a:rPr sz="500" spc="-10" dirty="0">
                          <a:latin typeface="Arial"/>
                          <a:cs typeface="Arial"/>
                        </a:rPr>
                        <a:t>т</a:t>
                      </a:r>
                      <a:r>
                        <a:rPr sz="500" dirty="0">
                          <a:latin typeface="Arial"/>
                          <a:cs typeface="Arial"/>
                        </a:rPr>
                        <a:t>в</a:t>
                      </a:r>
                      <a:r>
                        <a:rPr sz="500" spc="-5" dirty="0">
                          <a:latin typeface="Arial"/>
                          <a:cs typeface="Arial"/>
                        </a:rPr>
                        <a:t>е</a:t>
                      </a:r>
                      <a:r>
                        <a:rPr sz="500" dirty="0">
                          <a:latin typeface="Arial"/>
                          <a:cs typeface="Arial"/>
                        </a:rPr>
                        <a:t>нн</a:t>
                      </a:r>
                      <a:r>
                        <a:rPr sz="500" spc="-5" dirty="0">
                          <a:latin typeface="Arial"/>
                          <a:cs typeface="Arial"/>
                        </a:rPr>
                        <a:t>ы</a:t>
                      </a:r>
                      <a:r>
                        <a:rPr sz="500" dirty="0">
                          <a:latin typeface="Arial"/>
                          <a:cs typeface="Arial"/>
                        </a:rPr>
                        <a:t>ми</a:t>
                      </a:r>
                      <a:r>
                        <a:rPr sz="500" spc="10" dirty="0">
                          <a:latin typeface="Arial"/>
                          <a:cs typeface="Arial"/>
                        </a:rPr>
                        <a:t> </a:t>
                      </a:r>
                      <a:r>
                        <a:rPr sz="500" spc="-5" dirty="0">
                          <a:latin typeface="Arial"/>
                          <a:cs typeface="Arial"/>
                        </a:rPr>
                        <a:t>(</a:t>
                      </a:r>
                      <a:r>
                        <a:rPr sz="500" dirty="0">
                          <a:latin typeface="Arial"/>
                          <a:cs typeface="Arial"/>
                        </a:rPr>
                        <a:t>м</a:t>
                      </a:r>
                      <a:r>
                        <a:rPr sz="500" spc="-20" dirty="0">
                          <a:latin typeface="Arial"/>
                          <a:cs typeface="Arial"/>
                        </a:rPr>
                        <a:t>у</a:t>
                      </a:r>
                      <a:r>
                        <a:rPr sz="500" dirty="0">
                          <a:latin typeface="Arial"/>
                          <a:cs typeface="Arial"/>
                        </a:rPr>
                        <a:t>н</a:t>
                      </a:r>
                      <a:r>
                        <a:rPr sz="500" spc="-10" dirty="0">
                          <a:latin typeface="Arial"/>
                          <a:cs typeface="Arial"/>
                        </a:rPr>
                        <a:t>и</a:t>
                      </a:r>
                      <a:r>
                        <a:rPr sz="500" dirty="0">
                          <a:latin typeface="Arial"/>
                          <a:cs typeface="Arial"/>
                        </a:rPr>
                        <a:t>ц</a:t>
                      </a:r>
                      <a:r>
                        <a:rPr sz="500" spc="-10" dirty="0">
                          <a:latin typeface="Arial"/>
                          <a:cs typeface="Arial"/>
                        </a:rPr>
                        <a:t>и</a:t>
                      </a:r>
                      <a:r>
                        <a:rPr sz="500" dirty="0">
                          <a:latin typeface="Arial"/>
                          <a:cs typeface="Arial"/>
                        </a:rPr>
                        <a:t>п</a:t>
                      </a:r>
                      <a:r>
                        <a:rPr sz="500" spc="-5" dirty="0">
                          <a:latin typeface="Arial"/>
                          <a:cs typeface="Arial"/>
                        </a:rPr>
                        <a:t>а</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ы</a:t>
                      </a:r>
                      <a:r>
                        <a:rPr sz="500" dirty="0">
                          <a:latin typeface="Arial"/>
                          <a:cs typeface="Arial"/>
                        </a:rPr>
                        <a:t>м</a:t>
                      </a:r>
                      <a:r>
                        <a:rPr sz="500" spc="-5" dirty="0">
                          <a:latin typeface="Arial"/>
                          <a:cs typeface="Arial"/>
                        </a:rPr>
                        <a:t>и</a:t>
                      </a:r>
                      <a:r>
                        <a:rPr sz="500" dirty="0">
                          <a:latin typeface="Arial"/>
                          <a:cs typeface="Arial"/>
                        </a:rPr>
                        <a:t>)</a:t>
                      </a:r>
                      <a:r>
                        <a:rPr sz="500" spc="10" dirty="0">
                          <a:latin typeface="Arial"/>
                          <a:cs typeface="Arial"/>
                        </a:rPr>
                        <a:t> </a:t>
                      </a:r>
                      <a:r>
                        <a:rPr sz="500" spc="-20" dirty="0">
                          <a:latin typeface="Arial"/>
                          <a:cs typeface="Arial"/>
                        </a:rPr>
                        <a:t>у</a:t>
                      </a:r>
                      <a:r>
                        <a:rPr sz="500" spc="5" dirty="0">
                          <a:latin typeface="Arial"/>
                          <a:cs typeface="Arial"/>
                        </a:rPr>
                        <a:t>ч</a:t>
                      </a:r>
                      <a:r>
                        <a:rPr sz="500" spc="-5" dirty="0">
                          <a:latin typeface="Arial"/>
                          <a:cs typeface="Arial"/>
                        </a:rPr>
                        <a:t>ре</a:t>
                      </a:r>
                      <a:r>
                        <a:rPr sz="500" dirty="0">
                          <a:latin typeface="Arial"/>
                          <a:cs typeface="Arial"/>
                        </a:rPr>
                        <a:t>жд</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ями</a:t>
                      </a:r>
                      <a:endParaRPr sz="500">
                        <a:latin typeface="Arial"/>
                        <a:cs typeface="Arial"/>
                      </a:endParaRPr>
                    </a:p>
                  </a:txBody>
                  <a:tcPr marL="0" marR="0" marT="0" marB="0">
                    <a:lnR w="1650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pPr algn="ctr">
                        <a:lnSpc>
                          <a:spcPct val="100000"/>
                        </a:lnSpc>
                      </a:pPr>
                      <a:r>
                        <a:rPr sz="500" dirty="0">
                          <a:latin typeface="Arial"/>
                          <a:cs typeface="Arial"/>
                        </a:rPr>
                        <a:t>417</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89">
                      <a:solidFill>
                        <a:srgbClr val="000000"/>
                      </a:solidFill>
                      <a:prstDash val="solid"/>
                    </a:lnB>
                  </a:tcPr>
                </a:tc>
              </a:tr>
              <a:tr h="176316">
                <a:tc>
                  <a:txBody>
                    <a:bodyPr/>
                    <a:lstStyle/>
                    <a:p>
                      <a:pPr marL="16510" marR="431165">
                        <a:lnSpc>
                          <a:spcPct val="116399"/>
                        </a:lnSpc>
                      </a:pPr>
                      <a:r>
                        <a:rPr sz="500" b="1" spc="-5" dirty="0">
                          <a:latin typeface="Arial"/>
                          <a:cs typeface="Arial"/>
                        </a:rPr>
                        <a:t>П</a:t>
                      </a:r>
                      <a:r>
                        <a:rPr sz="500" b="1" dirty="0">
                          <a:latin typeface="Arial"/>
                          <a:cs typeface="Arial"/>
                        </a:rPr>
                        <a:t>р</a:t>
                      </a:r>
                      <a:r>
                        <a:rPr sz="500" b="1" spc="-5" dirty="0">
                          <a:latin typeface="Arial"/>
                          <a:cs typeface="Arial"/>
                        </a:rPr>
                        <a:t>е</a:t>
                      </a:r>
                      <a:r>
                        <a:rPr sz="500" b="1" dirty="0">
                          <a:latin typeface="Arial"/>
                          <a:cs typeface="Arial"/>
                        </a:rPr>
                        <a:t>до</a:t>
                      </a:r>
                      <a:r>
                        <a:rPr sz="500" b="1" spc="-5" dirty="0">
                          <a:latin typeface="Arial"/>
                          <a:cs typeface="Arial"/>
                        </a:rPr>
                        <a:t>с</a:t>
                      </a:r>
                      <a:r>
                        <a:rPr sz="500" b="1" spc="-15" dirty="0">
                          <a:latin typeface="Arial"/>
                          <a:cs typeface="Arial"/>
                        </a:rPr>
                        <a:t>т</a:t>
                      </a:r>
                      <a:r>
                        <a:rPr sz="500" b="1" spc="-5" dirty="0">
                          <a:latin typeface="Arial"/>
                          <a:cs typeface="Arial"/>
                        </a:rPr>
                        <a:t>а</a:t>
                      </a:r>
                      <a:r>
                        <a:rPr sz="500" b="1" dirty="0">
                          <a:latin typeface="Arial"/>
                          <a:cs typeface="Arial"/>
                        </a:rPr>
                        <a:t>в</a:t>
                      </a:r>
                      <a:r>
                        <a:rPr sz="500" b="1" spc="-5" dirty="0">
                          <a:latin typeface="Arial"/>
                          <a:cs typeface="Arial"/>
                        </a:rPr>
                        <a:t>ле</a:t>
                      </a:r>
                      <a:r>
                        <a:rPr sz="500" b="1" dirty="0">
                          <a:latin typeface="Arial"/>
                          <a:cs typeface="Arial"/>
                        </a:rPr>
                        <a:t>ние</a:t>
                      </a:r>
                      <a:r>
                        <a:rPr sz="500" b="1" spc="10" dirty="0">
                          <a:latin typeface="Arial"/>
                          <a:cs typeface="Arial"/>
                        </a:rPr>
                        <a:t> </a:t>
                      </a:r>
                      <a:r>
                        <a:rPr sz="500" b="1" spc="-5" dirty="0">
                          <a:latin typeface="Arial"/>
                          <a:cs typeface="Arial"/>
                        </a:rPr>
                        <a:t>субс</a:t>
                      </a:r>
                      <a:r>
                        <a:rPr sz="500" b="1" dirty="0">
                          <a:latin typeface="Arial"/>
                          <a:cs typeface="Arial"/>
                        </a:rPr>
                        <a:t>и</a:t>
                      </a:r>
                      <a:r>
                        <a:rPr sz="500" b="1" spc="-5" dirty="0">
                          <a:latin typeface="Arial"/>
                          <a:cs typeface="Arial"/>
                        </a:rPr>
                        <a:t>д</a:t>
                      </a:r>
                      <a:r>
                        <a:rPr sz="500" b="1" dirty="0">
                          <a:latin typeface="Arial"/>
                          <a:cs typeface="Arial"/>
                        </a:rPr>
                        <a:t>ий</a:t>
                      </a:r>
                      <a:r>
                        <a:rPr sz="500" b="1" spc="10" dirty="0">
                          <a:latin typeface="Arial"/>
                          <a:cs typeface="Arial"/>
                        </a:rPr>
                        <a:t> </a:t>
                      </a:r>
                      <a:r>
                        <a:rPr sz="500" b="1" spc="-5" dirty="0">
                          <a:latin typeface="Arial"/>
                          <a:cs typeface="Arial"/>
                        </a:rPr>
                        <a:t>б</a:t>
                      </a:r>
                      <a:r>
                        <a:rPr sz="500" b="1" dirty="0">
                          <a:latin typeface="Arial"/>
                          <a:cs typeface="Arial"/>
                        </a:rPr>
                        <a:t>юдже</a:t>
                      </a:r>
                      <a:r>
                        <a:rPr sz="500" b="1" spc="-15" dirty="0">
                          <a:latin typeface="Arial"/>
                          <a:cs typeface="Arial"/>
                        </a:rPr>
                        <a:t>т</a:t>
                      </a:r>
                      <a:r>
                        <a:rPr sz="500" b="1" dirty="0">
                          <a:latin typeface="Arial"/>
                          <a:cs typeface="Arial"/>
                        </a:rPr>
                        <a:t>ны</a:t>
                      </a:r>
                      <a:r>
                        <a:rPr sz="500" b="1" spc="-20" dirty="0">
                          <a:latin typeface="Arial"/>
                          <a:cs typeface="Arial"/>
                        </a:rPr>
                        <a:t>м</a:t>
                      </a:r>
                      <a:r>
                        <a:rPr sz="500" b="1" dirty="0">
                          <a:latin typeface="Arial"/>
                          <a:cs typeface="Arial"/>
                        </a:rPr>
                        <a:t>,</a:t>
                      </a:r>
                      <a:r>
                        <a:rPr sz="500" b="1" spc="15" dirty="0">
                          <a:latin typeface="Arial"/>
                          <a:cs typeface="Arial"/>
                        </a:rPr>
                        <a:t> </a:t>
                      </a:r>
                      <a:r>
                        <a:rPr sz="500" b="1" spc="-5" dirty="0">
                          <a:latin typeface="Arial"/>
                          <a:cs typeface="Arial"/>
                        </a:rPr>
                        <a:t>а</a:t>
                      </a:r>
                      <a:r>
                        <a:rPr sz="500" b="1" dirty="0">
                          <a:latin typeface="Arial"/>
                          <a:cs typeface="Arial"/>
                        </a:rPr>
                        <a:t>в</a:t>
                      </a:r>
                      <a:r>
                        <a:rPr sz="500" b="1" spc="-15" dirty="0">
                          <a:latin typeface="Arial"/>
                          <a:cs typeface="Arial"/>
                        </a:rPr>
                        <a:t>т</a:t>
                      </a:r>
                      <a:r>
                        <a:rPr sz="500" b="1" dirty="0">
                          <a:latin typeface="Arial"/>
                          <a:cs typeface="Arial"/>
                        </a:rPr>
                        <a:t>оно</a:t>
                      </a:r>
                      <a:r>
                        <a:rPr sz="500" b="1" spc="-15" dirty="0">
                          <a:latin typeface="Arial"/>
                          <a:cs typeface="Arial"/>
                        </a:rPr>
                        <a:t>м</a:t>
                      </a:r>
                      <a:r>
                        <a:rPr sz="500" b="1" dirty="0">
                          <a:latin typeface="Arial"/>
                          <a:cs typeface="Arial"/>
                        </a:rPr>
                        <a:t>ным </a:t>
                      </a:r>
                      <a:r>
                        <a:rPr sz="500" b="1" spc="-5" dirty="0">
                          <a:latin typeface="Arial"/>
                          <a:cs typeface="Arial"/>
                        </a:rPr>
                        <a:t>у</a:t>
                      </a:r>
                      <a:r>
                        <a:rPr sz="500" b="1" spc="-10" dirty="0">
                          <a:latin typeface="Arial"/>
                          <a:cs typeface="Arial"/>
                        </a:rPr>
                        <a:t>ч</a:t>
                      </a:r>
                      <a:r>
                        <a:rPr sz="500" b="1" dirty="0">
                          <a:latin typeface="Arial"/>
                          <a:cs typeface="Arial"/>
                        </a:rPr>
                        <a:t>р</a:t>
                      </a:r>
                      <a:r>
                        <a:rPr sz="500" b="1" spc="-5" dirty="0">
                          <a:latin typeface="Arial"/>
                          <a:cs typeface="Arial"/>
                        </a:rPr>
                        <a:t>е</a:t>
                      </a:r>
                      <a:r>
                        <a:rPr sz="500" b="1" dirty="0">
                          <a:latin typeface="Arial"/>
                          <a:cs typeface="Arial"/>
                        </a:rPr>
                        <a:t>жд</a:t>
                      </a:r>
                      <a:r>
                        <a:rPr sz="500" b="1" spc="-5" dirty="0">
                          <a:latin typeface="Arial"/>
                          <a:cs typeface="Arial"/>
                        </a:rPr>
                        <a:t>е</a:t>
                      </a:r>
                      <a:r>
                        <a:rPr sz="500" b="1" dirty="0">
                          <a:latin typeface="Arial"/>
                          <a:cs typeface="Arial"/>
                        </a:rPr>
                        <a:t>ниям</a:t>
                      </a:r>
                      <a:r>
                        <a:rPr sz="500" b="1" spc="-5" dirty="0">
                          <a:latin typeface="Arial"/>
                          <a:cs typeface="Arial"/>
                        </a:rPr>
                        <a:t> </a:t>
                      </a:r>
                      <a:r>
                        <a:rPr sz="500" b="1" dirty="0">
                          <a:latin typeface="Arial"/>
                          <a:cs typeface="Arial"/>
                        </a:rPr>
                        <a:t>и</a:t>
                      </a:r>
                      <a:r>
                        <a:rPr sz="500" b="1" spc="10" dirty="0">
                          <a:latin typeface="Arial"/>
                          <a:cs typeface="Arial"/>
                        </a:rPr>
                        <a:t> </a:t>
                      </a:r>
                      <a:r>
                        <a:rPr sz="500" b="1" dirty="0">
                          <a:latin typeface="Arial"/>
                          <a:cs typeface="Arial"/>
                        </a:rPr>
                        <a:t>иным</a:t>
                      </a:r>
                      <a:r>
                        <a:rPr sz="500" b="1" spc="-5" dirty="0">
                          <a:latin typeface="Arial"/>
                          <a:cs typeface="Arial"/>
                        </a:rPr>
                        <a:t> </a:t>
                      </a:r>
                      <a:r>
                        <a:rPr sz="500" b="1" dirty="0">
                          <a:latin typeface="Arial"/>
                          <a:cs typeface="Arial"/>
                        </a:rPr>
                        <a:t>н</a:t>
                      </a:r>
                      <a:r>
                        <a:rPr sz="500" b="1" spc="-5" dirty="0">
                          <a:latin typeface="Arial"/>
                          <a:cs typeface="Arial"/>
                        </a:rPr>
                        <a:t>е</a:t>
                      </a:r>
                      <a:r>
                        <a:rPr sz="500" b="1" spc="5" dirty="0">
                          <a:latin typeface="Arial"/>
                          <a:cs typeface="Arial"/>
                        </a:rPr>
                        <a:t>к</a:t>
                      </a:r>
                      <a:r>
                        <a:rPr sz="500" b="1" dirty="0">
                          <a:latin typeface="Arial"/>
                          <a:cs typeface="Arial"/>
                        </a:rPr>
                        <a:t>о</a:t>
                      </a:r>
                      <a:r>
                        <a:rPr sz="500" b="1" spc="-15" dirty="0">
                          <a:latin typeface="Arial"/>
                          <a:cs typeface="Arial"/>
                        </a:rPr>
                        <a:t>м</a:t>
                      </a:r>
                      <a:r>
                        <a:rPr sz="500" b="1" spc="-20" dirty="0">
                          <a:latin typeface="Arial"/>
                          <a:cs typeface="Arial"/>
                        </a:rPr>
                        <a:t>м</a:t>
                      </a:r>
                      <a:r>
                        <a:rPr sz="500" b="1" spc="-5" dirty="0">
                          <a:latin typeface="Arial"/>
                          <a:cs typeface="Arial"/>
                        </a:rPr>
                        <a:t>е</a:t>
                      </a:r>
                      <a:r>
                        <a:rPr sz="500" b="1" dirty="0">
                          <a:latin typeface="Arial"/>
                          <a:cs typeface="Arial"/>
                        </a:rPr>
                        <a:t>р</a:t>
                      </a:r>
                      <a:r>
                        <a:rPr sz="500" b="1" spc="-5" dirty="0">
                          <a:latin typeface="Arial"/>
                          <a:cs typeface="Arial"/>
                        </a:rPr>
                        <a:t>чес</a:t>
                      </a:r>
                      <a:r>
                        <a:rPr sz="500" b="1" spc="5" dirty="0">
                          <a:latin typeface="Arial"/>
                          <a:cs typeface="Arial"/>
                        </a:rPr>
                        <a:t>к</a:t>
                      </a:r>
                      <a:r>
                        <a:rPr sz="500" b="1" dirty="0">
                          <a:latin typeface="Arial"/>
                          <a:cs typeface="Arial"/>
                        </a:rPr>
                        <a:t>им</a:t>
                      </a:r>
                      <a:r>
                        <a:rPr sz="500" b="1" spc="-5" dirty="0">
                          <a:latin typeface="Arial"/>
                          <a:cs typeface="Arial"/>
                        </a:rPr>
                        <a:t> </a:t>
                      </a:r>
                      <a:r>
                        <a:rPr sz="500" b="1" dirty="0">
                          <a:latin typeface="Arial"/>
                          <a:cs typeface="Arial"/>
                        </a:rPr>
                        <a:t>ор</a:t>
                      </a:r>
                      <a:r>
                        <a:rPr sz="500" b="1" spc="-5" dirty="0">
                          <a:latin typeface="Arial"/>
                          <a:cs typeface="Arial"/>
                        </a:rPr>
                        <a:t>га</a:t>
                      </a:r>
                      <a:r>
                        <a:rPr sz="500" b="1" dirty="0">
                          <a:latin typeface="Arial"/>
                          <a:cs typeface="Arial"/>
                        </a:rPr>
                        <a:t>ни</a:t>
                      </a:r>
                      <a:r>
                        <a:rPr sz="500" b="1" spc="-10" dirty="0">
                          <a:latin typeface="Arial"/>
                          <a:cs typeface="Arial"/>
                        </a:rPr>
                        <a:t>з</a:t>
                      </a:r>
                      <a:r>
                        <a:rPr sz="500" b="1" spc="-5" dirty="0">
                          <a:latin typeface="Arial"/>
                          <a:cs typeface="Arial"/>
                        </a:rPr>
                        <a:t>а</a:t>
                      </a:r>
                      <a:r>
                        <a:rPr sz="500" b="1" dirty="0">
                          <a:latin typeface="Arial"/>
                          <a:cs typeface="Arial"/>
                        </a:rPr>
                        <a:t>ц</a:t>
                      </a:r>
                      <a:r>
                        <a:rPr sz="500" b="1" spc="-5" dirty="0">
                          <a:latin typeface="Arial"/>
                          <a:cs typeface="Arial"/>
                        </a:rPr>
                        <a:t>и</a:t>
                      </a:r>
                      <a:r>
                        <a:rPr sz="500" b="1" dirty="0">
                          <a:latin typeface="Arial"/>
                          <a:cs typeface="Arial"/>
                        </a:rPr>
                        <a:t>ям</a:t>
                      </a:r>
                      <a:endParaRPr sz="500">
                        <a:latin typeface="Arial"/>
                        <a:cs typeface="Arial"/>
                      </a:endParaRPr>
                    </a:p>
                  </a:txBody>
                  <a:tcPr marL="0" marR="0" marT="0" marB="0">
                    <a:lnR w="1650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600</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89">
                      <a:solidFill>
                        <a:srgbClr val="000000"/>
                      </a:solidFill>
                      <a:prstDash val="solid"/>
                    </a:lnT>
                    <a:lnB w="8890">
                      <a:solidFill>
                        <a:srgbClr val="000000"/>
                      </a:solidFill>
                      <a:prstDash val="solid"/>
                    </a:lnB>
                  </a:tcPr>
                </a:tc>
              </a:tr>
              <a:tr h="92591">
                <a:tc>
                  <a:txBody>
                    <a:bodyPr/>
                    <a:lstStyle/>
                    <a:p>
                      <a:pPr marL="16510">
                        <a:lnSpc>
                          <a:spcPct val="100000"/>
                        </a:lnSpc>
                      </a:pPr>
                      <a:r>
                        <a:rPr sz="500" spc="-5" dirty="0">
                          <a:latin typeface="Arial"/>
                          <a:cs typeface="Arial"/>
                        </a:rPr>
                        <a:t>С</a:t>
                      </a:r>
                      <a:r>
                        <a:rPr sz="500" spc="-20" dirty="0">
                          <a:latin typeface="Arial"/>
                          <a:cs typeface="Arial"/>
                        </a:rPr>
                        <a:t>у</a:t>
                      </a:r>
                      <a:r>
                        <a:rPr sz="500" dirty="0">
                          <a:latin typeface="Arial"/>
                          <a:cs typeface="Arial"/>
                        </a:rPr>
                        <a:t>бс</a:t>
                      </a:r>
                      <a:r>
                        <a:rPr sz="500" spc="-5" dirty="0">
                          <a:latin typeface="Arial"/>
                          <a:cs typeface="Arial"/>
                        </a:rPr>
                        <a:t>и</a:t>
                      </a:r>
                      <a:r>
                        <a:rPr sz="500" dirty="0">
                          <a:latin typeface="Arial"/>
                          <a:cs typeface="Arial"/>
                        </a:rPr>
                        <a:t>д</a:t>
                      </a:r>
                      <a:r>
                        <a:rPr sz="500" spc="-5" dirty="0">
                          <a:latin typeface="Arial"/>
                          <a:cs typeface="Arial"/>
                        </a:rPr>
                        <a:t>и</a:t>
                      </a:r>
                      <a:r>
                        <a:rPr sz="500" dirty="0">
                          <a:latin typeface="Arial"/>
                          <a:cs typeface="Arial"/>
                        </a:rPr>
                        <a:t>и</a:t>
                      </a:r>
                      <a:r>
                        <a:rPr sz="500" spc="10" dirty="0">
                          <a:latin typeface="Arial"/>
                          <a:cs typeface="Arial"/>
                        </a:rPr>
                        <a:t> </a:t>
                      </a:r>
                      <a:r>
                        <a:rPr sz="500" dirty="0">
                          <a:latin typeface="Arial"/>
                          <a:cs typeface="Arial"/>
                        </a:rPr>
                        <a:t>бюдж</a:t>
                      </a:r>
                      <a:r>
                        <a:rPr sz="500" spc="-5" dirty="0">
                          <a:latin typeface="Arial"/>
                          <a:cs typeface="Arial"/>
                        </a:rPr>
                        <a:t>е</a:t>
                      </a:r>
                      <a:r>
                        <a:rPr sz="500" spc="-10" dirty="0">
                          <a:latin typeface="Arial"/>
                          <a:cs typeface="Arial"/>
                        </a:rPr>
                        <a:t>т</a:t>
                      </a:r>
                      <a:r>
                        <a:rPr sz="500" dirty="0">
                          <a:latin typeface="Arial"/>
                          <a:cs typeface="Arial"/>
                        </a:rPr>
                        <a:t>н</a:t>
                      </a:r>
                      <a:r>
                        <a:rPr sz="500" spc="-5" dirty="0">
                          <a:latin typeface="Arial"/>
                          <a:cs typeface="Arial"/>
                        </a:rPr>
                        <a:t>ы</a:t>
                      </a:r>
                      <a:r>
                        <a:rPr sz="500" dirty="0">
                          <a:latin typeface="Arial"/>
                          <a:cs typeface="Arial"/>
                        </a:rPr>
                        <a:t>м</a:t>
                      </a:r>
                      <a:r>
                        <a:rPr sz="500" spc="15" dirty="0">
                          <a:latin typeface="Arial"/>
                          <a:cs typeface="Arial"/>
                        </a:rPr>
                        <a:t> </a:t>
                      </a:r>
                      <a:r>
                        <a:rPr sz="500" spc="-20" dirty="0">
                          <a:latin typeface="Arial"/>
                          <a:cs typeface="Arial"/>
                        </a:rPr>
                        <a:t>у</a:t>
                      </a:r>
                      <a:r>
                        <a:rPr sz="500" spc="5" dirty="0">
                          <a:latin typeface="Arial"/>
                          <a:cs typeface="Arial"/>
                        </a:rPr>
                        <a:t>ч</a:t>
                      </a:r>
                      <a:r>
                        <a:rPr sz="500" spc="-5" dirty="0">
                          <a:latin typeface="Arial"/>
                          <a:cs typeface="Arial"/>
                        </a:rPr>
                        <a:t>ре</a:t>
                      </a:r>
                      <a:r>
                        <a:rPr sz="500" dirty="0">
                          <a:latin typeface="Arial"/>
                          <a:cs typeface="Arial"/>
                        </a:rPr>
                        <a:t>жд</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ям</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610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92592">
                <a:tc>
                  <a:txBody>
                    <a:bodyPr/>
                    <a:lstStyle/>
                    <a:p>
                      <a:pPr marL="16510">
                        <a:lnSpc>
                          <a:spcPct val="100000"/>
                        </a:lnSpc>
                      </a:pPr>
                      <a:r>
                        <a:rPr sz="500" dirty="0">
                          <a:latin typeface="Arial"/>
                          <a:cs typeface="Arial"/>
                        </a:rPr>
                        <a:t>Г</a:t>
                      </a:r>
                      <a:r>
                        <a:rPr sz="500" spc="-5" dirty="0">
                          <a:latin typeface="Arial"/>
                          <a:cs typeface="Arial"/>
                        </a:rPr>
                        <a:t>ра</a:t>
                      </a:r>
                      <a:r>
                        <a:rPr sz="500" dirty="0">
                          <a:latin typeface="Arial"/>
                          <a:cs typeface="Arial"/>
                        </a:rPr>
                        <a:t>н</a:t>
                      </a:r>
                      <a:r>
                        <a:rPr sz="500" spc="-10" dirty="0">
                          <a:latin typeface="Arial"/>
                          <a:cs typeface="Arial"/>
                        </a:rPr>
                        <a:t>т</a:t>
                      </a:r>
                      <a:r>
                        <a:rPr sz="500" dirty="0">
                          <a:latin typeface="Arial"/>
                          <a:cs typeface="Arial"/>
                        </a:rPr>
                        <a:t>ы</a:t>
                      </a:r>
                      <a:r>
                        <a:rPr sz="500" spc="10" dirty="0">
                          <a:latin typeface="Arial"/>
                          <a:cs typeface="Arial"/>
                        </a:rPr>
                        <a:t> </a:t>
                      </a:r>
                      <a:r>
                        <a:rPr sz="500" dirty="0">
                          <a:latin typeface="Arial"/>
                          <a:cs typeface="Arial"/>
                        </a:rPr>
                        <a:t>в</a:t>
                      </a:r>
                      <a:r>
                        <a:rPr sz="500" spc="10" dirty="0">
                          <a:latin typeface="Arial"/>
                          <a:cs typeface="Arial"/>
                        </a:rPr>
                        <a:t> </a:t>
                      </a:r>
                      <a:r>
                        <a:rPr sz="500" spc="-5" dirty="0">
                          <a:latin typeface="Arial"/>
                          <a:cs typeface="Arial"/>
                        </a:rPr>
                        <a:t>фор</a:t>
                      </a:r>
                      <a:r>
                        <a:rPr sz="500" dirty="0">
                          <a:latin typeface="Arial"/>
                          <a:cs typeface="Arial"/>
                        </a:rPr>
                        <a:t>ме</a:t>
                      </a:r>
                      <a:r>
                        <a:rPr sz="500" spc="10" dirty="0">
                          <a:latin typeface="Arial"/>
                          <a:cs typeface="Arial"/>
                        </a:rPr>
                        <a:t> </a:t>
                      </a:r>
                      <a:r>
                        <a:rPr sz="500" spc="5" dirty="0">
                          <a:latin typeface="Arial"/>
                          <a:cs typeface="Arial"/>
                        </a:rPr>
                        <a:t>с</a:t>
                      </a:r>
                      <a:r>
                        <a:rPr sz="500" spc="-20" dirty="0">
                          <a:latin typeface="Arial"/>
                          <a:cs typeface="Arial"/>
                        </a:rPr>
                        <a:t>у</a:t>
                      </a:r>
                      <a:r>
                        <a:rPr sz="500" dirty="0">
                          <a:latin typeface="Arial"/>
                          <a:cs typeface="Arial"/>
                        </a:rPr>
                        <a:t>бс</a:t>
                      </a:r>
                      <a:r>
                        <a:rPr sz="500" spc="-5" dirty="0">
                          <a:latin typeface="Arial"/>
                          <a:cs typeface="Arial"/>
                        </a:rPr>
                        <a:t>и</a:t>
                      </a:r>
                      <a:r>
                        <a:rPr sz="500" dirty="0">
                          <a:latin typeface="Arial"/>
                          <a:cs typeface="Arial"/>
                        </a:rPr>
                        <a:t>д</a:t>
                      </a:r>
                      <a:r>
                        <a:rPr sz="500" spc="-5" dirty="0">
                          <a:latin typeface="Arial"/>
                          <a:cs typeface="Arial"/>
                        </a:rPr>
                        <a:t>и</a:t>
                      </a:r>
                      <a:r>
                        <a:rPr sz="500" dirty="0">
                          <a:latin typeface="Arial"/>
                          <a:cs typeface="Arial"/>
                        </a:rPr>
                        <a:t>и</a:t>
                      </a:r>
                      <a:r>
                        <a:rPr sz="500" spc="10" dirty="0">
                          <a:latin typeface="Arial"/>
                          <a:cs typeface="Arial"/>
                        </a:rPr>
                        <a:t> </a:t>
                      </a:r>
                      <a:r>
                        <a:rPr sz="500" dirty="0">
                          <a:latin typeface="Arial"/>
                          <a:cs typeface="Arial"/>
                        </a:rPr>
                        <a:t>бюдж</a:t>
                      </a:r>
                      <a:r>
                        <a:rPr sz="500" spc="-5" dirty="0">
                          <a:latin typeface="Arial"/>
                          <a:cs typeface="Arial"/>
                        </a:rPr>
                        <a:t>е</a:t>
                      </a:r>
                      <a:r>
                        <a:rPr sz="500" spc="-10" dirty="0">
                          <a:latin typeface="Arial"/>
                          <a:cs typeface="Arial"/>
                        </a:rPr>
                        <a:t>т</a:t>
                      </a:r>
                      <a:r>
                        <a:rPr sz="500" dirty="0">
                          <a:latin typeface="Arial"/>
                          <a:cs typeface="Arial"/>
                        </a:rPr>
                        <a:t>н</a:t>
                      </a:r>
                      <a:r>
                        <a:rPr sz="500" spc="-5" dirty="0">
                          <a:latin typeface="Arial"/>
                          <a:cs typeface="Arial"/>
                        </a:rPr>
                        <a:t>ы</a:t>
                      </a:r>
                      <a:r>
                        <a:rPr sz="500" dirty="0">
                          <a:latin typeface="Arial"/>
                          <a:cs typeface="Arial"/>
                        </a:rPr>
                        <a:t>м</a:t>
                      </a:r>
                      <a:r>
                        <a:rPr sz="500" spc="15" dirty="0">
                          <a:latin typeface="Arial"/>
                          <a:cs typeface="Arial"/>
                        </a:rPr>
                        <a:t> </a:t>
                      </a:r>
                      <a:r>
                        <a:rPr sz="500" spc="-20" dirty="0">
                          <a:latin typeface="Arial"/>
                          <a:cs typeface="Arial"/>
                        </a:rPr>
                        <a:t>у</a:t>
                      </a:r>
                      <a:r>
                        <a:rPr sz="500" spc="5" dirty="0">
                          <a:latin typeface="Arial"/>
                          <a:cs typeface="Arial"/>
                        </a:rPr>
                        <a:t>ч</a:t>
                      </a:r>
                      <a:r>
                        <a:rPr sz="500" spc="-5" dirty="0">
                          <a:latin typeface="Arial"/>
                          <a:cs typeface="Arial"/>
                        </a:rPr>
                        <a:t>ре</a:t>
                      </a:r>
                      <a:r>
                        <a:rPr sz="500" dirty="0">
                          <a:latin typeface="Arial"/>
                          <a:cs typeface="Arial"/>
                        </a:rPr>
                        <a:t>жд</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ям</a:t>
                      </a:r>
                      <a:endParaRPr sz="500">
                        <a:latin typeface="Arial"/>
                        <a:cs typeface="Arial"/>
                      </a:endParaRPr>
                    </a:p>
                  </a:txBody>
                  <a:tcPr marL="0" marR="0" marT="0" marB="0">
                    <a:lnR w="1650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pPr algn="ctr">
                        <a:lnSpc>
                          <a:spcPct val="100000"/>
                        </a:lnSpc>
                      </a:pPr>
                      <a:r>
                        <a:rPr sz="500" dirty="0">
                          <a:latin typeface="Arial"/>
                          <a:cs typeface="Arial"/>
                        </a:rPr>
                        <a:t>613</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89">
                      <a:solidFill>
                        <a:srgbClr val="000000"/>
                      </a:solidFill>
                      <a:prstDash val="solid"/>
                    </a:lnB>
                  </a:tcPr>
                </a:tc>
              </a:tr>
              <a:tr h="92592">
                <a:tc>
                  <a:txBody>
                    <a:bodyPr/>
                    <a:lstStyle/>
                    <a:p>
                      <a:pPr marL="16510">
                        <a:lnSpc>
                          <a:spcPct val="100000"/>
                        </a:lnSpc>
                      </a:pPr>
                      <a:r>
                        <a:rPr sz="500" spc="-5" dirty="0">
                          <a:latin typeface="Arial"/>
                          <a:cs typeface="Arial"/>
                        </a:rPr>
                        <a:t>С</a:t>
                      </a:r>
                      <a:r>
                        <a:rPr sz="500" spc="-20" dirty="0">
                          <a:latin typeface="Arial"/>
                          <a:cs typeface="Arial"/>
                        </a:rPr>
                        <a:t>у</a:t>
                      </a:r>
                      <a:r>
                        <a:rPr sz="500" dirty="0">
                          <a:latin typeface="Arial"/>
                          <a:cs typeface="Arial"/>
                        </a:rPr>
                        <a:t>бс</a:t>
                      </a:r>
                      <a:r>
                        <a:rPr sz="500" spc="-5" dirty="0">
                          <a:latin typeface="Arial"/>
                          <a:cs typeface="Arial"/>
                        </a:rPr>
                        <a:t>и</a:t>
                      </a:r>
                      <a:r>
                        <a:rPr sz="500" dirty="0">
                          <a:latin typeface="Arial"/>
                          <a:cs typeface="Arial"/>
                        </a:rPr>
                        <a:t>д</a:t>
                      </a:r>
                      <a:r>
                        <a:rPr sz="500" spc="-5" dirty="0">
                          <a:latin typeface="Arial"/>
                          <a:cs typeface="Arial"/>
                        </a:rPr>
                        <a:t>и</a:t>
                      </a:r>
                      <a:r>
                        <a:rPr sz="500" dirty="0">
                          <a:latin typeface="Arial"/>
                          <a:cs typeface="Arial"/>
                        </a:rPr>
                        <a:t>и</a:t>
                      </a:r>
                      <a:r>
                        <a:rPr sz="500" spc="10" dirty="0">
                          <a:latin typeface="Arial"/>
                          <a:cs typeface="Arial"/>
                        </a:rPr>
                        <a:t> </a:t>
                      </a:r>
                      <a:r>
                        <a:rPr sz="500" spc="-5" dirty="0">
                          <a:latin typeface="Arial"/>
                          <a:cs typeface="Arial"/>
                        </a:rPr>
                        <a:t>а</a:t>
                      </a:r>
                      <a:r>
                        <a:rPr sz="500" dirty="0">
                          <a:latin typeface="Arial"/>
                          <a:cs typeface="Arial"/>
                        </a:rPr>
                        <a:t>в</a:t>
                      </a:r>
                      <a:r>
                        <a:rPr sz="500" spc="-10" dirty="0">
                          <a:latin typeface="Arial"/>
                          <a:cs typeface="Arial"/>
                        </a:rPr>
                        <a:t>т</a:t>
                      </a:r>
                      <a:r>
                        <a:rPr sz="500" spc="-5" dirty="0">
                          <a:latin typeface="Arial"/>
                          <a:cs typeface="Arial"/>
                        </a:rPr>
                        <a:t>о</a:t>
                      </a:r>
                      <a:r>
                        <a:rPr sz="500" dirty="0">
                          <a:latin typeface="Arial"/>
                          <a:cs typeface="Arial"/>
                        </a:rPr>
                        <a:t>н</a:t>
                      </a:r>
                      <a:r>
                        <a:rPr sz="500" spc="-5" dirty="0">
                          <a:latin typeface="Arial"/>
                          <a:cs typeface="Arial"/>
                        </a:rPr>
                        <a:t>о</a:t>
                      </a:r>
                      <a:r>
                        <a:rPr sz="500" dirty="0">
                          <a:latin typeface="Arial"/>
                          <a:cs typeface="Arial"/>
                        </a:rPr>
                        <a:t>мн</a:t>
                      </a:r>
                      <a:r>
                        <a:rPr sz="500" spc="-5" dirty="0">
                          <a:latin typeface="Arial"/>
                          <a:cs typeface="Arial"/>
                        </a:rPr>
                        <a:t>ы</a:t>
                      </a:r>
                      <a:r>
                        <a:rPr sz="500" dirty="0">
                          <a:latin typeface="Arial"/>
                          <a:cs typeface="Arial"/>
                        </a:rPr>
                        <a:t>м</a:t>
                      </a:r>
                      <a:r>
                        <a:rPr sz="500" spc="15" dirty="0">
                          <a:latin typeface="Arial"/>
                          <a:cs typeface="Arial"/>
                        </a:rPr>
                        <a:t> </a:t>
                      </a:r>
                      <a:r>
                        <a:rPr sz="500" spc="-20" dirty="0">
                          <a:latin typeface="Arial"/>
                          <a:cs typeface="Arial"/>
                        </a:rPr>
                        <a:t>у</a:t>
                      </a:r>
                      <a:r>
                        <a:rPr sz="500" spc="5" dirty="0">
                          <a:latin typeface="Arial"/>
                          <a:cs typeface="Arial"/>
                        </a:rPr>
                        <a:t>ч</a:t>
                      </a:r>
                      <a:r>
                        <a:rPr sz="500" spc="-5" dirty="0">
                          <a:latin typeface="Arial"/>
                          <a:cs typeface="Arial"/>
                        </a:rPr>
                        <a:t>ре</a:t>
                      </a:r>
                      <a:r>
                        <a:rPr sz="500" dirty="0">
                          <a:latin typeface="Arial"/>
                          <a:cs typeface="Arial"/>
                        </a:rPr>
                        <a:t>жд</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ям</a:t>
                      </a:r>
                      <a:endParaRPr sz="500">
                        <a:latin typeface="Arial"/>
                        <a:cs typeface="Arial"/>
                      </a:endParaRPr>
                    </a:p>
                  </a:txBody>
                  <a:tcPr marL="0" marR="0" marT="0" marB="0">
                    <a:lnR w="1650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620</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89">
                      <a:solidFill>
                        <a:srgbClr val="000000"/>
                      </a:solidFill>
                      <a:prstDash val="solid"/>
                    </a:lnT>
                    <a:lnB w="8890">
                      <a:solidFill>
                        <a:srgbClr val="000000"/>
                      </a:solidFill>
                      <a:prstDash val="solid"/>
                    </a:lnB>
                  </a:tcPr>
                </a:tc>
              </a:tr>
              <a:tr h="92591">
                <a:tc>
                  <a:txBody>
                    <a:bodyPr/>
                    <a:lstStyle/>
                    <a:p>
                      <a:pPr marL="16510">
                        <a:lnSpc>
                          <a:spcPct val="100000"/>
                        </a:lnSpc>
                      </a:pPr>
                      <a:r>
                        <a:rPr sz="500" dirty="0">
                          <a:latin typeface="Arial"/>
                          <a:cs typeface="Arial"/>
                        </a:rPr>
                        <a:t>Г</a:t>
                      </a:r>
                      <a:r>
                        <a:rPr sz="500" spc="-5" dirty="0">
                          <a:latin typeface="Arial"/>
                          <a:cs typeface="Arial"/>
                        </a:rPr>
                        <a:t>ра</a:t>
                      </a:r>
                      <a:r>
                        <a:rPr sz="500" dirty="0">
                          <a:latin typeface="Arial"/>
                          <a:cs typeface="Arial"/>
                        </a:rPr>
                        <a:t>н</a:t>
                      </a:r>
                      <a:r>
                        <a:rPr sz="500" spc="-10" dirty="0">
                          <a:latin typeface="Arial"/>
                          <a:cs typeface="Arial"/>
                        </a:rPr>
                        <a:t>т</a:t>
                      </a:r>
                      <a:r>
                        <a:rPr sz="500" dirty="0">
                          <a:latin typeface="Arial"/>
                          <a:cs typeface="Arial"/>
                        </a:rPr>
                        <a:t>ы</a:t>
                      </a:r>
                      <a:r>
                        <a:rPr sz="500" spc="10" dirty="0">
                          <a:latin typeface="Arial"/>
                          <a:cs typeface="Arial"/>
                        </a:rPr>
                        <a:t> </a:t>
                      </a:r>
                      <a:r>
                        <a:rPr sz="500" dirty="0">
                          <a:latin typeface="Arial"/>
                          <a:cs typeface="Arial"/>
                        </a:rPr>
                        <a:t>в</a:t>
                      </a:r>
                      <a:r>
                        <a:rPr sz="500" spc="10" dirty="0">
                          <a:latin typeface="Arial"/>
                          <a:cs typeface="Arial"/>
                        </a:rPr>
                        <a:t> </a:t>
                      </a:r>
                      <a:r>
                        <a:rPr sz="500" spc="-5" dirty="0">
                          <a:latin typeface="Arial"/>
                          <a:cs typeface="Arial"/>
                        </a:rPr>
                        <a:t>фор</a:t>
                      </a:r>
                      <a:r>
                        <a:rPr sz="500" dirty="0">
                          <a:latin typeface="Arial"/>
                          <a:cs typeface="Arial"/>
                        </a:rPr>
                        <a:t>ме</a:t>
                      </a:r>
                      <a:r>
                        <a:rPr sz="500" spc="10" dirty="0">
                          <a:latin typeface="Arial"/>
                          <a:cs typeface="Arial"/>
                        </a:rPr>
                        <a:t> </a:t>
                      </a:r>
                      <a:r>
                        <a:rPr sz="500" spc="5" dirty="0">
                          <a:latin typeface="Arial"/>
                          <a:cs typeface="Arial"/>
                        </a:rPr>
                        <a:t>с</a:t>
                      </a:r>
                      <a:r>
                        <a:rPr sz="500" spc="-20" dirty="0">
                          <a:latin typeface="Arial"/>
                          <a:cs typeface="Arial"/>
                        </a:rPr>
                        <a:t>у</a:t>
                      </a:r>
                      <a:r>
                        <a:rPr sz="500" dirty="0">
                          <a:latin typeface="Arial"/>
                          <a:cs typeface="Arial"/>
                        </a:rPr>
                        <a:t>бс</a:t>
                      </a:r>
                      <a:r>
                        <a:rPr sz="500" spc="-5" dirty="0">
                          <a:latin typeface="Arial"/>
                          <a:cs typeface="Arial"/>
                        </a:rPr>
                        <a:t>и</a:t>
                      </a:r>
                      <a:r>
                        <a:rPr sz="500" dirty="0">
                          <a:latin typeface="Arial"/>
                          <a:cs typeface="Arial"/>
                        </a:rPr>
                        <a:t>д</a:t>
                      </a:r>
                      <a:r>
                        <a:rPr sz="500" spc="-5" dirty="0">
                          <a:latin typeface="Arial"/>
                          <a:cs typeface="Arial"/>
                        </a:rPr>
                        <a:t>и</a:t>
                      </a:r>
                      <a:r>
                        <a:rPr sz="500" dirty="0">
                          <a:latin typeface="Arial"/>
                          <a:cs typeface="Arial"/>
                        </a:rPr>
                        <a:t>и</a:t>
                      </a:r>
                      <a:r>
                        <a:rPr sz="500" spc="10" dirty="0">
                          <a:latin typeface="Arial"/>
                          <a:cs typeface="Arial"/>
                        </a:rPr>
                        <a:t> </a:t>
                      </a:r>
                      <a:r>
                        <a:rPr sz="500" spc="-5" dirty="0">
                          <a:latin typeface="Arial"/>
                          <a:cs typeface="Arial"/>
                        </a:rPr>
                        <a:t>а</a:t>
                      </a:r>
                      <a:r>
                        <a:rPr sz="500" dirty="0">
                          <a:latin typeface="Arial"/>
                          <a:cs typeface="Arial"/>
                        </a:rPr>
                        <a:t>в</a:t>
                      </a:r>
                      <a:r>
                        <a:rPr sz="500" spc="-10" dirty="0">
                          <a:latin typeface="Arial"/>
                          <a:cs typeface="Arial"/>
                        </a:rPr>
                        <a:t>т</a:t>
                      </a:r>
                      <a:r>
                        <a:rPr sz="500" spc="-5" dirty="0">
                          <a:latin typeface="Arial"/>
                          <a:cs typeface="Arial"/>
                        </a:rPr>
                        <a:t>о</a:t>
                      </a:r>
                      <a:r>
                        <a:rPr sz="500" dirty="0">
                          <a:latin typeface="Arial"/>
                          <a:cs typeface="Arial"/>
                        </a:rPr>
                        <a:t>н</a:t>
                      </a:r>
                      <a:r>
                        <a:rPr sz="500" spc="-5" dirty="0">
                          <a:latin typeface="Arial"/>
                          <a:cs typeface="Arial"/>
                        </a:rPr>
                        <a:t>о</a:t>
                      </a:r>
                      <a:r>
                        <a:rPr sz="500" dirty="0">
                          <a:latin typeface="Arial"/>
                          <a:cs typeface="Arial"/>
                        </a:rPr>
                        <a:t>мн</a:t>
                      </a:r>
                      <a:r>
                        <a:rPr sz="500" spc="-5" dirty="0">
                          <a:latin typeface="Arial"/>
                          <a:cs typeface="Arial"/>
                        </a:rPr>
                        <a:t>ы</a:t>
                      </a:r>
                      <a:r>
                        <a:rPr sz="500" dirty="0">
                          <a:latin typeface="Arial"/>
                          <a:cs typeface="Arial"/>
                        </a:rPr>
                        <a:t>м</a:t>
                      </a:r>
                      <a:r>
                        <a:rPr sz="500" spc="15" dirty="0">
                          <a:latin typeface="Arial"/>
                          <a:cs typeface="Arial"/>
                        </a:rPr>
                        <a:t> </a:t>
                      </a:r>
                      <a:r>
                        <a:rPr sz="500" spc="-20" dirty="0">
                          <a:latin typeface="Arial"/>
                          <a:cs typeface="Arial"/>
                        </a:rPr>
                        <a:t>у</a:t>
                      </a:r>
                      <a:r>
                        <a:rPr sz="500" spc="5" dirty="0">
                          <a:latin typeface="Arial"/>
                          <a:cs typeface="Arial"/>
                        </a:rPr>
                        <a:t>ч</a:t>
                      </a:r>
                      <a:r>
                        <a:rPr sz="500" spc="-5" dirty="0">
                          <a:latin typeface="Arial"/>
                          <a:cs typeface="Arial"/>
                        </a:rPr>
                        <a:t>ре</a:t>
                      </a:r>
                      <a:r>
                        <a:rPr sz="500" dirty="0">
                          <a:latin typeface="Arial"/>
                          <a:cs typeface="Arial"/>
                        </a:rPr>
                        <a:t>жд</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ям</a:t>
                      </a:r>
                      <a:endParaRPr sz="500">
                        <a:latin typeface="Arial"/>
                        <a:cs typeface="Arial"/>
                      </a:endParaRPr>
                    </a:p>
                  </a:txBody>
                  <a:tcPr marL="0" marR="0" marT="0" marB="0">
                    <a:lnR w="1650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pPr algn="ctr">
                        <a:lnSpc>
                          <a:spcPct val="100000"/>
                        </a:lnSpc>
                      </a:pPr>
                      <a:r>
                        <a:rPr sz="500" dirty="0">
                          <a:latin typeface="Arial"/>
                          <a:cs typeface="Arial"/>
                        </a:rPr>
                        <a:t>623</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89">
                      <a:solidFill>
                        <a:srgbClr val="000000"/>
                      </a:solidFill>
                      <a:prstDash val="solid"/>
                    </a:lnB>
                  </a:tcPr>
                </a:tc>
              </a:tr>
              <a:tr h="174473">
                <a:tc>
                  <a:txBody>
                    <a:bodyPr/>
                    <a:lstStyle/>
                    <a:p>
                      <a:pPr marL="16510" marR="363855">
                        <a:lnSpc>
                          <a:spcPct val="109100"/>
                        </a:lnSpc>
                      </a:pPr>
                      <a:r>
                        <a:rPr sz="500" spc="-5" dirty="0">
                          <a:latin typeface="Arial"/>
                          <a:cs typeface="Arial"/>
                        </a:rPr>
                        <a:t>С</a:t>
                      </a:r>
                      <a:r>
                        <a:rPr sz="500" spc="-20" dirty="0">
                          <a:latin typeface="Arial"/>
                          <a:cs typeface="Arial"/>
                        </a:rPr>
                        <a:t>у</a:t>
                      </a:r>
                      <a:r>
                        <a:rPr sz="500" dirty="0">
                          <a:latin typeface="Arial"/>
                          <a:cs typeface="Arial"/>
                        </a:rPr>
                        <a:t>бс</a:t>
                      </a:r>
                      <a:r>
                        <a:rPr sz="500" spc="-5" dirty="0">
                          <a:latin typeface="Arial"/>
                          <a:cs typeface="Arial"/>
                        </a:rPr>
                        <a:t>и</a:t>
                      </a:r>
                      <a:r>
                        <a:rPr sz="500" dirty="0">
                          <a:latin typeface="Arial"/>
                          <a:cs typeface="Arial"/>
                        </a:rPr>
                        <a:t>д</a:t>
                      </a:r>
                      <a:r>
                        <a:rPr sz="500" spc="-5" dirty="0">
                          <a:latin typeface="Arial"/>
                          <a:cs typeface="Arial"/>
                        </a:rPr>
                        <a:t>и</a:t>
                      </a:r>
                      <a:r>
                        <a:rPr sz="500" dirty="0">
                          <a:latin typeface="Arial"/>
                          <a:cs typeface="Arial"/>
                        </a:rPr>
                        <a:t>и</a:t>
                      </a:r>
                      <a:r>
                        <a:rPr sz="500" spc="10" dirty="0">
                          <a:latin typeface="Arial"/>
                          <a:cs typeface="Arial"/>
                        </a:rPr>
                        <a:t> </a:t>
                      </a:r>
                      <a:r>
                        <a:rPr sz="500" dirty="0">
                          <a:latin typeface="Arial"/>
                          <a:cs typeface="Arial"/>
                        </a:rPr>
                        <a:t>н</a:t>
                      </a:r>
                      <a:r>
                        <a:rPr sz="500" spc="-5" dirty="0">
                          <a:latin typeface="Arial"/>
                          <a:cs typeface="Arial"/>
                        </a:rPr>
                        <a:t>е</a:t>
                      </a:r>
                      <a:r>
                        <a:rPr sz="500" spc="-10" dirty="0">
                          <a:latin typeface="Arial"/>
                          <a:cs typeface="Arial"/>
                        </a:rPr>
                        <a:t>к</a:t>
                      </a:r>
                      <a:r>
                        <a:rPr sz="500" spc="-5" dirty="0">
                          <a:latin typeface="Arial"/>
                          <a:cs typeface="Arial"/>
                        </a:rPr>
                        <a:t>о</a:t>
                      </a:r>
                      <a:r>
                        <a:rPr sz="500" dirty="0">
                          <a:latin typeface="Arial"/>
                          <a:cs typeface="Arial"/>
                        </a:rPr>
                        <a:t>мм</a:t>
                      </a:r>
                      <a:r>
                        <a:rPr sz="500" spc="-5" dirty="0">
                          <a:latin typeface="Arial"/>
                          <a:cs typeface="Arial"/>
                        </a:rPr>
                        <a:t>ер</a:t>
                      </a:r>
                      <a:r>
                        <a:rPr sz="500" spc="5" dirty="0">
                          <a:latin typeface="Arial"/>
                          <a:cs typeface="Arial"/>
                        </a:rPr>
                        <a:t>ч</a:t>
                      </a:r>
                      <a:r>
                        <a:rPr sz="500" spc="-5" dirty="0">
                          <a:latin typeface="Arial"/>
                          <a:cs typeface="Arial"/>
                        </a:rPr>
                        <a:t>е</a:t>
                      </a:r>
                      <a:r>
                        <a:rPr sz="500" spc="5" dirty="0">
                          <a:latin typeface="Arial"/>
                          <a:cs typeface="Arial"/>
                        </a:rPr>
                        <a:t>с</a:t>
                      </a:r>
                      <a:r>
                        <a:rPr sz="500" spc="-10" dirty="0">
                          <a:latin typeface="Arial"/>
                          <a:cs typeface="Arial"/>
                        </a:rPr>
                        <a:t>к</a:t>
                      </a:r>
                      <a:r>
                        <a:rPr sz="500" spc="-5" dirty="0">
                          <a:latin typeface="Arial"/>
                          <a:cs typeface="Arial"/>
                        </a:rPr>
                        <a:t>и</a:t>
                      </a:r>
                      <a:r>
                        <a:rPr sz="500" dirty="0">
                          <a:latin typeface="Arial"/>
                          <a:cs typeface="Arial"/>
                        </a:rPr>
                        <a:t>м</a:t>
                      </a:r>
                      <a:r>
                        <a:rPr sz="500" spc="15" dirty="0">
                          <a:latin typeface="Arial"/>
                          <a:cs typeface="Arial"/>
                        </a:rPr>
                        <a:t> </a:t>
                      </a:r>
                      <a:r>
                        <a:rPr sz="500" spc="-5" dirty="0">
                          <a:latin typeface="Arial"/>
                          <a:cs typeface="Arial"/>
                        </a:rPr>
                        <a:t>ор</a:t>
                      </a:r>
                      <a:r>
                        <a:rPr sz="500" dirty="0">
                          <a:latin typeface="Arial"/>
                          <a:cs typeface="Arial"/>
                        </a:rPr>
                        <a:t>га</a:t>
                      </a:r>
                      <a:r>
                        <a:rPr sz="500" spc="-5" dirty="0">
                          <a:latin typeface="Arial"/>
                          <a:cs typeface="Arial"/>
                        </a:rPr>
                        <a:t>ни</a:t>
                      </a:r>
                      <a:r>
                        <a:rPr sz="500" spc="-10" dirty="0">
                          <a:latin typeface="Arial"/>
                          <a:cs typeface="Arial"/>
                        </a:rPr>
                        <a:t>з</a:t>
                      </a:r>
                      <a:r>
                        <a:rPr sz="500" spc="-5" dirty="0">
                          <a:latin typeface="Arial"/>
                          <a:cs typeface="Arial"/>
                        </a:rPr>
                        <a:t>а</a:t>
                      </a:r>
                      <a:r>
                        <a:rPr sz="500" dirty="0">
                          <a:latin typeface="Arial"/>
                          <a:cs typeface="Arial"/>
                        </a:rPr>
                        <a:t>ц</a:t>
                      </a:r>
                      <a:r>
                        <a:rPr sz="500" spc="-10" dirty="0">
                          <a:latin typeface="Arial"/>
                          <a:cs typeface="Arial"/>
                        </a:rPr>
                        <a:t>и</a:t>
                      </a:r>
                      <a:r>
                        <a:rPr sz="500" dirty="0">
                          <a:latin typeface="Arial"/>
                          <a:cs typeface="Arial"/>
                        </a:rPr>
                        <a:t>ям</a:t>
                      </a:r>
                      <a:r>
                        <a:rPr sz="500" spc="15" dirty="0">
                          <a:latin typeface="Arial"/>
                          <a:cs typeface="Arial"/>
                        </a:rPr>
                        <a:t> </a:t>
                      </a:r>
                      <a:r>
                        <a:rPr sz="500" spc="-5" dirty="0">
                          <a:latin typeface="Arial"/>
                          <a:cs typeface="Arial"/>
                        </a:rPr>
                        <a:t>(</a:t>
                      </a:r>
                      <a:r>
                        <a:rPr sz="500" spc="-10" dirty="0">
                          <a:latin typeface="Arial"/>
                          <a:cs typeface="Arial"/>
                        </a:rPr>
                        <a:t>з</a:t>
                      </a:r>
                      <a:r>
                        <a:rPr sz="500" dirty="0">
                          <a:latin typeface="Arial"/>
                          <a:cs typeface="Arial"/>
                        </a:rPr>
                        <a:t>а</a:t>
                      </a:r>
                      <a:r>
                        <a:rPr sz="500" spc="10" dirty="0">
                          <a:latin typeface="Arial"/>
                          <a:cs typeface="Arial"/>
                        </a:rPr>
                        <a:t> </a:t>
                      </a:r>
                      <a:r>
                        <a:rPr sz="500" spc="-5" dirty="0">
                          <a:latin typeface="Arial"/>
                          <a:cs typeface="Arial"/>
                        </a:rPr>
                        <a:t>и</a:t>
                      </a:r>
                      <a:r>
                        <a:rPr sz="500" spc="5" dirty="0">
                          <a:latin typeface="Arial"/>
                          <a:cs typeface="Arial"/>
                        </a:rPr>
                        <a:t>с</a:t>
                      </a:r>
                      <a:r>
                        <a:rPr sz="500" spc="-10" dirty="0">
                          <a:latin typeface="Arial"/>
                          <a:cs typeface="Arial"/>
                        </a:rPr>
                        <a:t>к</a:t>
                      </a:r>
                      <a:r>
                        <a:rPr sz="500" dirty="0">
                          <a:latin typeface="Arial"/>
                          <a:cs typeface="Arial"/>
                        </a:rPr>
                        <a:t>лю</a:t>
                      </a:r>
                      <a:r>
                        <a:rPr sz="500" spc="5" dirty="0">
                          <a:latin typeface="Arial"/>
                          <a:cs typeface="Arial"/>
                        </a:rPr>
                        <a:t>ч</a:t>
                      </a:r>
                      <a:r>
                        <a:rPr sz="500" spc="-5" dirty="0">
                          <a:latin typeface="Arial"/>
                          <a:cs typeface="Arial"/>
                        </a:rPr>
                        <a:t>е</a:t>
                      </a:r>
                      <a:r>
                        <a:rPr sz="500" dirty="0">
                          <a:latin typeface="Arial"/>
                          <a:cs typeface="Arial"/>
                        </a:rPr>
                        <a:t>н</a:t>
                      </a:r>
                      <a:r>
                        <a:rPr sz="500" spc="-10" dirty="0">
                          <a:latin typeface="Arial"/>
                          <a:cs typeface="Arial"/>
                        </a:rPr>
                        <a:t>и</a:t>
                      </a:r>
                      <a:r>
                        <a:rPr sz="500" spc="-5" dirty="0">
                          <a:latin typeface="Arial"/>
                          <a:cs typeface="Arial"/>
                        </a:rPr>
                        <a:t>е</a:t>
                      </a:r>
                      <a:r>
                        <a:rPr sz="500" dirty="0">
                          <a:latin typeface="Arial"/>
                          <a:cs typeface="Arial"/>
                        </a:rPr>
                        <a:t>м гос</a:t>
                      </a:r>
                      <a:r>
                        <a:rPr sz="500" spc="-20" dirty="0">
                          <a:latin typeface="Arial"/>
                          <a:cs typeface="Arial"/>
                        </a:rPr>
                        <a:t>у</a:t>
                      </a:r>
                      <a:r>
                        <a:rPr sz="500" dirty="0">
                          <a:latin typeface="Arial"/>
                          <a:cs typeface="Arial"/>
                        </a:rPr>
                        <a:t>д</a:t>
                      </a:r>
                      <a:r>
                        <a:rPr sz="500" spc="-5" dirty="0">
                          <a:latin typeface="Arial"/>
                          <a:cs typeface="Arial"/>
                        </a:rPr>
                        <a:t>ар</a:t>
                      </a:r>
                      <a:r>
                        <a:rPr sz="500" spc="5" dirty="0">
                          <a:latin typeface="Arial"/>
                          <a:cs typeface="Arial"/>
                        </a:rPr>
                        <a:t>с</a:t>
                      </a:r>
                      <a:r>
                        <a:rPr sz="500" spc="-10" dirty="0">
                          <a:latin typeface="Arial"/>
                          <a:cs typeface="Arial"/>
                        </a:rPr>
                        <a:t>т</a:t>
                      </a:r>
                      <a:r>
                        <a:rPr sz="500" dirty="0">
                          <a:latin typeface="Arial"/>
                          <a:cs typeface="Arial"/>
                        </a:rPr>
                        <a:t>в</a:t>
                      </a:r>
                      <a:r>
                        <a:rPr sz="500" spc="-5" dirty="0">
                          <a:latin typeface="Arial"/>
                          <a:cs typeface="Arial"/>
                        </a:rPr>
                        <a:t>е</a:t>
                      </a:r>
                      <a:r>
                        <a:rPr sz="500" dirty="0">
                          <a:latin typeface="Arial"/>
                          <a:cs typeface="Arial"/>
                        </a:rPr>
                        <a:t>нн</a:t>
                      </a:r>
                      <a:r>
                        <a:rPr sz="500" spc="-5" dirty="0">
                          <a:latin typeface="Arial"/>
                          <a:cs typeface="Arial"/>
                        </a:rPr>
                        <a:t>ы</a:t>
                      </a:r>
                      <a:r>
                        <a:rPr sz="500" dirty="0">
                          <a:latin typeface="Arial"/>
                          <a:cs typeface="Arial"/>
                        </a:rPr>
                        <a:t>х</a:t>
                      </a:r>
                      <a:r>
                        <a:rPr sz="500" spc="5" dirty="0">
                          <a:latin typeface="Arial"/>
                          <a:cs typeface="Arial"/>
                        </a:rPr>
                        <a:t> </a:t>
                      </a:r>
                      <a:r>
                        <a:rPr sz="500" spc="-5" dirty="0">
                          <a:latin typeface="Arial"/>
                          <a:cs typeface="Arial"/>
                        </a:rPr>
                        <a:t>(</a:t>
                      </a:r>
                      <a:r>
                        <a:rPr sz="500" dirty="0">
                          <a:latin typeface="Arial"/>
                          <a:cs typeface="Arial"/>
                        </a:rPr>
                        <a:t>м</a:t>
                      </a:r>
                      <a:r>
                        <a:rPr sz="500" spc="-20" dirty="0">
                          <a:latin typeface="Arial"/>
                          <a:cs typeface="Arial"/>
                        </a:rPr>
                        <a:t>у</a:t>
                      </a:r>
                      <a:r>
                        <a:rPr sz="500" dirty="0">
                          <a:latin typeface="Arial"/>
                          <a:cs typeface="Arial"/>
                        </a:rPr>
                        <a:t>н</a:t>
                      </a:r>
                      <a:r>
                        <a:rPr sz="500" spc="-10" dirty="0">
                          <a:latin typeface="Arial"/>
                          <a:cs typeface="Arial"/>
                        </a:rPr>
                        <a:t>и</a:t>
                      </a:r>
                      <a:r>
                        <a:rPr sz="500" dirty="0">
                          <a:latin typeface="Arial"/>
                          <a:cs typeface="Arial"/>
                        </a:rPr>
                        <a:t>ц</a:t>
                      </a:r>
                      <a:r>
                        <a:rPr sz="500" spc="-10" dirty="0">
                          <a:latin typeface="Arial"/>
                          <a:cs typeface="Arial"/>
                        </a:rPr>
                        <a:t>и</a:t>
                      </a:r>
                      <a:r>
                        <a:rPr sz="500" dirty="0">
                          <a:latin typeface="Arial"/>
                          <a:cs typeface="Arial"/>
                        </a:rPr>
                        <a:t>п</a:t>
                      </a:r>
                      <a:r>
                        <a:rPr sz="500" spc="-5" dirty="0">
                          <a:latin typeface="Arial"/>
                          <a:cs typeface="Arial"/>
                        </a:rPr>
                        <a:t>а</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ы</a:t>
                      </a:r>
                      <a:r>
                        <a:rPr sz="500" spc="-10" dirty="0">
                          <a:latin typeface="Arial"/>
                          <a:cs typeface="Arial"/>
                        </a:rPr>
                        <a:t>х</a:t>
                      </a:r>
                      <a:r>
                        <a:rPr sz="500" dirty="0">
                          <a:latin typeface="Arial"/>
                          <a:cs typeface="Arial"/>
                        </a:rPr>
                        <a:t>)</a:t>
                      </a:r>
                      <a:r>
                        <a:rPr sz="500" spc="10" dirty="0">
                          <a:latin typeface="Arial"/>
                          <a:cs typeface="Arial"/>
                        </a:rPr>
                        <a:t> </a:t>
                      </a:r>
                      <a:r>
                        <a:rPr sz="500" spc="-20" dirty="0">
                          <a:latin typeface="Arial"/>
                          <a:cs typeface="Arial"/>
                        </a:rPr>
                        <a:t>у</a:t>
                      </a:r>
                      <a:r>
                        <a:rPr sz="500" spc="5" dirty="0">
                          <a:latin typeface="Arial"/>
                          <a:cs typeface="Arial"/>
                        </a:rPr>
                        <a:t>ч</a:t>
                      </a:r>
                      <a:r>
                        <a:rPr sz="500" spc="-5" dirty="0">
                          <a:latin typeface="Arial"/>
                          <a:cs typeface="Arial"/>
                        </a:rPr>
                        <a:t>ре</a:t>
                      </a:r>
                      <a:r>
                        <a:rPr sz="500" dirty="0">
                          <a:latin typeface="Arial"/>
                          <a:cs typeface="Arial"/>
                        </a:rPr>
                        <a:t>жд</a:t>
                      </a:r>
                      <a:r>
                        <a:rPr sz="500" spc="-5" dirty="0">
                          <a:latin typeface="Arial"/>
                          <a:cs typeface="Arial"/>
                        </a:rPr>
                        <a:t>е</a:t>
                      </a:r>
                      <a:r>
                        <a:rPr sz="500" dirty="0">
                          <a:latin typeface="Arial"/>
                          <a:cs typeface="Arial"/>
                        </a:rPr>
                        <a:t>н</a:t>
                      </a:r>
                      <a:r>
                        <a:rPr sz="500" spc="-10" dirty="0">
                          <a:latin typeface="Arial"/>
                          <a:cs typeface="Arial"/>
                        </a:rPr>
                        <a:t>и</a:t>
                      </a:r>
                      <a:r>
                        <a:rPr sz="500" spc="-5" dirty="0">
                          <a:latin typeface="Arial"/>
                          <a:cs typeface="Arial"/>
                        </a:rPr>
                        <a:t>й</a:t>
                      </a:r>
                      <a:r>
                        <a:rPr sz="500" dirty="0">
                          <a:latin typeface="Arial"/>
                          <a:cs typeface="Arial"/>
                        </a:rPr>
                        <a:t>)</a:t>
                      </a:r>
                      <a:endParaRPr sz="500">
                        <a:latin typeface="Arial"/>
                        <a:cs typeface="Arial"/>
                      </a:endParaRPr>
                    </a:p>
                  </a:txBody>
                  <a:tcPr marL="0" marR="0" marT="0" marB="0">
                    <a:lnR w="1650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630</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89">
                      <a:solidFill>
                        <a:srgbClr val="000000"/>
                      </a:solidFill>
                      <a:prstDash val="solid"/>
                    </a:lnT>
                    <a:lnB w="8890">
                      <a:solidFill>
                        <a:srgbClr val="000000"/>
                      </a:solidFill>
                      <a:prstDash val="solid"/>
                    </a:lnB>
                  </a:tcPr>
                </a:tc>
              </a:tr>
              <a:tr h="92591">
                <a:tc>
                  <a:txBody>
                    <a:bodyPr/>
                    <a:lstStyle/>
                    <a:p>
                      <a:pPr marL="16510">
                        <a:lnSpc>
                          <a:spcPct val="100000"/>
                        </a:lnSpc>
                      </a:pPr>
                      <a:r>
                        <a:rPr sz="500" b="1" spc="-5" dirty="0">
                          <a:latin typeface="Arial"/>
                          <a:cs typeface="Arial"/>
                        </a:rPr>
                        <a:t>И</a:t>
                      </a:r>
                      <a:r>
                        <a:rPr sz="500" b="1" dirty="0">
                          <a:latin typeface="Arial"/>
                          <a:cs typeface="Arial"/>
                        </a:rPr>
                        <a:t>ные</a:t>
                      </a:r>
                      <a:r>
                        <a:rPr sz="500" b="1" spc="10" dirty="0">
                          <a:latin typeface="Arial"/>
                          <a:cs typeface="Arial"/>
                        </a:rPr>
                        <a:t> </a:t>
                      </a:r>
                      <a:r>
                        <a:rPr sz="500" b="1" spc="-5" dirty="0">
                          <a:latin typeface="Arial"/>
                          <a:cs typeface="Arial"/>
                        </a:rPr>
                        <a:t>б</a:t>
                      </a:r>
                      <a:r>
                        <a:rPr sz="500" b="1" dirty="0">
                          <a:latin typeface="Arial"/>
                          <a:cs typeface="Arial"/>
                        </a:rPr>
                        <a:t>юдже</a:t>
                      </a:r>
                      <a:r>
                        <a:rPr sz="500" b="1" spc="-15" dirty="0">
                          <a:latin typeface="Arial"/>
                          <a:cs typeface="Arial"/>
                        </a:rPr>
                        <a:t>т</a:t>
                      </a:r>
                      <a:r>
                        <a:rPr sz="500" b="1" dirty="0">
                          <a:latin typeface="Arial"/>
                          <a:cs typeface="Arial"/>
                        </a:rPr>
                        <a:t>ные</a:t>
                      </a:r>
                      <a:r>
                        <a:rPr sz="500" b="1" spc="10" dirty="0">
                          <a:latin typeface="Arial"/>
                          <a:cs typeface="Arial"/>
                        </a:rPr>
                        <a:t> </a:t>
                      </a:r>
                      <a:r>
                        <a:rPr sz="500" b="1" spc="-5" dirty="0">
                          <a:latin typeface="Arial"/>
                          <a:cs typeface="Arial"/>
                        </a:rPr>
                        <a:t>асс</a:t>
                      </a:r>
                      <a:r>
                        <a:rPr sz="500" b="1" dirty="0">
                          <a:latin typeface="Arial"/>
                          <a:cs typeface="Arial"/>
                        </a:rPr>
                        <a:t>и</a:t>
                      </a:r>
                      <a:r>
                        <a:rPr sz="500" b="1" spc="-10" dirty="0">
                          <a:latin typeface="Arial"/>
                          <a:cs typeface="Arial"/>
                        </a:rPr>
                        <a:t>г</a:t>
                      </a:r>
                      <a:r>
                        <a:rPr sz="500" b="1" dirty="0">
                          <a:latin typeface="Arial"/>
                          <a:cs typeface="Arial"/>
                        </a:rPr>
                        <a:t>нов</a:t>
                      </a:r>
                      <a:r>
                        <a:rPr sz="500" b="1" spc="-5" dirty="0">
                          <a:latin typeface="Arial"/>
                          <a:cs typeface="Arial"/>
                        </a:rPr>
                        <a:t>а</a:t>
                      </a:r>
                      <a:r>
                        <a:rPr sz="500" b="1" dirty="0">
                          <a:latin typeface="Arial"/>
                          <a:cs typeface="Arial"/>
                        </a:rPr>
                        <a:t>ния</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800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261190">
                <a:tc>
                  <a:txBody>
                    <a:bodyPr/>
                    <a:lstStyle/>
                    <a:p>
                      <a:pPr marL="16510" marR="10160">
                        <a:lnSpc>
                          <a:spcPct val="109100"/>
                        </a:lnSpc>
                      </a:pPr>
                      <a:r>
                        <a:rPr sz="500" spc="-5" dirty="0">
                          <a:latin typeface="Arial"/>
                          <a:cs typeface="Arial"/>
                        </a:rPr>
                        <a:t>С</a:t>
                      </a:r>
                      <a:r>
                        <a:rPr sz="500" spc="-20" dirty="0">
                          <a:latin typeface="Arial"/>
                          <a:cs typeface="Arial"/>
                        </a:rPr>
                        <a:t>у</a:t>
                      </a:r>
                      <a:r>
                        <a:rPr sz="500" dirty="0">
                          <a:latin typeface="Arial"/>
                          <a:cs typeface="Arial"/>
                        </a:rPr>
                        <a:t>бс</a:t>
                      </a:r>
                      <a:r>
                        <a:rPr sz="500" spc="-5" dirty="0">
                          <a:latin typeface="Arial"/>
                          <a:cs typeface="Arial"/>
                        </a:rPr>
                        <a:t>и</a:t>
                      </a:r>
                      <a:r>
                        <a:rPr sz="500" dirty="0">
                          <a:latin typeface="Arial"/>
                          <a:cs typeface="Arial"/>
                        </a:rPr>
                        <a:t>д</a:t>
                      </a:r>
                      <a:r>
                        <a:rPr sz="500" spc="-5" dirty="0">
                          <a:latin typeface="Arial"/>
                          <a:cs typeface="Arial"/>
                        </a:rPr>
                        <a:t>и</a:t>
                      </a:r>
                      <a:r>
                        <a:rPr sz="500" dirty="0">
                          <a:latin typeface="Arial"/>
                          <a:cs typeface="Arial"/>
                        </a:rPr>
                        <a:t>и</a:t>
                      </a:r>
                      <a:r>
                        <a:rPr sz="500" spc="10" dirty="0">
                          <a:latin typeface="Arial"/>
                          <a:cs typeface="Arial"/>
                        </a:rPr>
                        <a:t> </a:t>
                      </a:r>
                      <a:r>
                        <a:rPr sz="500" dirty="0">
                          <a:latin typeface="Arial"/>
                          <a:cs typeface="Arial"/>
                        </a:rPr>
                        <a:t>ю</a:t>
                      </a:r>
                      <a:r>
                        <a:rPr sz="500" spc="-5" dirty="0">
                          <a:latin typeface="Arial"/>
                          <a:cs typeface="Arial"/>
                        </a:rPr>
                        <a:t>ри</a:t>
                      </a:r>
                      <a:r>
                        <a:rPr sz="500" dirty="0">
                          <a:latin typeface="Arial"/>
                          <a:cs typeface="Arial"/>
                        </a:rPr>
                        <a:t>д</a:t>
                      </a:r>
                      <a:r>
                        <a:rPr sz="500" spc="-5" dirty="0">
                          <a:latin typeface="Arial"/>
                          <a:cs typeface="Arial"/>
                        </a:rPr>
                        <a:t>и</a:t>
                      </a:r>
                      <a:r>
                        <a:rPr sz="500" spc="5" dirty="0">
                          <a:latin typeface="Arial"/>
                          <a:cs typeface="Arial"/>
                        </a:rPr>
                        <a:t>ч</a:t>
                      </a:r>
                      <a:r>
                        <a:rPr sz="500" spc="-5" dirty="0">
                          <a:latin typeface="Arial"/>
                          <a:cs typeface="Arial"/>
                        </a:rPr>
                        <a:t>е</a:t>
                      </a:r>
                      <a:r>
                        <a:rPr sz="500" spc="5" dirty="0">
                          <a:latin typeface="Arial"/>
                          <a:cs typeface="Arial"/>
                        </a:rPr>
                        <a:t>с</a:t>
                      </a:r>
                      <a:r>
                        <a:rPr sz="500" spc="-10" dirty="0">
                          <a:latin typeface="Arial"/>
                          <a:cs typeface="Arial"/>
                        </a:rPr>
                        <a:t>к</a:t>
                      </a:r>
                      <a:r>
                        <a:rPr sz="500" spc="-5" dirty="0">
                          <a:latin typeface="Arial"/>
                          <a:cs typeface="Arial"/>
                        </a:rPr>
                        <a:t>и</a:t>
                      </a:r>
                      <a:r>
                        <a:rPr sz="500" dirty="0">
                          <a:latin typeface="Arial"/>
                          <a:cs typeface="Arial"/>
                        </a:rPr>
                        <a:t>м</a:t>
                      </a:r>
                      <a:r>
                        <a:rPr sz="500" spc="15" dirty="0">
                          <a:latin typeface="Arial"/>
                          <a:cs typeface="Arial"/>
                        </a:rPr>
                        <a:t> </a:t>
                      </a:r>
                      <a:r>
                        <a:rPr sz="500" dirty="0">
                          <a:latin typeface="Arial"/>
                          <a:cs typeface="Arial"/>
                        </a:rPr>
                        <a:t>л</a:t>
                      </a:r>
                      <a:r>
                        <a:rPr sz="500" spc="-5" dirty="0">
                          <a:latin typeface="Arial"/>
                          <a:cs typeface="Arial"/>
                        </a:rPr>
                        <a:t>и</a:t>
                      </a:r>
                      <a:r>
                        <a:rPr sz="500" dirty="0">
                          <a:latin typeface="Arial"/>
                          <a:cs typeface="Arial"/>
                        </a:rPr>
                        <a:t>ц</a:t>
                      </a:r>
                      <a:r>
                        <a:rPr sz="500" spc="-5" dirty="0">
                          <a:latin typeface="Arial"/>
                          <a:cs typeface="Arial"/>
                        </a:rPr>
                        <a:t>а</a:t>
                      </a:r>
                      <a:r>
                        <a:rPr sz="500" dirty="0">
                          <a:latin typeface="Arial"/>
                          <a:cs typeface="Arial"/>
                        </a:rPr>
                        <a:t>м</a:t>
                      </a:r>
                      <a:r>
                        <a:rPr sz="500" spc="15" dirty="0">
                          <a:latin typeface="Arial"/>
                          <a:cs typeface="Arial"/>
                        </a:rPr>
                        <a:t> </a:t>
                      </a:r>
                      <a:r>
                        <a:rPr sz="500" spc="-5" dirty="0">
                          <a:latin typeface="Arial"/>
                          <a:cs typeface="Arial"/>
                        </a:rPr>
                        <a:t>(</a:t>
                      </a:r>
                      <a:r>
                        <a:rPr sz="500" spc="-10" dirty="0">
                          <a:latin typeface="Arial"/>
                          <a:cs typeface="Arial"/>
                        </a:rPr>
                        <a:t>к</a:t>
                      </a:r>
                      <a:r>
                        <a:rPr sz="500" spc="-5" dirty="0">
                          <a:latin typeface="Arial"/>
                          <a:cs typeface="Arial"/>
                        </a:rPr>
                        <a:t>ро</a:t>
                      </a:r>
                      <a:r>
                        <a:rPr sz="500" dirty="0">
                          <a:latin typeface="Arial"/>
                          <a:cs typeface="Arial"/>
                        </a:rPr>
                        <a:t>ме</a:t>
                      </a:r>
                      <a:r>
                        <a:rPr sz="500" spc="10" dirty="0">
                          <a:latin typeface="Arial"/>
                          <a:cs typeface="Arial"/>
                        </a:rPr>
                        <a:t> </a:t>
                      </a:r>
                      <a:r>
                        <a:rPr sz="500" dirty="0">
                          <a:latin typeface="Arial"/>
                          <a:cs typeface="Arial"/>
                        </a:rPr>
                        <a:t>н</a:t>
                      </a:r>
                      <a:r>
                        <a:rPr sz="500" spc="-5" dirty="0">
                          <a:latin typeface="Arial"/>
                          <a:cs typeface="Arial"/>
                        </a:rPr>
                        <a:t>е</a:t>
                      </a:r>
                      <a:r>
                        <a:rPr sz="500" spc="-10" dirty="0">
                          <a:latin typeface="Arial"/>
                          <a:cs typeface="Arial"/>
                        </a:rPr>
                        <a:t>к</a:t>
                      </a:r>
                      <a:r>
                        <a:rPr sz="500" spc="-5" dirty="0">
                          <a:latin typeface="Arial"/>
                          <a:cs typeface="Arial"/>
                        </a:rPr>
                        <a:t>о</a:t>
                      </a:r>
                      <a:r>
                        <a:rPr sz="500" dirty="0">
                          <a:latin typeface="Arial"/>
                          <a:cs typeface="Arial"/>
                        </a:rPr>
                        <a:t>мм</a:t>
                      </a:r>
                      <a:r>
                        <a:rPr sz="500" spc="-5" dirty="0">
                          <a:latin typeface="Arial"/>
                          <a:cs typeface="Arial"/>
                        </a:rPr>
                        <a:t>ер</a:t>
                      </a:r>
                      <a:r>
                        <a:rPr sz="500" spc="5" dirty="0">
                          <a:latin typeface="Arial"/>
                          <a:cs typeface="Arial"/>
                        </a:rPr>
                        <a:t>ч</a:t>
                      </a:r>
                      <a:r>
                        <a:rPr sz="500" spc="-5" dirty="0">
                          <a:latin typeface="Arial"/>
                          <a:cs typeface="Arial"/>
                        </a:rPr>
                        <a:t>е</a:t>
                      </a:r>
                      <a:r>
                        <a:rPr sz="500" spc="5" dirty="0">
                          <a:latin typeface="Arial"/>
                          <a:cs typeface="Arial"/>
                        </a:rPr>
                        <a:t>с</a:t>
                      </a:r>
                      <a:r>
                        <a:rPr sz="500" spc="-10" dirty="0">
                          <a:latin typeface="Arial"/>
                          <a:cs typeface="Arial"/>
                        </a:rPr>
                        <a:t>к</a:t>
                      </a:r>
                      <a:r>
                        <a:rPr sz="500" spc="-5" dirty="0">
                          <a:latin typeface="Arial"/>
                          <a:cs typeface="Arial"/>
                        </a:rPr>
                        <a:t>и</a:t>
                      </a:r>
                      <a:r>
                        <a:rPr sz="500" dirty="0">
                          <a:latin typeface="Arial"/>
                          <a:cs typeface="Arial"/>
                        </a:rPr>
                        <a:t>х</a:t>
                      </a:r>
                      <a:r>
                        <a:rPr sz="500" spc="5" dirty="0">
                          <a:latin typeface="Arial"/>
                          <a:cs typeface="Arial"/>
                        </a:rPr>
                        <a:t> </a:t>
                      </a:r>
                      <a:r>
                        <a:rPr sz="500" spc="-5" dirty="0">
                          <a:latin typeface="Arial"/>
                          <a:cs typeface="Arial"/>
                        </a:rPr>
                        <a:t>ор</a:t>
                      </a:r>
                      <a:r>
                        <a:rPr sz="500" dirty="0">
                          <a:latin typeface="Arial"/>
                          <a:cs typeface="Arial"/>
                        </a:rPr>
                        <a:t>га</a:t>
                      </a:r>
                      <a:r>
                        <a:rPr sz="500" spc="-5" dirty="0">
                          <a:latin typeface="Arial"/>
                          <a:cs typeface="Arial"/>
                        </a:rPr>
                        <a:t>ни</a:t>
                      </a:r>
                      <a:r>
                        <a:rPr sz="500" spc="-10" dirty="0">
                          <a:latin typeface="Arial"/>
                          <a:cs typeface="Arial"/>
                        </a:rPr>
                        <a:t>з</a:t>
                      </a:r>
                      <a:r>
                        <a:rPr sz="500" spc="-5" dirty="0">
                          <a:latin typeface="Arial"/>
                          <a:cs typeface="Arial"/>
                        </a:rPr>
                        <a:t>а</a:t>
                      </a:r>
                      <a:r>
                        <a:rPr sz="500" dirty="0">
                          <a:latin typeface="Arial"/>
                          <a:cs typeface="Arial"/>
                        </a:rPr>
                        <a:t>ц</a:t>
                      </a:r>
                      <a:r>
                        <a:rPr sz="500" spc="-10" dirty="0">
                          <a:latin typeface="Arial"/>
                          <a:cs typeface="Arial"/>
                        </a:rPr>
                        <a:t>и</a:t>
                      </a:r>
                      <a:r>
                        <a:rPr sz="500" spc="-5" dirty="0">
                          <a:latin typeface="Arial"/>
                          <a:cs typeface="Arial"/>
                        </a:rPr>
                        <a:t>й)</a:t>
                      </a:r>
                      <a:r>
                        <a:rPr sz="500" dirty="0">
                          <a:latin typeface="Arial"/>
                          <a:cs typeface="Arial"/>
                        </a:rPr>
                        <a:t>, </a:t>
                      </a:r>
                      <a:r>
                        <a:rPr sz="500" spc="-5" dirty="0">
                          <a:latin typeface="Arial"/>
                          <a:cs typeface="Arial"/>
                        </a:rPr>
                        <a:t>и</a:t>
                      </a:r>
                      <a:r>
                        <a:rPr sz="500" dirty="0">
                          <a:latin typeface="Arial"/>
                          <a:cs typeface="Arial"/>
                        </a:rPr>
                        <a:t>нд</a:t>
                      </a:r>
                      <a:r>
                        <a:rPr sz="500" spc="-5" dirty="0">
                          <a:latin typeface="Arial"/>
                          <a:cs typeface="Arial"/>
                        </a:rPr>
                        <a:t>и</a:t>
                      </a:r>
                      <a:r>
                        <a:rPr sz="500" dirty="0">
                          <a:latin typeface="Arial"/>
                          <a:cs typeface="Arial"/>
                        </a:rPr>
                        <a:t>в</a:t>
                      </a:r>
                      <a:r>
                        <a:rPr sz="500" spc="-5" dirty="0">
                          <a:latin typeface="Arial"/>
                          <a:cs typeface="Arial"/>
                        </a:rPr>
                        <a:t>и</a:t>
                      </a:r>
                      <a:r>
                        <a:rPr sz="500" dirty="0">
                          <a:latin typeface="Arial"/>
                          <a:cs typeface="Arial"/>
                        </a:rPr>
                        <a:t>д</a:t>
                      </a:r>
                      <a:r>
                        <a:rPr sz="500" spc="-20" dirty="0">
                          <a:latin typeface="Arial"/>
                          <a:cs typeface="Arial"/>
                        </a:rPr>
                        <a:t>у</a:t>
                      </a:r>
                      <a:r>
                        <a:rPr sz="500" spc="-5" dirty="0">
                          <a:latin typeface="Arial"/>
                          <a:cs typeface="Arial"/>
                        </a:rPr>
                        <a:t>а</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ы</a:t>
                      </a:r>
                      <a:r>
                        <a:rPr sz="500" dirty="0">
                          <a:latin typeface="Arial"/>
                          <a:cs typeface="Arial"/>
                        </a:rPr>
                        <a:t>м</a:t>
                      </a:r>
                      <a:r>
                        <a:rPr sz="500" spc="15" dirty="0">
                          <a:latin typeface="Arial"/>
                          <a:cs typeface="Arial"/>
                        </a:rPr>
                        <a:t> </a:t>
                      </a:r>
                      <a:r>
                        <a:rPr sz="500" dirty="0">
                          <a:latin typeface="Arial"/>
                          <a:cs typeface="Arial"/>
                        </a:rPr>
                        <a:t>п</a:t>
                      </a:r>
                      <a:r>
                        <a:rPr sz="500" spc="-5" dirty="0">
                          <a:latin typeface="Arial"/>
                          <a:cs typeface="Arial"/>
                        </a:rPr>
                        <a:t>ре</a:t>
                      </a:r>
                      <a:r>
                        <a:rPr sz="500" dirty="0">
                          <a:latin typeface="Arial"/>
                          <a:cs typeface="Arial"/>
                        </a:rPr>
                        <a:t>дп</a:t>
                      </a:r>
                      <a:r>
                        <a:rPr sz="500" spc="-5" dirty="0">
                          <a:latin typeface="Arial"/>
                          <a:cs typeface="Arial"/>
                        </a:rPr>
                        <a:t>ри</a:t>
                      </a:r>
                      <a:r>
                        <a:rPr sz="500" dirty="0">
                          <a:latin typeface="Arial"/>
                          <a:cs typeface="Arial"/>
                        </a:rPr>
                        <a:t>н</a:t>
                      </a:r>
                      <a:r>
                        <a:rPr sz="500" spc="-10" dirty="0">
                          <a:latin typeface="Arial"/>
                          <a:cs typeface="Arial"/>
                        </a:rPr>
                        <a:t>и</a:t>
                      </a:r>
                      <a:r>
                        <a:rPr sz="500" dirty="0">
                          <a:latin typeface="Arial"/>
                          <a:cs typeface="Arial"/>
                        </a:rPr>
                        <a:t>м</a:t>
                      </a:r>
                      <a:r>
                        <a:rPr sz="500" spc="-5" dirty="0">
                          <a:latin typeface="Arial"/>
                          <a:cs typeface="Arial"/>
                        </a:rPr>
                        <a:t>а</a:t>
                      </a:r>
                      <a:r>
                        <a:rPr sz="500" spc="-10" dirty="0">
                          <a:latin typeface="Arial"/>
                          <a:cs typeface="Arial"/>
                        </a:rPr>
                        <a:t>т</a:t>
                      </a:r>
                      <a:r>
                        <a:rPr sz="500" spc="-5" dirty="0">
                          <a:latin typeface="Arial"/>
                          <a:cs typeface="Arial"/>
                        </a:rPr>
                        <a:t>е</a:t>
                      </a:r>
                      <a:r>
                        <a:rPr sz="500" dirty="0">
                          <a:latin typeface="Arial"/>
                          <a:cs typeface="Arial"/>
                        </a:rPr>
                        <a:t>лям,</a:t>
                      </a:r>
                      <a:r>
                        <a:rPr sz="500" spc="15" dirty="0">
                          <a:latin typeface="Arial"/>
                          <a:cs typeface="Arial"/>
                        </a:rPr>
                        <a:t> </a:t>
                      </a:r>
                      <a:r>
                        <a:rPr sz="500" spc="-5" dirty="0">
                          <a:latin typeface="Arial"/>
                          <a:cs typeface="Arial"/>
                        </a:rPr>
                        <a:t>фи</a:t>
                      </a:r>
                      <a:r>
                        <a:rPr sz="500" spc="-10" dirty="0">
                          <a:latin typeface="Arial"/>
                          <a:cs typeface="Arial"/>
                        </a:rPr>
                        <a:t>з</a:t>
                      </a:r>
                      <a:r>
                        <a:rPr sz="500" spc="-5" dirty="0">
                          <a:latin typeface="Arial"/>
                          <a:cs typeface="Arial"/>
                        </a:rPr>
                        <a:t>и</a:t>
                      </a:r>
                      <a:r>
                        <a:rPr sz="500" spc="5" dirty="0">
                          <a:latin typeface="Arial"/>
                          <a:cs typeface="Arial"/>
                        </a:rPr>
                        <a:t>ч</a:t>
                      </a:r>
                      <a:r>
                        <a:rPr sz="500" spc="-5" dirty="0">
                          <a:latin typeface="Arial"/>
                          <a:cs typeface="Arial"/>
                        </a:rPr>
                        <a:t>е</a:t>
                      </a:r>
                      <a:r>
                        <a:rPr sz="500" spc="5" dirty="0">
                          <a:latin typeface="Arial"/>
                          <a:cs typeface="Arial"/>
                        </a:rPr>
                        <a:t>с</a:t>
                      </a:r>
                      <a:r>
                        <a:rPr sz="500" spc="-10" dirty="0">
                          <a:latin typeface="Arial"/>
                          <a:cs typeface="Arial"/>
                        </a:rPr>
                        <a:t>к</a:t>
                      </a:r>
                      <a:r>
                        <a:rPr sz="500" spc="-5" dirty="0">
                          <a:latin typeface="Arial"/>
                          <a:cs typeface="Arial"/>
                        </a:rPr>
                        <a:t>и</a:t>
                      </a:r>
                      <a:r>
                        <a:rPr sz="500" dirty="0">
                          <a:latin typeface="Arial"/>
                          <a:cs typeface="Arial"/>
                        </a:rPr>
                        <a:t>м</a:t>
                      </a:r>
                      <a:r>
                        <a:rPr sz="500" spc="15" dirty="0">
                          <a:latin typeface="Arial"/>
                          <a:cs typeface="Arial"/>
                        </a:rPr>
                        <a:t> </a:t>
                      </a:r>
                      <a:r>
                        <a:rPr sz="500" dirty="0">
                          <a:latin typeface="Arial"/>
                          <a:cs typeface="Arial"/>
                        </a:rPr>
                        <a:t>л</a:t>
                      </a:r>
                      <a:r>
                        <a:rPr sz="500" spc="-5" dirty="0">
                          <a:latin typeface="Arial"/>
                          <a:cs typeface="Arial"/>
                        </a:rPr>
                        <a:t>и</a:t>
                      </a:r>
                      <a:r>
                        <a:rPr sz="500" dirty="0">
                          <a:latin typeface="Arial"/>
                          <a:cs typeface="Arial"/>
                        </a:rPr>
                        <a:t>ц</a:t>
                      </a:r>
                      <a:r>
                        <a:rPr sz="500" spc="-5" dirty="0">
                          <a:latin typeface="Arial"/>
                          <a:cs typeface="Arial"/>
                        </a:rPr>
                        <a:t>а</a:t>
                      </a:r>
                      <a:r>
                        <a:rPr sz="500" dirty="0">
                          <a:latin typeface="Arial"/>
                          <a:cs typeface="Arial"/>
                        </a:rPr>
                        <a:t>м</a:t>
                      </a:r>
                      <a:r>
                        <a:rPr sz="500" spc="15" dirty="0">
                          <a:latin typeface="Arial"/>
                          <a:cs typeface="Arial"/>
                        </a:rPr>
                        <a:t> </a:t>
                      </a:r>
                      <a:r>
                        <a:rPr sz="500" dirty="0">
                          <a:latin typeface="Arial"/>
                          <a:cs typeface="Arial"/>
                        </a:rPr>
                        <a:t>- п</a:t>
                      </a:r>
                      <a:r>
                        <a:rPr sz="500" spc="-5" dirty="0">
                          <a:latin typeface="Arial"/>
                          <a:cs typeface="Arial"/>
                        </a:rPr>
                        <a:t>рои</a:t>
                      </a:r>
                      <a:r>
                        <a:rPr sz="500" spc="-10" dirty="0">
                          <a:latin typeface="Arial"/>
                          <a:cs typeface="Arial"/>
                        </a:rPr>
                        <a:t>з</a:t>
                      </a:r>
                      <a:r>
                        <a:rPr sz="500" dirty="0">
                          <a:latin typeface="Arial"/>
                          <a:cs typeface="Arial"/>
                        </a:rPr>
                        <a:t>в</a:t>
                      </a:r>
                      <a:r>
                        <a:rPr sz="500" spc="-5" dirty="0">
                          <a:latin typeface="Arial"/>
                          <a:cs typeface="Arial"/>
                        </a:rPr>
                        <a:t>о</a:t>
                      </a:r>
                      <a:r>
                        <a:rPr sz="500" dirty="0">
                          <a:latin typeface="Arial"/>
                          <a:cs typeface="Arial"/>
                        </a:rPr>
                        <a:t>д</a:t>
                      </a:r>
                      <a:r>
                        <a:rPr sz="500" spc="-5" dirty="0">
                          <a:latin typeface="Arial"/>
                          <a:cs typeface="Arial"/>
                        </a:rPr>
                        <a:t>и</a:t>
                      </a:r>
                      <a:r>
                        <a:rPr sz="500" spc="-10" dirty="0">
                          <a:latin typeface="Arial"/>
                          <a:cs typeface="Arial"/>
                        </a:rPr>
                        <a:t>т</a:t>
                      </a:r>
                      <a:r>
                        <a:rPr sz="500" spc="-5" dirty="0">
                          <a:latin typeface="Arial"/>
                          <a:cs typeface="Arial"/>
                        </a:rPr>
                        <a:t>е</a:t>
                      </a:r>
                      <a:r>
                        <a:rPr sz="500" dirty="0">
                          <a:latin typeface="Arial"/>
                          <a:cs typeface="Arial"/>
                        </a:rPr>
                        <a:t>лям</a:t>
                      </a:r>
                      <a:r>
                        <a:rPr sz="500" spc="15" dirty="0">
                          <a:latin typeface="Arial"/>
                          <a:cs typeface="Arial"/>
                        </a:rPr>
                        <a:t> </a:t>
                      </a:r>
                      <a:r>
                        <a:rPr sz="500" spc="-10" dirty="0">
                          <a:latin typeface="Arial"/>
                          <a:cs typeface="Arial"/>
                        </a:rPr>
                        <a:t>т</a:t>
                      </a:r>
                      <a:r>
                        <a:rPr sz="500" spc="-5" dirty="0">
                          <a:latin typeface="Arial"/>
                          <a:cs typeface="Arial"/>
                        </a:rPr>
                        <a:t>о</a:t>
                      </a:r>
                      <a:r>
                        <a:rPr sz="500" dirty="0">
                          <a:latin typeface="Arial"/>
                          <a:cs typeface="Arial"/>
                        </a:rPr>
                        <a:t>в</a:t>
                      </a:r>
                      <a:r>
                        <a:rPr sz="500" spc="-5" dirty="0">
                          <a:latin typeface="Arial"/>
                          <a:cs typeface="Arial"/>
                        </a:rPr>
                        <a:t>аро</a:t>
                      </a:r>
                      <a:r>
                        <a:rPr sz="500" dirty="0">
                          <a:latin typeface="Arial"/>
                          <a:cs typeface="Arial"/>
                        </a:rPr>
                        <a:t>в,</a:t>
                      </a:r>
                      <a:r>
                        <a:rPr sz="500" spc="15" dirty="0">
                          <a:latin typeface="Arial"/>
                          <a:cs typeface="Arial"/>
                        </a:rPr>
                        <a:t> </a:t>
                      </a:r>
                      <a:r>
                        <a:rPr sz="500" spc="-5" dirty="0">
                          <a:latin typeface="Arial"/>
                          <a:cs typeface="Arial"/>
                        </a:rPr>
                        <a:t>ра</a:t>
                      </a:r>
                      <a:r>
                        <a:rPr sz="500" dirty="0">
                          <a:latin typeface="Arial"/>
                          <a:cs typeface="Arial"/>
                        </a:rPr>
                        <a:t>б</a:t>
                      </a:r>
                      <a:r>
                        <a:rPr sz="500" spc="-5" dirty="0">
                          <a:latin typeface="Arial"/>
                          <a:cs typeface="Arial"/>
                        </a:rPr>
                        <a:t>о</a:t>
                      </a:r>
                      <a:r>
                        <a:rPr sz="500" spc="-10" dirty="0">
                          <a:latin typeface="Arial"/>
                          <a:cs typeface="Arial"/>
                        </a:rPr>
                        <a:t>т</a:t>
                      </a:r>
                      <a:r>
                        <a:rPr sz="500" dirty="0">
                          <a:latin typeface="Arial"/>
                          <a:cs typeface="Arial"/>
                        </a:rPr>
                        <a:t>,</a:t>
                      </a:r>
                      <a:r>
                        <a:rPr sz="500" spc="15" dirty="0">
                          <a:latin typeface="Arial"/>
                          <a:cs typeface="Arial"/>
                        </a:rPr>
                        <a:t> </a:t>
                      </a:r>
                      <a:r>
                        <a:rPr sz="500" spc="-20" dirty="0">
                          <a:latin typeface="Arial"/>
                          <a:cs typeface="Arial"/>
                        </a:rPr>
                        <a:t>у</a:t>
                      </a:r>
                      <a:r>
                        <a:rPr sz="500" spc="5" dirty="0">
                          <a:latin typeface="Arial"/>
                          <a:cs typeface="Arial"/>
                        </a:rPr>
                        <a:t>с</a:t>
                      </a:r>
                      <a:r>
                        <a:rPr sz="500" dirty="0">
                          <a:latin typeface="Arial"/>
                          <a:cs typeface="Arial"/>
                        </a:rPr>
                        <a:t>л</a:t>
                      </a:r>
                      <a:r>
                        <a:rPr sz="500" spc="-20" dirty="0">
                          <a:latin typeface="Arial"/>
                          <a:cs typeface="Arial"/>
                        </a:rPr>
                        <a:t>у</a:t>
                      </a:r>
                      <a:r>
                        <a:rPr sz="500" dirty="0">
                          <a:latin typeface="Arial"/>
                          <a:cs typeface="Arial"/>
                        </a:rPr>
                        <a:t>г</a:t>
                      </a:r>
                      <a:endParaRPr sz="500">
                        <a:latin typeface="Arial"/>
                        <a:cs typeface="Arial"/>
                      </a:endParaRPr>
                    </a:p>
                  </a:txBody>
                  <a:tcPr marL="0" marR="0" marT="0" marB="0">
                    <a:lnR w="1650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pPr algn="ctr">
                        <a:lnSpc>
                          <a:spcPct val="100000"/>
                        </a:lnSpc>
                      </a:pPr>
                      <a:r>
                        <a:rPr sz="500" dirty="0">
                          <a:latin typeface="Arial"/>
                          <a:cs typeface="Arial"/>
                        </a:rPr>
                        <a:t>810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89">
                      <a:solidFill>
                        <a:srgbClr val="000000"/>
                      </a:solidFill>
                      <a:prstDash val="solid"/>
                    </a:lnB>
                  </a:tcPr>
                </a:tc>
              </a:tr>
              <a:tr h="92592">
                <a:tc>
                  <a:txBody>
                    <a:bodyPr/>
                    <a:lstStyle/>
                    <a:p>
                      <a:pPr marL="16510">
                        <a:lnSpc>
                          <a:spcPct val="100000"/>
                        </a:lnSpc>
                      </a:pPr>
                      <a:r>
                        <a:rPr sz="500" spc="-5" dirty="0">
                          <a:latin typeface="Arial"/>
                          <a:cs typeface="Arial"/>
                        </a:rPr>
                        <a:t>И</a:t>
                      </a:r>
                      <a:r>
                        <a:rPr sz="500" spc="5" dirty="0">
                          <a:latin typeface="Arial"/>
                          <a:cs typeface="Arial"/>
                        </a:rPr>
                        <a:t>с</a:t>
                      </a:r>
                      <a:r>
                        <a:rPr sz="500" dirty="0">
                          <a:latin typeface="Arial"/>
                          <a:cs typeface="Arial"/>
                        </a:rPr>
                        <a:t>п</a:t>
                      </a:r>
                      <a:r>
                        <a:rPr sz="500" spc="-5" dirty="0">
                          <a:latin typeface="Arial"/>
                          <a:cs typeface="Arial"/>
                        </a:rPr>
                        <a:t>о</a:t>
                      </a:r>
                      <a:r>
                        <a:rPr sz="500" dirty="0">
                          <a:latin typeface="Arial"/>
                          <a:cs typeface="Arial"/>
                        </a:rPr>
                        <a:t>лн</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е</a:t>
                      </a:r>
                      <a:r>
                        <a:rPr sz="500" spc="10" dirty="0">
                          <a:latin typeface="Arial"/>
                          <a:cs typeface="Arial"/>
                        </a:rPr>
                        <a:t> </a:t>
                      </a:r>
                      <a:r>
                        <a:rPr sz="500" spc="5" dirty="0">
                          <a:latin typeface="Arial"/>
                          <a:cs typeface="Arial"/>
                        </a:rPr>
                        <a:t>с</a:t>
                      </a:r>
                      <a:r>
                        <a:rPr sz="500" spc="-20" dirty="0">
                          <a:latin typeface="Arial"/>
                          <a:cs typeface="Arial"/>
                        </a:rPr>
                        <a:t>у</a:t>
                      </a:r>
                      <a:r>
                        <a:rPr sz="500" dirty="0">
                          <a:latin typeface="Arial"/>
                          <a:cs typeface="Arial"/>
                        </a:rPr>
                        <a:t>д</a:t>
                      </a:r>
                      <a:r>
                        <a:rPr sz="500" spc="-5" dirty="0">
                          <a:latin typeface="Arial"/>
                          <a:cs typeface="Arial"/>
                        </a:rPr>
                        <a:t>е</a:t>
                      </a:r>
                      <a:r>
                        <a:rPr sz="500" dirty="0">
                          <a:latin typeface="Arial"/>
                          <a:cs typeface="Arial"/>
                        </a:rPr>
                        <a:t>бн</a:t>
                      </a:r>
                      <a:r>
                        <a:rPr sz="500" spc="-5" dirty="0">
                          <a:latin typeface="Arial"/>
                          <a:cs typeface="Arial"/>
                        </a:rPr>
                        <a:t>ы</a:t>
                      </a:r>
                      <a:r>
                        <a:rPr sz="500" dirty="0">
                          <a:latin typeface="Arial"/>
                          <a:cs typeface="Arial"/>
                        </a:rPr>
                        <a:t>х</a:t>
                      </a:r>
                      <a:r>
                        <a:rPr sz="500" spc="5" dirty="0">
                          <a:latin typeface="Arial"/>
                          <a:cs typeface="Arial"/>
                        </a:rPr>
                        <a:t> </a:t>
                      </a:r>
                      <a:r>
                        <a:rPr sz="500" spc="-5" dirty="0">
                          <a:latin typeface="Arial"/>
                          <a:cs typeface="Arial"/>
                        </a:rPr>
                        <a:t>а</a:t>
                      </a:r>
                      <a:r>
                        <a:rPr sz="500" spc="-10" dirty="0">
                          <a:latin typeface="Arial"/>
                          <a:cs typeface="Arial"/>
                        </a:rPr>
                        <a:t>кт</a:t>
                      </a:r>
                      <a:r>
                        <a:rPr sz="500" spc="-5" dirty="0">
                          <a:latin typeface="Arial"/>
                          <a:cs typeface="Arial"/>
                        </a:rPr>
                        <a:t>о</a:t>
                      </a:r>
                      <a:r>
                        <a:rPr sz="500" dirty="0">
                          <a:latin typeface="Arial"/>
                          <a:cs typeface="Arial"/>
                        </a:rPr>
                        <a:t>в</a:t>
                      </a:r>
                      <a:endParaRPr sz="500">
                        <a:latin typeface="Arial"/>
                        <a:cs typeface="Arial"/>
                      </a:endParaRPr>
                    </a:p>
                  </a:txBody>
                  <a:tcPr marL="0" marR="0" marT="0" marB="0">
                    <a:lnR w="1650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830</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89">
                      <a:solidFill>
                        <a:srgbClr val="000000"/>
                      </a:solidFill>
                      <a:prstDash val="solid"/>
                    </a:lnT>
                    <a:lnB w="8890">
                      <a:solidFill>
                        <a:srgbClr val="000000"/>
                      </a:solidFill>
                      <a:prstDash val="solid"/>
                    </a:lnB>
                  </a:tcPr>
                </a:tc>
              </a:tr>
              <a:tr h="522383">
                <a:tc>
                  <a:txBody>
                    <a:bodyPr/>
                    <a:lstStyle/>
                    <a:p>
                      <a:pPr marL="16510" marR="10160">
                        <a:lnSpc>
                          <a:spcPct val="109100"/>
                        </a:lnSpc>
                      </a:pPr>
                      <a:r>
                        <a:rPr sz="500" spc="-5" dirty="0">
                          <a:latin typeface="Arial"/>
                          <a:cs typeface="Arial"/>
                        </a:rPr>
                        <a:t>И</a:t>
                      </a:r>
                      <a:r>
                        <a:rPr sz="500" spc="5" dirty="0">
                          <a:latin typeface="Arial"/>
                          <a:cs typeface="Arial"/>
                        </a:rPr>
                        <a:t>с</a:t>
                      </a:r>
                      <a:r>
                        <a:rPr sz="500" dirty="0">
                          <a:latin typeface="Arial"/>
                          <a:cs typeface="Arial"/>
                        </a:rPr>
                        <a:t>п</a:t>
                      </a:r>
                      <a:r>
                        <a:rPr sz="500" spc="-5" dirty="0">
                          <a:latin typeface="Arial"/>
                          <a:cs typeface="Arial"/>
                        </a:rPr>
                        <a:t>о</a:t>
                      </a:r>
                      <a:r>
                        <a:rPr sz="500" dirty="0">
                          <a:latin typeface="Arial"/>
                          <a:cs typeface="Arial"/>
                        </a:rPr>
                        <a:t>лн</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е</a:t>
                      </a:r>
                      <a:r>
                        <a:rPr sz="500" spc="10" dirty="0">
                          <a:latin typeface="Arial"/>
                          <a:cs typeface="Arial"/>
                        </a:rPr>
                        <a:t> </a:t>
                      </a:r>
                      <a:r>
                        <a:rPr sz="500" spc="5" dirty="0">
                          <a:latin typeface="Arial"/>
                          <a:cs typeface="Arial"/>
                        </a:rPr>
                        <a:t>с</a:t>
                      </a:r>
                      <a:r>
                        <a:rPr sz="500" spc="-20" dirty="0">
                          <a:latin typeface="Arial"/>
                          <a:cs typeface="Arial"/>
                        </a:rPr>
                        <a:t>у</a:t>
                      </a:r>
                      <a:r>
                        <a:rPr sz="500" dirty="0">
                          <a:latin typeface="Arial"/>
                          <a:cs typeface="Arial"/>
                        </a:rPr>
                        <a:t>д</a:t>
                      </a:r>
                      <a:r>
                        <a:rPr sz="500" spc="-5" dirty="0">
                          <a:latin typeface="Arial"/>
                          <a:cs typeface="Arial"/>
                        </a:rPr>
                        <a:t>е</a:t>
                      </a:r>
                      <a:r>
                        <a:rPr sz="500" dirty="0">
                          <a:latin typeface="Arial"/>
                          <a:cs typeface="Arial"/>
                        </a:rPr>
                        <a:t>бн</a:t>
                      </a:r>
                      <a:r>
                        <a:rPr sz="500" spc="-5" dirty="0">
                          <a:latin typeface="Arial"/>
                          <a:cs typeface="Arial"/>
                        </a:rPr>
                        <a:t>ы</a:t>
                      </a:r>
                      <a:r>
                        <a:rPr sz="500" dirty="0">
                          <a:latin typeface="Arial"/>
                          <a:cs typeface="Arial"/>
                        </a:rPr>
                        <a:t>х</a:t>
                      </a:r>
                      <a:r>
                        <a:rPr sz="500" spc="5" dirty="0">
                          <a:latin typeface="Arial"/>
                          <a:cs typeface="Arial"/>
                        </a:rPr>
                        <a:t> </a:t>
                      </a:r>
                      <a:r>
                        <a:rPr sz="500" spc="-5" dirty="0">
                          <a:latin typeface="Arial"/>
                          <a:cs typeface="Arial"/>
                        </a:rPr>
                        <a:t>а</a:t>
                      </a:r>
                      <a:r>
                        <a:rPr sz="500" spc="-10" dirty="0">
                          <a:latin typeface="Arial"/>
                          <a:cs typeface="Arial"/>
                        </a:rPr>
                        <a:t>кт</a:t>
                      </a:r>
                      <a:r>
                        <a:rPr sz="500" spc="-5" dirty="0">
                          <a:latin typeface="Arial"/>
                          <a:cs typeface="Arial"/>
                        </a:rPr>
                        <a:t>о</a:t>
                      </a:r>
                      <a:r>
                        <a:rPr sz="500" dirty="0">
                          <a:latin typeface="Arial"/>
                          <a:cs typeface="Arial"/>
                        </a:rPr>
                        <a:t>в</a:t>
                      </a:r>
                      <a:r>
                        <a:rPr sz="500" spc="10" dirty="0">
                          <a:latin typeface="Arial"/>
                          <a:cs typeface="Arial"/>
                        </a:rPr>
                        <a:t> </a:t>
                      </a:r>
                      <a:r>
                        <a:rPr sz="500" dirty="0">
                          <a:latin typeface="Arial"/>
                          <a:cs typeface="Arial"/>
                        </a:rPr>
                        <a:t>Р</a:t>
                      </a:r>
                      <a:r>
                        <a:rPr sz="500" spc="-5" dirty="0">
                          <a:latin typeface="Arial"/>
                          <a:cs typeface="Arial"/>
                        </a:rPr>
                        <a:t>о</a:t>
                      </a:r>
                      <a:r>
                        <a:rPr sz="500" spc="5" dirty="0">
                          <a:latin typeface="Arial"/>
                          <a:cs typeface="Arial"/>
                        </a:rPr>
                        <a:t>сс</a:t>
                      </a:r>
                      <a:r>
                        <a:rPr sz="500" spc="-5" dirty="0">
                          <a:latin typeface="Arial"/>
                          <a:cs typeface="Arial"/>
                        </a:rPr>
                        <a:t>ий</a:t>
                      </a:r>
                      <a:r>
                        <a:rPr sz="500" spc="5" dirty="0">
                          <a:latin typeface="Arial"/>
                          <a:cs typeface="Arial"/>
                        </a:rPr>
                        <a:t>с</a:t>
                      </a:r>
                      <a:r>
                        <a:rPr sz="500" spc="-10" dirty="0">
                          <a:latin typeface="Arial"/>
                          <a:cs typeface="Arial"/>
                        </a:rPr>
                        <a:t>к</a:t>
                      </a:r>
                      <a:r>
                        <a:rPr sz="500" spc="-5" dirty="0">
                          <a:latin typeface="Arial"/>
                          <a:cs typeface="Arial"/>
                        </a:rPr>
                        <a:t>о</a:t>
                      </a:r>
                      <a:r>
                        <a:rPr sz="500" dirty="0">
                          <a:latin typeface="Arial"/>
                          <a:cs typeface="Arial"/>
                        </a:rPr>
                        <a:t>й</a:t>
                      </a:r>
                      <a:r>
                        <a:rPr sz="500" spc="10" dirty="0">
                          <a:latin typeface="Arial"/>
                          <a:cs typeface="Arial"/>
                        </a:rPr>
                        <a:t> </a:t>
                      </a:r>
                      <a:r>
                        <a:rPr sz="500" spc="-5" dirty="0">
                          <a:latin typeface="Arial"/>
                          <a:cs typeface="Arial"/>
                        </a:rPr>
                        <a:t>Фе</a:t>
                      </a:r>
                      <a:r>
                        <a:rPr sz="500" dirty="0">
                          <a:latin typeface="Arial"/>
                          <a:cs typeface="Arial"/>
                        </a:rPr>
                        <a:t>д</a:t>
                      </a:r>
                      <a:r>
                        <a:rPr sz="500" spc="-5" dirty="0">
                          <a:latin typeface="Arial"/>
                          <a:cs typeface="Arial"/>
                        </a:rPr>
                        <a:t>ера</a:t>
                      </a:r>
                      <a:r>
                        <a:rPr sz="500" dirty="0">
                          <a:latin typeface="Arial"/>
                          <a:cs typeface="Arial"/>
                        </a:rPr>
                        <a:t>ц</a:t>
                      </a:r>
                      <a:r>
                        <a:rPr sz="500" spc="-10" dirty="0">
                          <a:latin typeface="Arial"/>
                          <a:cs typeface="Arial"/>
                        </a:rPr>
                        <a:t>и</a:t>
                      </a:r>
                      <a:r>
                        <a:rPr sz="500" dirty="0">
                          <a:latin typeface="Arial"/>
                          <a:cs typeface="Arial"/>
                        </a:rPr>
                        <a:t>и</a:t>
                      </a:r>
                      <a:r>
                        <a:rPr sz="500" spc="10" dirty="0">
                          <a:latin typeface="Arial"/>
                          <a:cs typeface="Arial"/>
                        </a:rPr>
                        <a:t> </a:t>
                      </a:r>
                      <a:r>
                        <a:rPr sz="500" dirty="0">
                          <a:latin typeface="Arial"/>
                          <a:cs typeface="Arial"/>
                        </a:rPr>
                        <a:t>и</a:t>
                      </a:r>
                      <a:r>
                        <a:rPr sz="500" spc="10" dirty="0">
                          <a:latin typeface="Arial"/>
                          <a:cs typeface="Arial"/>
                        </a:rPr>
                        <a:t> </a:t>
                      </a:r>
                      <a:r>
                        <a:rPr sz="500" dirty="0">
                          <a:latin typeface="Arial"/>
                          <a:cs typeface="Arial"/>
                        </a:rPr>
                        <a:t>м</a:t>
                      </a:r>
                      <a:r>
                        <a:rPr sz="500" spc="-5" dirty="0">
                          <a:latin typeface="Arial"/>
                          <a:cs typeface="Arial"/>
                        </a:rPr>
                        <a:t>иро</a:t>
                      </a:r>
                      <a:r>
                        <a:rPr sz="500" dirty="0">
                          <a:latin typeface="Arial"/>
                          <a:cs typeface="Arial"/>
                        </a:rPr>
                        <a:t>в</a:t>
                      </a:r>
                      <a:r>
                        <a:rPr sz="500" spc="-5" dirty="0">
                          <a:latin typeface="Arial"/>
                          <a:cs typeface="Arial"/>
                        </a:rPr>
                        <a:t>ы</a:t>
                      </a:r>
                      <a:r>
                        <a:rPr sz="500" dirty="0">
                          <a:latin typeface="Arial"/>
                          <a:cs typeface="Arial"/>
                        </a:rPr>
                        <a:t>х </a:t>
                      </a:r>
                      <a:r>
                        <a:rPr sz="500" spc="5" dirty="0">
                          <a:latin typeface="Arial"/>
                          <a:cs typeface="Arial"/>
                        </a:rPr>
                        <a:t>с</a:t>
                      </a:r>
                      <a:r>
                        <a:rPr sz="500" spc="-5" dirty="0">
                          <a:latin typeface="Arial"/>
                          <a:cs typeface="Arial"/>
                        </a:rPr>
                        <a:t>о</a:t>
                      </a:r>
                      <a:r>
                        <a:rPr sz="500" dirty="0">
                          <a:latin typeface="Arial"/>
                          <a:cs typeface="Arial"/>
                        </a:rPr>
                        <a:t>г</a:t>
                      </a:r>
                      <a:r>
                        <a:rPr sz="500" spc="5" dirty="0">
                          <a:latin typeface="Arial"/>
                          <a:cs typeface="Arial"/>
                        </a:rPr>
                        <a:t>л</a:t>
                      </a:r>
                      <a:r>
                        <a:rPr sz="500" spc="-5" dirty="0">
                          <a:latin typeface="Arial"/>
                          <a:cs typeface="Arial"/>
                        </a:rPr>
                        <a:t>аше</a:t>
                      </a:r>
                      <a:r>
                        <a:rPr sz="500" dirty="0">
                          <a:latin typeface="Arial"/>
                          <a:cs typeface="Arial"/>
                        </a:rPr>
                        <a:t>н</a:t>
                      </a:r>
                      <a:r>
                        <a:rPr sz="500" spc="-10" dirty="0">
                          <a:latin typeface="Arial"/>
                          <a:cs typeface="Arial"/>
                        </a:rPr>
                        <a:t>и</a:t>
                      </a:r>
                      <a:r>
                        <a:rPr sz="500" dirty="0">
                          <a:latin typeface="Arial"/>
                          <a:cs typeface="Arial"/>
                        </a:rPr>
                        <a:t>й</a:t>
                      </a:r>
                      <a:r>
                        <a:rPr sz="500" spc="10" dirty="0">
                          <a:latin typeface="Arial"/>
                          <a:cs typeface="Arial"/>
                        </a:rPr>
                        <a:t> </a:t>
                      </a:r>
                      <a:r>
                        <a:rPr sz="500" dirty="0">
                          <a:latin typeface="Arial"/>
                          <a:cs typeface="Arial"/>
                        </a:rPr>
                        <a:t>по</a:t>
                      </a:r>
                      <a:r>
                        <a:rPr sz="500" spc="10" dirty="0">
                          <a:latin typeface="Arial"/>
                          <a:cs typeface="Arial"/>
                        </a:rPr>
                        <a:t> </a:t>
                      </a:r>
                      <a:r>
                        <a:rPr sz="500" dirty="0">
                          <a:latin typeface="Arial"/>
                          <a:cs typeface="Arial"/>
                        </a:rPr>
                        <a:t>в</a:t>
                      </a:r>
                      <a:r>
                        <a:rPr sz="500" spc="-5" dirty="0">
                          <a:latin typeface="Arial"/>
                          <a:cs typeface="Arial"/>
                        </a:rPr>
                        <a:t>о</a:t>
                      </a:r>
                      <a:r>
                        <a:rPr sz="500" spc="-10" dirty="0">
                          <a:latin typeface="Arial"/>
                          <a:cs typeface="Arial"/>
                        </a:rPr>
                        <a:t>з</a:t>
                      </a:r>
                      <a:r>
                        <a:rPr sz="500" dirty="0">
                          <a:latin typeface="Arial"/>
                          <a:cs typeface="Arial"/>
                        </a:rPr>
                        <a:t>м</a:t>
                      </a:r>
                      <a:r>
                        <a:rPr sz="500" spc="-5" dirty="0">
                          <a:latin typeface="Arial"/>
                          <a:cs typeface="Arial"/>
                        </a:rPr>
                        <a:t>еще</a:t>
                      </a:r>
                      <a:r>
                        <a:rPr sz="500" dirty="0">
                          <a:latin typeface="Arial"/>
                          <a:cs typeface="Arial"/>
                        </a:rPr>
                        <a:t>н</a:t>
                      </a:r>
                      <a:r>
                        <a:rPr sz="500" spc="-10" dirty="0">
                          <a:latin typeface="Arial"/>
                          <a:cs typeface="Arial"/>
                        </a:rPr>
                        <a:t>и</a:t>
                      </a:r>
                      <a:r>
                        <a:rPr sz="500" dirty="0">
                          <a:latin typeface="Arial"/>
                          <a:cs typeface="Arial"/>
                        </a:rPr>
                        <a:t>ю</a:t>
                      </a:r>
                      <a:r>
                        <a:rPr sz="500" spc="15" dirty="0">
                          <a:latin typeface="Arial"/>
                          <a:cs typeface="Arial"/>
                        </a:rPr>
                        <a:t> </a:t>
                      </a:r>
                      <a:r>
                        <a:rPr sz="500" dirty="0">
                          <a:latin typeface="Arial"/>
                          <a:cs typeface="Arial"/>
                        </a:rPr>
                        <a:t>в</a:t>
                      </a:r>
                      <a:r>
                        <a:rPr sz="500" spc="-5" dirty="0">
                          <a:latin typeface="Arial"/>
                          <a:cs typeface="Arial"/>
                        </a:rPr>
                        <a:t>ре</a:t>
                      </a:r>
                      <a:r>
                        <a:rPr sz="500" dirty="0">
                          <a:latin typeface="Arial"/>
                          <a:cs typeface="Arial"/>
                        </a:rPr>
                        <a:t>д</a:t>
                      </a:r>
                      <a:r>
                        <a:rPr sz="500" spc="-5" dirty="0">
                          <a:latin typeface="Arial"/>
                          <a:cs typeface="Arial"/>
                        </a:rPr>
                        <a:t>а</a:t>
                      </a:r>
                      <a:r>
                        <a:rPr sz="500" dirty="0">
                          <a:latin typeface="Arial"/>
                          <a:cs typeface="Arial"/>
                        </a:rPr>
                        <a:t>,</a:t>
                      </a:r>
                      <a:r>
                        <a:rPr sz="500" spc="15" dirty="0">
                          <a:latin typeface="Arial"/>
                          <a:cs typeface="Arial"/>
                        </a:rPr>
                        <a:t> </a:t>
                      </a:r>
                      <a:r>
                        <a:rPr sz="500" dirty="0">
                          <a:latin typeface="Arial"/>
                          <a:cs typeface="Arial"/>
                        </a:rPr>
                        <a:t>п</a:t>
                      </a:r>
                      <a:r>
                        <a:rPr sz="500" spc="-5" dirty="0">
                          <a:latin typeface="Arial"/>
                          <a:cs typeface="Arial"/>
                        </a:rPr>
                        <a:t>ри</a:t>
                      </a:r>
                      <a:r>
                        <a:rPr sz="500" spc="5" dirty="0">
                          <a:latin typeface="Arial"/>
                          <a:cs typeface="Arial"/>
                        </a:rPr>
                        <a:t>ч</a:t>
                      </a:r>
                      <a:r>
                        <a:rPr sz="500" spc="-5" dirty="0">
                          <a:latin typeface="Arial"/>
                          <a:cs typeface="Arial"/>
                        </a:rPr>
                        <a:t>и</a:t>
                      </a:r>
                      <a:r>
                        <a:rPr sz="500" dirty="0">
                          <a:latin typeface="Arial"/>
                          <a:cs typeface="Arial"/>
                        </a:rPr>
                        <a:t>н</a:t>
                      </a:r>
                      <a:r>
                        <a:rPr sz="500" spc="-5" dirty="0">
                          <a:latin typeface="Arial"/>
                          <a:cs typeface="Arial"/>
                        </a:rPr>
                        <a:t>е</a:t>
                      </a:r>
                      <a:r>
                        <a:rPr sz="500" dirty="0">
                          <a:latin typeface="Arial"/>
                          <a:cs typeface="Arial"/>
                        </a:rPr>
                        <a:t>нн</a:t>
                      </a:r>
                      <a:r>
                        <a:rPr sz="500" spc="-5" dirty="0">
                          <a:latin typeface="Arial"/>
                          <a:cs typeface="Arial"/>
                        </a:rPr>
                        <a:t>о</a:t>
                      </a:r>
                      <a:r>
                        <a:rPr sz="500" dirty="0">
                          <a:latin typeface="Arial"/>
                          <a:cs typeface="Arial"/>
                        </a:rPr>
                        <a:t>го</a:t>
                      </a:r>
                      <a:r>
                        <a:rPr sz="500" spc="10" dirty="0">
                          <a:latin typeface="Arial"/>
                          <a:cs typeface="Arial"/>
                        </a:rPr>
                        <a:t> </a:t>
                      </a:r>
                      <a:r>
                        <a:rPr sz="500" dirty="0">
                          <a:latin typeface="Arial"/>
                          <a:cs typeface="Arial"/>
                        </a:rPr>
                        <a:t>в</a:t>
                      </a:r>
                      <a:r>
                        <a:rPr sz="500" spc="10" dirty="0">
                          <a:latin typeface="Arial"/>
                          <a:cs typeface="Arial"/>
                        </a:rPr>
                        <a:t> </a:t>
                      </a:r>
                      <a:r>
                        <a:rPr sz="500" spc="-5" dirty="0">
                          <a:latin typeface="Arial"/>
                          <a:cs typeface="Arial"/>
                        </a:rPr>
                        <a:t>ре</a:t>
                      </a:r>
                      <a:r>
                        <a:rPr sz="500" spc="-10" dirty="0">
                          <a:latin typeface="Arial"/>
                          <a:cs typeface="Arial"/>
                        </a:rPr>
                        <a:t>з</a:t>
                      </a:r>
                      <a:r>
                        <a:rPr sz="500" spc="-20" dirty="0">
                          <a:latin typeface="Arial"/>
                          <a:cs typeface="Arial"/>
                        </a:rPr>
                        <a:t>у</a:t>
                      </a:r>
                      <a:r>
                        <a:rPr sz="500" dirty="0">
                          <a:latin typeface="Arial"/>
                          <a:cs typeface="Arial"/>
                        </a:rPr>
                        <a:t>л</a:t>
                      </a:r>
                      <a:r>
                        <a:rPr sz="500" spc="5" dirty="0">
                          <a:latin typeface="Arial"/>
                          <a:cs typeface="Arial"/>
                        </a:rPr>
                        <a:t>ь</a:t>
                      </a:r>
                      <a:r>
                        <a:rPr sz="500" spc="-10" dirty="0">
                          <a:latin typeface="Arial"/>
                          <a:cs typeface="Arial"/>
                        </a:rPr>
                        <a:t>т</a:t>
                      </a:r>
                      <a:r>
                        <a:rPr sz="500" spc="-5" dirty="0">
                          <a:latin typeface="Arial"/>
                          <a:cs typeface="Arial"/>
                        </a:rPr>
                        <a:t>а</a:t>
                      </a:r>
                      <a:r>
                        <a:rPr sz="500" spc="-10" dirty="0">
                          <a:latin typeface="Arial"/>
                          <a:cs typeface="Arial"/>
                        </a:rPr>
                        <a:t>т</a:t>
                      </a:r>
                      <a:r>
                        <a:rPr sz="500" dirty="0">
                          <a:latin typeface="Arial"/>
                          <a:cs typeface="Arial"/>
                        </a:rPr>
                        <a:t>е н</a:t>
                      </a:r>
                      <a:r>
                        <a:rPr sz="500" spc="-5" dirty="0">
                          <a:latin typeface="Arial"/>
                          <a:cs typeface="Arial"/>
                        </a:rPr>
                        <a:t>е</a:t>
                      </a:r>
                      <a:r>
                        <a:rPr sz="500" spc="-10" dirty="0">
                          <a:latin typeface="Arial"/>
                          <a:cs typeface="Arial"/>
                        </a:rPr>
                        <a:t>з</a:t>
                      </a:r>
                      <a:r>
                        <a:rPr sz="500" spc="-5" dirty="0">
                          <a:latin typeface="Arial"/>
                          <a:cs typeface="Arial"/>
                        </a:rPr>
                        <a:t>а</a:t>
                      </a:r>
                      <a:r>
                        <a:rPr sz="500" spc="-10" dirty="0">
                          <a:latin typeface="Arial"/>
                          <a:cs typeface="Arial"/>
                        </a:rPr>
                        <a:t>к</a:t>
                      </a:r>
                      <a:r>
                        <a:rPr sz="500" spc="-5" dirty="0">
                          <a:latin typeface="Arial"/>
                          <a:cs typeface="Arial"/>
                        </a:rPr>
                        <a:t>о</a:t>
                      </a:r>
                      <a:r>
                        <a:rPr sz="500" dirty="0">
                          <a:latin typeface="Arial"/>
                          <a:cs typeface="Arial"/>
                        </a:rPr>
                        <a:t>нн</a:t>
                      </a:r>
                      <a:r>
                        <a:rPr sz="500" spc="-5" dirty="0">
                          <a:latin typeface="Arial"/>
                          <a:cs typeface="Arial"/>
                        </a:rPr>
                        <a:t>ы</a:t>
                      </a:r>
                      <a:r>
                        <a:rPr sz="500" dirty="0">
                          <a:latin typeface="Arial"/>
                          <a:cs typeface="Arial"/>
                        </a:rPr>
                        <a:t>х</a:t>
                      </a:r>
                      <a:r>
                        <a:rPr sz="500" spc="5" dirty="0">
                          <a:latin typeface="Arial"/>
                          <a:cs typeface="Arial"/>
                        </a:rPr>
                        <a:t> </a:t>
                      </a:r>
                      <a:r>
                        <a:rPr sz="500" dirty="0">
                          <a:latin typeface="Arial"/>
                          <a:cs typeface="Arial"/>
                        </a:rPr>
                        <a:t>д</a:t>
                      </a:r>
                      <a:r>
                        <a:rPr sz="500" spc="-5" dirty="0">
                          <a:latin typeface="Arial"/>
                          <a:cs typeface="Arial"/>
                        </a:rPr>
                        <a:t>ей</a:t>
                      </a:r>
                      <a:r>
                        <a:rPr sz="500" spc="5" dirty="0">
                          <a:latin typeface="Arial"/>
                          <a:cs typeface="Arial"/>
                        </a:rPr>
                        <a:t>с</a:t>
                      </a:r>
                      <a:r>
                        <a:rPr sz="500" spc="-10" dirty="0">
                          <a:latin typeface="Arial"/>
                          <a:cs typeface="Arial"/>
                        </a:rPr>
                        <a:t>т</a:t>
                      </a:r>
                      <a:r>
                        <a:rPr sz="500" dirty="0">
                          <a:latin typeface="Arial"/>
                          <a:cs typeface="Arial"/>
                        </a:rPr>
                        <a:t>в</a:t>
                      </a:r>
                      <a:r>
                        <a:rPr sz="500" spc="-5" dirty="0">
                          <a:latin typeface="Arial"/>
                          <a:cs typeface="Arial"/>
                        </a:rPr>
                        <a:t>и</a:t>
                      </a:r>
                      <a:r>
                        <a:rPr sz="500" dirty="0">
                          <a:latin typeface="Arial"/>
                          <a:cs typeface="Arial"/>
                        </a:rPr>
                        <a:t>й</a:t>
                      </a:r>
                      <a:r>
                        <a:rPr sz="500" spc="10" dirty="0">
                          <a:latin typeface="Arial"/>
                          <a:cs typeface="Arial"/>
                        </a:rPr>
                        <a:t> </a:t>
                      </a:r>
                      <a:r>
                        <a:rPr sz="500" spc="-5" dirty="0">
                          <a:latin typeface="Arial"/>
                          <a:cs typeface="Arial"/>
                        </a:rPr>
                        <a:t>(</a:t>
                      </a:r>
                      <a:r>
                        <a:rPr sz="500" dirty="0">
                          <a:latin typeface="Arial"/>
                          <a:cs typeface="Arial"/>
                        </a:rPr>
                        <a:t>б</a:t>
                      </a:r>
                      <a:r>
                        <a:rPr sz="500" spc="-5" dirty="0">
                          <a:latin typeface="Arial"/>
                          <a:cs typeface="Arial"/>
                        </a:rPr>
                        <a:t>е</a:t>
                      </a:r>
                      <a:r>
                        <a:rPr sz="500" spc="-10" dirty="0">
                          <a:latin typeface="Arial"/>
                          <a:cs typeface="Arial"/>
                        </a:rPr>
                        <a:t>з</a:t>
                      </a:r>
                      <a:r>
                        <a:rPr sz="500" dirty="0">
                          <a:latin typeface="Arial"/>
                          <a:cs typeface="Arial"/>
                        </a:rPr>
                        <a:t>д</a:t>
                      </a:r>
                      <a:r>
                        <a:rPr sz="500" spc="-5" dirty="0">
                          <a:latin typeface="Arial"/>
                          <a:cs typeface="Arial"/>
                        </a:rPr>
                        <a:t>ей</a:t>
                      </a:r>
                      <a:r>
                        <a:rPr sz="500" spc="5" dirty="0">
                          <a:latin typeface="Arial"/>
                          <a:cs typeface="Arial"/>
                        </a:rPr>
                        <a:t>с</a:t>
                      </a:r>
                      <a:r>
                        <a:rPr sz="500" spc="-10" dirty="0">
                          <a:latin typeface="Arial"/>
                          <a:cs typeface="Arial"/>
                        </a:rPr>
                        <a:t>т</a:t>
                      </a:r>
                      <a:r>
                        <a:rPr sz="500" dirty="0">
                          <a:latin typeface="Arial"/>
                          <a:cs typeface="Arial"/>
                        </a:rPr>
                        <a:t>в</a:t>
                      </a:r>
                      <a:r>
                        <a:rPr sz="500" spc="-5" dirty="0">
                          <a:latin typeface="Arial"/>
                          <a:cs typeface="Arial"/>
                        </a:rPr>
                        <a:t>и</a:t>
                      </a:r>
                      <a:r>
                        <a:rPr sz="500" dirty="0">
                          <a:latin typeface="Arial"/>
                          <a:cs typeface="Arial"/>
                        </a:rPr>
                        <a:t>я)</a:t>
                      </a:r>
                      <a:r>
                        <a:rPr sz="500" spc="10" dirty="0">
                          <a:latin typeface="Arial"/>
                          <a:cs typeface="Arial"/>
                        </a:rPr>
                        <a:t> </a:t>
                      </a:r>
                      <a:r>
                        <a:rPr sz="500" spc="-5" dirty="0">
                          <a:latin typeface="Arial"/>
                          <a:cs typeface="Arial"/>
                        </a:rPr>
                        <a:t>ор</a:t>
                      </a:r>
                      <a:r>
                        <a:rPr sz="500" dirty="0">
                          <a:latin typeface="Arial"/>
                          <a:cs typeface="Arial"/>
                        </a:rPr>
                        <a:t>га</a:t>
                      </a:r>
                      <a:r>
                        <a:rPr sz="500" spc="-5" dirty="0">
                          <a:latin typeface="Arial"/>
                          <a:cs typeface="Arial"/>
                        </a:rPr>
                        <a:t>но</a:t>
                      </a:r>
                      <a:r>
                        <a:rPr sz="500" dirty="0">
                          <a:latin typeface="Arial"/>
                          <a:cs typeface="Arial"/>
                        </a:rPr>
                        <a:t>в</a:t>
                      </a:r>
                      <a:r>
                        <a:rPr sz="500" spc="10" dirty="0">
                          <a:latin typeface="Arial"/>
                          <a:cs typeface="Arial"/>
                        </a:rPr>
                        <a:t> </a:t>
                      </a:r>
                      <a:r>
                        <a:rPr sz="500" dirty="0">
                          <a:latin typeface="Arial"/>
                          <a:cs typeface="Arial"/>
                        </a:rPr>
                        <a:t>гос</a:t>
                      </a:r>
                      <a:r>
                        <a:rPr sz="500" spc="-20" dirty="0">
                          <a:latin typeface="Arial"/>
                          <a:cs typeface="Arial"/>
                        </a:rPr>
                        <a:t>у</a:t>
                      </a:r>
                      <a:r>
                        <a:rPr sz="500" dirty="0">
                          <a:latin typeface="Arial"/>
                          <a:cs typeface="Arial"/>
                        </a:rPr>
                        <a:t>д</a:t>
                      </a:r>
                      <a:r>
                        <a:rPr sz="500" spc="-5" dirty="0">
                          <a:latin typeface="Arial"/>
                          <a:cs typeface="Arial"/>
                        </a:rPr>
                        <a:t>ар</a:t>
                      </a:r>
                      <a:r>
                        <a:rPr sz="500" spc="5" dirty="0">
                          <a:latin typeface="Arial"/>
                          <a:cs typeface="Arial"/>
                        </a:rPr>
                        <a:t>с</a:t>
                      </a:r>
                      <a:r>
                        <a:rPr sz="500" spc="-10" dirty="0">
                          <a:latin typeface="Arial"/>
                          <a:cs typeface="Arial"/>
                        </a:rPr>
                        <a:t>т</a:t>
                      </a:r>
                      <a:r>
                        <a:rPr sz="500" dirty="0">
                          <a:latin typeface="Arial"/>
                          <a:cs typeface="Arial"/>
                        </a:rPr>
                        <a:t>в</a:t>
                      </a:r>
                      <a:r>
                        <a:rPr sz="500" spc="-5" dirty="0">
                          <a:latin typeface="Arial"/>
                          <a:cs typeface="Arial"/>
                        </a:rPr>
                        <a:t>е</a:t>
                      </a:r>
                      <a:r>
                        <a:rPr sz="500" dirty="0">
                          <a:latin typeface="Arial"/>
                          <a:cs typeface="Arial"/>
                        </a:rPr>
                        <a:t>нн</a:t>
                      </a:r>
                      <a:r>
                        <a:rPr sz="500" spc="-5" dirty="0">
                          <a:latin typeface="Arial"/>
                          <a:cs typeface="Arial"/>
                        </a:rPr>
                        <a:t>о</a:t>
                      </a:r>
                      <a:r>
                        <a:rPr sz="500" dirty="0">
                          <a:latin typeface="Arial"/>
                          <a:cs typeface="Arial"/>
                        </a:rPr>
                        <a:t>й</a:t>
                      </a:r>
                      <a:r>
                        <a:rPr sz="500" spc="10" dirty="0">
                          <a:latin typeface="Arial"/>
                          <a:cs typeface="Arial"/>
                        </a:rPr>
                        <a:t> </a:t>
                      </a:r>
                      <a:r>
                        <a:rPr sz="500" dirty="0">
                          <a:latin typeface="Arial"/>
                          <a:cs typeface="Arial"/>
                        </a:rPr>
                        <a:t>вл</a:t>
                      </a:r>
                      <a:r>
                        <a:rPr sz="500" spc="-5" dirty="0">
                          <a:latin typeface="Arial"/>
                          <a:cs typeface="Arial"/>
                        </a:rPr>
                        <a:t>а</a:t>
                      </a:r>
                      <a:r>
                        <a:rPr sz="500" spc="5" dirty="0">
                          <a:latin typeface="Arial"/>
                          <a:cs typeface="Arial"/>
                        </a:rPr>
                        <a:t>с</a:t>
                      </a:r>
                      <a:r>
                        <a:rPr sz="500" spc="-10" dirty="0">
                          <a:latin typeface="Arial"/>
                          <a:cs typeface="Arial"/>
                        </a:rPr>
                        <a:t>т</a:t>
                      </a:r>
                      <a:r>
                        <a:rPr sz="500" dirty="0">
                          <a:latin typeface="Arial"/>
                          <a:cs typeface="Arial"/>
                        </a:rPr>
                        <a:t>и </a:t>
                      </a:r>
                      <a:r>
                        <a:rPr sz="500" spc="-5" dirty="0">
                          <a:latin typeface="Arial"/>
                          <a:cs typeface="Arial"/>
                        </a:rPr>
                        <a:t>(</a:t>
                      </a:r>
                      <a:r>
                        <a:rPr sz="500" dirty="0">
                          <a:latin typeface="Arial"/>
                          <a:cs typeface="Arial"/>
                        </a:rPr>
                        <a:t>гос</a:t>
                      </a:r>
                      <a:r>
                        <a:rPr sz="500" spc="-20" dirty="0">
                          <a:latin typeface="Arial"/>
                          <a:cs typeface="Arial"/>
                        </a:rPr>
                        <a:t>у</a:t>
                      </a:r>
                      <a:r>
                        <a:rPr sz="500" dirty="0">
                          <a:latin typeface="Arial"/>
                          <a:cs typeface="Arial"/>
                        </a:rPr>
                        <a:t>д</a:t>
                      </a:r>
                      <a:r>
                        <a:rPr sz="500" spc="-5" dirty="0">
                          <a:latin typeface="Arial"/>
                          <a:cs typeface="Arial"/>
                        </a:rPr>
                        <a:t>ар</a:t>
                      </a:r>
                      <a:r>
                        <a:rPr sz="500" spc="5" dirty="0">
                          <a:latin typeface="Arial"/>
                          <a:cs typeface="Arial"/>
                        </a:rPr>
                        <a:t>с</a:t>
                      </a:r>
                      <a:r>
                        <a:rPr sz="500" spc="-10" dirty="0">
                          <a:latin typeface="Arial"/>
                          <a:cs typeface="Arial"/>
                        </a:rPr>
                        <a:t>т</a:t>
                      </a:r>
                      <a:r>
                        <a:rPr sz="500" dirty="0">
                          <a:latin typeface="Arial"/>
                          <a:cs typeface="Arial"/>
                        </a:rPr>
                        <a:t>в</a:t>
                      </a:r>
                      <a:r>
                        <a:rPr sz="500" spc="-5" dirty="0">
                          <a:latin typeface="Arial"/>
                          <a:cs typeface="Arial"/>
                        </a:rPr>
                        <a:t>е</a:t>
                      </a:r>
                      <a:r>
                        <a:rPr sz="500" dirty="0">
                          <a:latin typeface="Arial"/>
                          <a:cs typeface="Arial"/>
                        </a:rPr>
                        <a:t>нн</a:t>
                      </a:r>
                      <a:r>
                        <a:rPr sz="500" spc="-5" dirty="0">
                          <a:latin typeface="Arial"/>
                          <a:cs typeface="Arial"/>
                        </a:rPr>
                        <a:t>ы</a:t>
                      </a:r>
                      <a:r>
                        <a:rPr sz="500" dirty="0">
                          <a:latin typeface="Arial"/>
                          <a:cs typeface="Arial"/>
                        </a:rPr>
                        <a:t>х</a:t>
                      </a:r>
                      <a:r>
                        <a:rPr sz="500" spc="5" dirty="0">
                          <a:latin typeface="Arial"/>
                          <a:cs typeface="Arial"/>
                        </a:rPr>
                        <a:t> </a:t>
                      </a:r>
                      <a:r>
                        <a:rPr sz="500" spc="-5" dirty="0">
                          <a:latin typeface="Arial"/>
                          <a:cs typeface="Arial"/>
                        </a:rPr>
                        <a:t>ор</a:t>
                      </a:r>
                      <a:r>
                        <a:rPr sz="500" dirty="0">
                          <a:latin typeface="Arial"/>
                          <a:cs typeface="Arial"/>
                        </a:rPr>
                        <a:t>га</a:t>
                      </a:r>
                      <a:r>
                        <a:rPr sz="500" spc="-5" dirty="0">
                          <a:latin typeface="Arial"/>
                          <a:cs typeface="Arial"/>
                        </a:rPr>
                        <a:t>но</a:t>
                      </a:r>
                      <a:r>
                        <a:rPr sz="500" dirty="0">
                          <a:latin typeface="Arial"/>
                          <a:cs typeface="Arial"/>
                        </a:rPr>
                        <a:t>в</a:t>
                      </a:r>
                      <a:r>
                        <a:rPr sz="500" spc="-5" dirty="0">
                          <a:latin typeface="Arial"/>
                          <a:cs typeface="Arial"/>
                        </a:rPr>
                        <a:t>)</a:t>
                      </a:r>
                      <a:r>
                        <a:rPr sz="500" dirty="0">
                          <a:latin typeface="Arial"/>
                          <a:cs typeface="Arial"/>
                        </a:rPr>
                        <a:t>,</a:t>
                      </a:r>
                      <a:r>
                        <a:rPr sz="500" spc="15" dirty="0">
                          <a:latin typeface="Arial"/>
                          <a:cs typeface="Arial"/>
                        </a:rPr>
                        <a:t> </a:t>
                      </a:r>
                      <a:r>
                        <a:rPr sz="500" spc="-5" dirty="0">
                          <a:latin typeface="Arial"/>
                          <a:cs typeface="Arial"/>
                        </a:rPr>
                        <a:t>ор</a:t>
                      </a:r>
                      <a:r>
                        <a:rPr sz="500" dirty="0">
                          <a:latin typeface="Arial"/>
                          <a:cs typeface="Arial"/>
                        </a:rPr>
                        <a:t>га</a:t>
                      </a:r>
                      <a:r>
                        <a:rPr sz="500" spc="-5" dirty="0">
                          <a:latin typeface="Arial"/>
                          <a:cs typeface="Arial"/>
                        </a:rPr>
                        <a:t>но</a:t>
                      </a:r>
                      <a:r>
                        <a:rPr sz="500" dirty="0">
                          <a:latin typeface="Arial"/>
                          <a:cs typeface="Arial"/>
                        </a:rPr>
                        <a:t>в</a:t>
                      </a:r>
                      <a:r>
                        <a:rPr sz="500" spc="10" dirty="0">
                          <a:latin typeface="Arial"/>
                          <a:cs typeface="Arial"/>
                        </a:rPr>
                        <a:t> </a:t>
                      </a:r>
                      <a:r>
                        <a:rPr sz="500" dirty="0">
                          <a:latin typeface="Arial"/>
                          <a:cs typeface="Arial"/>
                        </a:rPr>
                        <a:t>м</a:t>
                      </a:r>
                      <a:r>
                        <a:rPr sz="500" spc="-5" dirty="0">
                          <a:latin typeface="Arial"/>
                          <a:cs typeface="Arial"/>
                        </a:rPr>
                        <a:t>е</a:t>
                      </a:r>
                      <a:r>
                        <a:rPr sz="500" spc="5" dirty="0">
                          <a:latin typeface="Arial"/>
                          <a:cs typeface="Arial"/>
                        </a:rPr>
                        <a:t>с</a:t>
                      </a:r>
                      <a:r>
                        <a:rPr sz="500" spc="-10" dirty="0">
                          <a:latin typeface="Arial"/>
                          <a:cs typeface="Arial"/>
                        </a:rPr>
                        <a:t>т</a:t>
                      </a:r>
                      <a:r>
                        <a:rPr sz="500" dirty="0">
                          <a:latin typeface="Arial"/>
                          <a:cs typeface="Arial"/>
                        </a:rPr>
                        <a:t>н</a:t>
                      </a:r>
                      <a:r>
                        <a:rPr sz="500" spc="-5" dirty="0">
                          <a:latin typeface="Arial"/>
                          <a:cs typeface="Arial"/>
                        </a:rPr>
                        <a:t>о</a:t>
                      </a:r>
                      <a:r>
                        <a:rPr sz="500" dirty="0">
                          <a:latin typeface="Arial"/>
                          <a:cs typeface="Arial"/>
                        </a:rPr>
                        <a:t>го</a:t>
                      </a:r>
                      <a:r>
                        <a:rPr sz="500" spc="10" dirty="0">
                          <a:latin typeface="Arial"/>
                          <a:cs typeface="Arial"/>
                        </a:rPr>
                        <a:t> </a:t>
                      </a:r>
                      <a:r>
                        <a:rPr sz="500" spc="5" dirty="0">
                          <a:latin typeface="Arial"/>
                          <a:cs typeface="Arial"/>
                        </a:rPr>
                        <a:t>с</a:t>
                      </a:r>
                      <a:r>
                        <a:rPr sz="500" spc="-5" dirty="0">
                          <a:latin typeface="Arial"/>
                          <a:cs typeface="Arial"/>
                        </a:rPr>
                        <a:t>а</a:t>
                      </a:r>
                      <a:r>
                        <a:rPr sz="500" dirty="0">
                          <a:latin typeface="Arial"/>
                          <a:cs typeface="Arial"/>
                        </a:rPr>
                        <a:t>м</a:t>
                      </a:r>
                      <a:r>
                        <a:rPr sz="500" spc="-5" dirty="0">
                          <a:latin typeface="Arial"/>
                          <a:cs typeface="Arial"/>
                        </a:rPr>
                        <a:t>о</a:t>
                      </a:r>
                      <a:r>
                        <a:rPr sz="500" spc="-20" dirty="0">
                          <a:latin typeface="Arial"/>
                          <a:cs typeface="Arial"/>
                        </a:rPr>
                        <a:t>у</a:t>
                      </a:r>
                      <a:r>
                        <a:rPr sz="500" dirty="0">
                          <a:latin typeface="Arial"/>
                          <a:cs typeface="Arial"/>
                        </a:rPr>
                        <a:t>п</a:t>
                      </a:r>
                      <a:r>
                        <a:rPr sz="500" spc="-5" dirty="0">
                          <a:latin typeface="Arial"/>
                          <a:cs typeface="Arial"/>
                        </a:rPr>
                        <a:t>ра</a:t>
                      </a:r>
                      <a:r>
                        <a:rPr sz="500" dirty="0">
                          <a:latin typeface="Arial"/>
                          <a:cs typeface="Arial"/>
                        </a:rPr>
                        <a:t>вл</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я</a:t>
                      </a:r>
                      <a:r>
                        <a:rPr sz="500" spc="15" dirty="0">
                          <a:latin typeface="Arial"/>
                          <a:cs typeface="Arial"/>
                        </a:rPr>
                        <a:t> </a:t>
                      </a:r>
                      <a:r>
                        <a:rPr sz="500" dirty="0">
                          <a:latin typeface="Arial"/>
                          <a:cs typeface="Arial"/>
                        </a:rPr>
                        <a:t>л</a:t>
                      </a:r>
                      <a:r>
                        <a:rPr sz="500" spc="-5" dirty="0">
                          <a:latin typeface="Arial"/>
                          <a:cs typeface="Arial"/>
                        </a:rPr>
                        <a:t>и</a:t>
                      </a:r>
                      <a:r>
                        <a:rPr sz="500" dirty="0">
                          <a:latin typeface="Arial"/>
                          <a:cs typeface="Arial"/>
                        </a:rPr>
                        <a:t>бо д</a:t>
                      </a:r>
                      <a:r>
                        <a:rPr sz="500" spc="-5" dirty="0">
                          <a:latin typeface="Arial"/>
                          <a:cs typeface="Arial"/>
                        </a:rPr>
                        <a:t>о</a:t>
                      </a:r>
                      <a:r>
                        <a:rPr sz="500" dirty="0">
                          <a:latin typeface="Arial"/>
                          <a:cs typeface="Arial"/>
                        </a:rPr>
                        <a:t>лжн</a:t>
                      </a:r>
                      <a:r>
                        <a:rPr sz="500" spc="-5" dirty="0">
                          <a:latin typeface="Arial"/>
                          <a:cs typeface="Arial"/>
                        </a:rPr>
                        <a:t>о</a:t>
                      </a:r>
                      <a:r>
                        <a:rPr sz="500" spc="5" dirty="0">
                          <a:latin typeface="Arial"/>
                          <a:cs typeface="Arial"/>
                        </a:rPr>
                        <a:t>с</a:t>
                      </a:r>
                      <a:r>
                        <a:rPr sz="500" spc="-10" dirty="0">
                          <a:latin typeface="Arial"/>
                          <a:cs typeface="Arial"/>
                        </a:rPr>
                        <a:t>т</a:t>
                      </a:r>
                      <a:r>
                        <a:rPr sz="500" dirty="0">
                          <a:latin typeface="Arial"/>
                          <a:cs typeface="Arial"/>
                        </a:rPr>
                        <a:t>н</a:t>
                      </a:r>
                      <a:r>
                        <a:rPr sz="500" spc="-5" dirty="0">
                          <a:latin typeface="Arial"/>
                          <a:cs typeface="Arial"/>
                        </a:rPr>
                        <a:t>ы</a:t>
                      </a:r>
                      <a:r>
                        <a:rPr sz="500" dirty="0">
                          <a:latin typeface="Arial"/>
                          <a:cs typeface="Arial"/>
                        </a:rPr>
                        <a:t>х</a:t>
                      </a:r>
                      <a:r>
                        <a:rPr sz="500" spc="5" dirty="0">
                          <a:latin typeface="Arial"/>
                          <a:cs typeface="Arial"/>
                        </a:rPr>
                        <a:t> </a:t>
                      </a:r>
                      <a:r>
                        <a:rPr sz="500" dirty="0">
                          <a:latin typeface="Arial"/>
                          <a:cs typeface="Arial"/>
                        </a:rPr>
                        <a:t>л</a:t>
                      </a:r>
                      <a:r>
                        <a:rPr sz="500" spc="-5" dirty="0">
                          <a:latin typeface="Arial"/>
                          <a:cs typeface="Arial"/>
                        </a:rPr>
                        <a:t>и</a:t>
                      </a:r>
                      <a:r>
                        <a:rPr sz="500" dirty="0">
                          <a:latin typeface="Arial"/>
                          <a:cs typeface="Arial"/>
                        </a:rPr>
                        <a:t>ц</a:t>
                      </a:r>
                      <a:r>
                        <a:rPr sz="500" spc="10" dirty="0">
                          <a:latin typeface="Arial"/>
                          <a:cs typeface="Arial"/>
                        </a:rPr>
                        <a:t> </a:t>
                      </a:r>
                      <a:r>
                        <a:rPr sz="500" dirty="0">
                          <a:latin typeface="Arial"/>
                          <a:cs typeface="Arial"/>
                        </a:rPr>
                        <a:t>э</a:t>
                      </a:r>
                      <a:r>
                        <a:rPr sz="500" spc="-10" dirty="0">
                          <a:latin typeface="Arial"/>
                          <a:cs typeface="Arial"/>
                        </a:rPr>
                        <a:t>т</a:t>
                      </a:r>
                      <a:r>
                        <a:rPr sz="500" spc="-5" dirty="0">
                          <a:latin typeface="Arial"/>
                          <a:cs typeface="Arial"/>
                        </a:rPr>
                        <a:t>и</a:t>
                      </a:r>
                      <a:r>
                        <a:rPr sz="500" dirty="0">
                          <a:latin typeface="Arial"/>
                          <a:cs typeface="Arial"/>
                        </a:rPr>
                        <a:t>х</a:t>
                      </a:r>
                      <a:r>
                        <a:rPr sz="500" spc="5" dirty="0">
                          <a:latin typeface="Arial"/>
                          <a:cs typeface="Arial"/>
                        </a:rPr>
                        <a:t> </a:t>
                      </a:r>
                      <a:r>
                        <a:rPr sz="500" spc="-5" dirty="0">
                          <a:latin typeface="Arial"/>
                          <a:cs typeface="Arial"/>
                        </a:rPr>
                        <a:t>ор</a:t>
                      </a:r>
                      <a:r>
                        <a:rPr sz="500" dirty="0">
                          <a:latin typeface="Arial"/>
                          <a:cs typeface="Arial"/>
                        </a:rPr>
                        <a:t>га</a:t>
                      </a:r>
                      <a:r>
                        <a:rPr sz="500" spc="-5" dirty="0">
                          <a:latin typeface="Arial"/>
                          <a:cs typeface="Arial"/>
                        </a:rPr>
                        <a:t>но</a:t>
                      </a:r>
                      <a:r>
                        <a:rPr sz="500" dirty="0">
                          <a:latin typeface="Arial"/>
                          <a:cs typeface="Arial"/>
                        </a:rPr>
                        <a:t>в,</a:t>
                      </a:r>
                      <a:r>
                        <a:rPr sz="500" spc="15" dirty="0">
                          <a:latin typeface="Arial"/>
                          <a:cs typeface="Arial"/>
                        </a:rPr>
                        <a:t> </a:t>
                      </a:r>
                      <a:r>
                        <a:rPr sz="500" dirty="0">
                          <a:latin typeface="Arial"/>
                          <a:cs typeface="Arial"/>
                        </a:rPr>
                        <a:t>а</a:t>
                      </a:r>
                      <a:r>
                        <a:rPr sz="500" spc="10" dirty="0">
                          <a:latin typeface="Arial"/>
                          <a:cs typeface="Arial"/>
                        </a:rPr>
                        <a:t> </a:t>
                      </a:r>
                      <a:r>
                        <a:rPr sz="500" spc="-10" dirty="0">
                          <a:latin typeface="Arial"/>
                          <a:cs typeface="Arial"/>
                        </a:rPr>
                        <a:t>т</a:t>
                      </a:r>
                      <a:r>
                        <a:rPr sz="500" spc="-5" dirty="0">
                          <a:latin typeface="Arial"/>
                          <a:cs typeface="Arial"/>
                        </a:rPr>
                        <a:t>а</a:t>
                      </a:r>
                      <a:r>
                        <a:rPr sz="500" spc="-10" dirty="0">
                          <a:latin typeface="Arial"/>
                          <a:cs typeface="Arial"/>
                        </a:rPr>
                        <a:t>к</a:t>
                      </a:r>
                      <a:r>
                        <a:rPr sz="500" dirty="0">
                          <a:latin typeface="Arial"/>
                          <a:cs typeface="Arial"/>
                        </a:rPr>
                        <a:t>же</a:t>
                      </a:r>
                      <a:r>
                        <a:rPr sz="500" spc="10" dirty="0">
                          <a:latin typeface="Arial"/>
                          <a:cs typeface="Arial"/>
                        </a:rPr>
                        <a:t> </a:t>
                      </a:r>
                      <a:r>
                        <a:rPr sz="500" dirty="0">
                          <a:latin typeface="Arial"/>
                          <a:cs typeface="Arial"/>
                        </a:rPr>
                        <a:t>в</a:t>
                      </a:r>
                      <a:r>
                        <a:rPr sz="500" spc="10" dirty="0">
                          <a:latin typeface="Arial"/>
                          <a:cs typeface="Arial"/>
                        </a:rPr>
                        <a:t> </a:t>
                      </a:r>
                      <a:r>
                        <a:rPr sz="500" spc="-5" dirty="0">
                          <a:latin typeface="Arial"/>
                          <a:cs typeface="Arial"/>
                        </a:rPr>
                        <a:t>ре</a:t>
                      </a:r>
                      <a:r>
                        <a:rPr sz="500" spc="-10" dirty="0">
                          <a:latin typeface="Arial"/>
                          <a:cs typeface="Arial"/>
                        </a:rPr>
                        <a:t>з</a:t>
                      </a:r>
                      <a:r>
                        <a:rPr sz="500" spc="-20" dirty="0">
                          <a:latin typeface="Arial"/>
                          <a:cs typeface="Arial"/>
                        </a:rPr>
                        <a:t>у</a:t>
                      </a:r>
                      <a:r>
                        <a:rPr sz="500" dirty="0">
                          <a:latin typeface="Arial"/>
                          <a:cs typeface="Arial"/>
                        </a:rPr>
                        <a:t>л</a:t>
                      </a:r>
                      <a:r>
                        <a:rPr sz="500" spc="5" dirty="0">
                          <a:latin typeface="Arial"/>
                          <a:cs typeface="Arial"/>
                        </a:rPr>
                        <a:t>ь</a:t>
                      </a:r>
                      <a:r>
                        <a:rPr sz="500" spc="-10" dirty="0">
                          <a:latin typeface="Arial"/>
                          <a:cs typeface="Arial"/>
                        </a:rPr>
                        <a:t>т</a:t>
                      </a:r>
                      <a:r>
                        <a:rPr sz="500" spc="-5" dirty="0">
                          <a:latin typeface="Arial"/>
                          <a:cs typeface="Arial"/>
                        </a:rPr>
                        <a:t>а</a:t>
                      </a:r>
                      <a:r>
                        <a:rPr sz="500" spc="-10" dirty="0">
                          <a:latin typeface="Arial"/>
                          <a:cs typeface="Arial"/>
                        </a:rPr>
                        <a:t>т</a:t>
                      </a:r>
                      <a:r>
                        <a:rPr sz="500" dirty="0">
                          <a:latin typeface="Arial"/>
                          <a:cs typeface="Arial"/>
                        </a:rPr>
                        <a:t>е</a:t>
                      </a:r>
                      <a:r>
                        <a:rPr sz="500" spc="10" dirty="0">
                          <a:latin typeface="Arial"/>
                          <a:cs typeface="Arial"/>
                        </a:rPr>
                        <a:t> </a:t>
                      </a:r>
                      <a:r>
                        <a:rPr sz="500" dirty="0">
                          <a:latin typeface="Arial"/>
                          <a:cs typeface="Arial"/>
                        </a:rPr>
                        <a:t>д</a:t>
                      </a:r>
                      <a:r>
                        <a:rPr sz="500" spc="-5" dirty="0">
                          <a:latin typeface="Arial"/>
                          <a:cs typeface="Arial"/>
                        </a:rPr>
                        <a:t>е</a:t>
                      </a:r>
                      <a:r>
                        <a:rPr sz="500" dirty="0">
                          <a:latin typeface="Arial"/>
                          <a:cs typeface="Arial"/>
                        </a:rPr>
                        <a:t>я</a:t>
                      </a:r>
                      <a:r>
                        <a:rPr sz="500" spc="-10" dirty="0">
                          <a:latin typeface="Arial"/>
                          <a:cs typeface="Arial"/>
                        </a:rPr>
                        <a:t>т</a:t>
                      </a:r>
                      <a:r>
                        <a:rPr sz="500" spc="-5" dirty="0">
                          <a:latin typeface="Arial"/>
                          <a:cs typeface="Arial"/>
                        </a:rPr>
                        <a:t>е</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о</a:t>
                      </a:r>
                      <a:r>
                        <a:rPr sz="500" spc="5" dirty="0">
                          <a:latin typeface="Arial"/>
                          <a:cs typeface="Arial"/>
                        </a:rPr>
                        <a:t>с</a:t>
                      </a:r>
                      <a:r>
                        <a:rPr sz="500" spc="-10" dirty="0">
                          <a:latin typeface="Arial"/>
                          <a:cs typeface="Arial"/>
                        </a:rPr>
                        <a:t>т</a:t>
                      </a:r>
                      <a:r>
                        <a:rPr sz="500" dirty="0">
                          <a:latin typeface="Arial"/>
                          <a:cs typeface="Arial"/>
                        </a:rPr>
                        <a:t>и </a:t>
                      </a:r>
                      <a:r>
                        <a:rPr sz="500" spc="-20" dirty="0">
                          <a:latin typeface="Arial"/>
                          <a:cs typeface="Arial"/>
                        </a:rPr>
                        <a:t>у</a:t>
                      </a:r>
                      <a:r>
                        <a:rPr sz="500" spc="5" dirty="0">
                          <a:latin typeface="Arial"/>
                          <a:cs typeface="Arial"/>
                        </a:rPr>
                        <a:t>ч</a:t>
                      </a:r>
                      <a:r>
                        <a:rPr sz="500" spc="-5" dirty="0">
                          <a:latin typeface="Arial"/>
                          <a:cs typeface="Arial"/>
                        </a:rPr>
                        <a:t>ре</a:t>
                      </a:r>
                      <a:r>
                        <a:rPr sz="500" dirty="0">
                          <a:latin typeface="Arial"/>
                          <a:cs typeface="Arial"/>
                        </a:rPr>
                        <a:t>жд</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й</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831</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bl>
          </a:graphicData>
        </a:graphic>
      </p:graphicFrame>
    </p:spTree>
    <p:extLst>
      <p:ext uri="{BB962C8B-B14F-4D97-AF65-F5344CB8AC3E}">
        <p14:creationId xmlns:p14="http://schemas.microsoft.com/office/powerpoint/2010/main" val="21041489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296713" y="1431701"/>
            <a:ext cx="538649" cy="61555"/>
          </a:xfrm>
          <a:prstGeom prst="rect">
            <a:avLst/>
          </a:prstGeom>
        </p:spPr>
        <p:txBody>
          <a:bodyPr vert="horz" wrap="square" lIns="0" tIns="0" rIns="0" bIns="0" rtlCol="0">
            <a:spAutoFit/>
          </a:bodyPr>
          <a:lstStyle/>
          <a:p>
            <a:pPr marL="11132"/>
            <a:r>
              <a:rPr sz="400" spc="4" dirty="0">
                <a:latin typeface="Arial"/>
                <a:cs typeface="Arial"/>
              </a:rPr>
              <a:t>Форма 0503737</a:t>
            </a:r>
            <a:r>
              <a:rPr sz="400" dirty="0">
                <a:latin typeface="Arial"/>
                <a:cs typeface="Arial"/>
              </a:rPr>
              <a:t> </a:t>
            </a:r>
            <a:r>
              <a:rPr sz="400" spc="9" dirty="0">
                <a:latin typeface="Arial"/>
                <a:cs typeface="Arial"/>
              </a:rPr>
              <a:t> с</a:t>
            </a:r>
            <a:r>
              <a:rPr sz="400" spc="4" dirty="0">
                <a:latin typeface="Arial"/>
                <a:cs typeface="Arial"/>
              </a:rPr>
              <a:t>.5</a:t>
            </a:r>
            <a:endParaRPr sz="400">
              <a:latin typeface="Arial"/>
              <a:cs typeface="Arial"/>
            </a:endParaRPr>
          </a:p>
        </p:txBody>
      </p:sp>
      <p:sp>
        <p:nvSpPr>
          <p:cNvPr id="5" name="object 5"/>
          <p:cNvSpPr txBox="1"/>
          <p:nvPr/>
        </p:nvSpPr>
        <p:spPr>
          <a:xfrm>
            <a:off x="8312352" y="2303721"/>
            <a:ext cx="522902" cy="61555"/>
          </a:xfrm>
          <a:prstGeom prst="rect">
            <a:avLst/>
          </a:prstGeom>
        </p:spPr>
        <p:txBody>
          <a:bodyPr vert="horz" wrap="square" lIns="0" tIns="0" rIns="0" bIns="0" rtlCol="0">
            <a:spAutoFit/>
          </a:bodyPr>
          <a:lstStyle/>
          <a:p>
            <a:pPr marL="11132"/>
            <a:r>
              <a:rPr sz="400" spc="4" dirty="0">
                <a:latin typeface="Arial"/>
                <a:cs typeface="Arial"/>
              </a:rPr>
              <a:t>Форма 0503737 </a:t>
            </a:r>
            <a:r>
              <a:rPr sz="400" spc="9" dirty="0">
                <a:latin typeface="Arial"/>
                <a:cs typeface="Arial"/>
              </a:rPr>
              <a:t>с</a:t>
            </a:r>
            <a:r>
              <a:rPr sz="400" spc="4" dirty="0">
                <a:latin typeface="Arial"/>
                <a:cs typeface="Arial"/>
              </a:rPr>
              <a:t>.6</a:t>
            </a:r>
            <a:endParaRPr sz="400">
              <a:latin typeface="Arial"/>
              <a:cs typeface="Arial"/>
            </a:endParaRPr>
          </a:p>
        </p:txBody>
      </p:sp>
      <p:sp>
        <p:nvSpPr>
          <p:cNvPr id="7" name="object 7"/>
          <p:cNvSpPr txBox="1"/>
          <p:nvPr/>
        </p:nvSpPr>
        <p:spPr>
          <a:xfrm>
            <a:off x="2933247" y="2284684"/>
            <a:ext cx="2445640" cy="92333"/>
          </a:xfrm>
          <a:prstGeom prst="rect">
            <a:avLst/>
          </a:prstGeom>
        </p:spPr>
        <p:txBody>
          <a:bodyPr vert="horz" wrap="square" lIns="0" tIns="0" rIns="0" bIns="0" rtlCol="0">
            <a:spAutoFit/>
          </a:bodyPr>
          <a:lstStyle/>
          <a:p>
            <a:pPr marL="11132"/>
            <a:r>
              <a:rPr sz="600" b="1" dirty="0">
                <a:latin typeface="Arial"/>
                <a:cs typeface="Arial"/>
              </a:rPr>
              <a:t>3.</a:t>
            </a:r>
            <a:r>
              <a:rPr sz="600" b="1" spc="9" dirty="0">
                <a:latin typeface="Arial"/>
                <a:cs typeface="Arial"/>
              </a:rPr>
              <a:t> И</a:t>
            </a:r>
            <a:r>
              <a:rPr sz="600" b="1" spc="-4" dirty="0">
                <a:latin typeface="Arial"/>
                <a:cs typeface="Arial"/>
              </a:rPr>
              <a:t>с</a:t>
            </a:r>
            <a:r>
              <a:rPr sz="600" b="1" spc="-13" dirty="0">
                <a:latin typeface="Arial"/>
                <a:cs typeface="Arial"/>
              </a:rPr>
              <a:t>т</a:t>
            </a:r>
            <a:r>
              <a:rPr sz="600" b="1" spc="4" dirty="0">
                <a:latin typeface="Arial"/>
                <a:cs typeface="Arial"/>
              </a:rPr>
              <a:t>очники </a:t>
            </a:r>
            <a:r>
              <a:rPr sz="600" b="1" spc="13" dirty="0">
                <a:latin typeface="Arial"/>
                <a:cs typeface="Arial"/>
              </a:rPr>
              <a:t>ф</a:t>
            </a:r>
            <a:r>
              <a:rPr sz="600" b="1" spc="4" dirty="0">
                <a:latin typeface="Arial"/>
                <a:cs typeface="Arial"/>
              </a:rPr>
              <a:t>ин</a:t>
            </a:r>
            <a:r>
              <a:rPr sz="600" b="1" spc="-4" dirty="0">
                <a:latin typeface="Arial"/>
                <a:cs typeface="Arial"/>
              </a:rPr>
              <a:t>а</a:t>
            </a:r>
            <a:r>
              <a:rPr sz="600" b="1" dirty="0">
                <a:latin typeface="Arial"/>
                <a:cs typeface="Arial"/>
              </a:rPr>
              <a:t>нс</a:t>
            </a:r>
            <a:r>
              <a:rPr sz="600" b="1" spc="4" dirty="0">
                <a:latin typeface="Arial"/>
                <a:cs typeface="Arial"/>
              </a:rPr>
              <a:t>иров</a:t>
            </a:r>
            <a:r>
              <a:rPr sz="600" b="1" dirty="0">
                <a:latin typeface="Arial"/>
                <a:cs typeface="Arial"/>
              </a:rPr>
              <a:t>ан</a:t>
            </a:r>
            <a:r>
              <a:rPr sz="600" b="1" spc="4" dirty="0">
                <a:latin typeface="Arial"/>
                <a:cs typeface="Arial"/>
              </a:rPr>
              <a:t>ия д</a:t>
            </a:r>
            <a:r>
              <a:rPr sz="600" b="1" spc="-4" dirty="0">
                <a:latin typeface="Arial"/>
                <a:cs typeface="Arial"/>
              </a:rPr>
              <a:t>е</a:t>
            </a:r>
            <a:r>
              <a:rPr sz="600" b="1" spc="13" dirty="0">
                <a:latin typeface="Arial"/>
                <a:cs typeface="Arial"/>
              </a:rPr>
              <a:t>ф</a:t>
            </a:r>
            <a:r>
              <a:rPr sz="600" b="1" spc="4" dirty="0">
                <a:latin typeface="Arial"/>
                <a:cs typeface="Arial"/>
              </a:rPr>
              <a:t>ици</a:t>
            </a:r>
            <a:r>
              <a:rPr sz="600" b="1" spc="-13" dirty="0">
                <a:latin typeface="Arial"/>
                <a:cs typeface="Arial"/>
              </a:rPr>
              <a:t>т</a:t>
            </a:r>
            <a:r>
              <a:rPr sz="600" b="1" spc="4" dirty="0">
                <a:latin typeface="Arial"/>
                <a:cs typeface="Arial"/>
              </a:rPr>
              <a:t>а</a:t>
            </a:r>
            <a:r>
              <a:rPr sz="600" b="1" dirty="0">
                <a:latin typeface="Arial"/>
                <a:cs typeface="Arial"/>
              </a:rPr>
              <a:t> с</a:t>
            </a:r>
            <a:r>
              <a:rPr sz="600" b="1" spc="4" dirty="0">
                <a:latin typeface="Arial"/>
                <a:cs typeface="Arial"/>
              </a:rPr>
              <a:t>р</a:t>
            </a:r>
            <a:r>
              <a:rPr sz="600" b="1" dirty="0">
                <a:latin typeface="Arial"/>
                <a:cs typeface="Arial"/>
              </a:rPr>
              <a:t>е</a:t>
            </a:r>
            <a:r>
              <a:rPr sz="600" b="1" spc="4" dirty="0">
                <a:latin typeface="Arial"/>
                <a:cs typeface="Arial"/>
              </a:rPr>
              <a:t>д</a:t>
            </a:r>
            <a:r>
              <a:rPr sz="600" b="1" spc="-4" dirty="0">
                <a:latin typeface="Arial"/>
                <a:cs typeface="Arial"/>
              </a:rPr>
              <a:t>с</a:t>
            </a:r>
            <a:r>
              <a:rPr sz="600" b="1" spc="-13" dirty="0">
                <a:latin typeface="Arial"/>
                <a:cs typeface="Arial"/>
              </a:rPr>
              <a:t>т</a:t>
            </a:r>
            <a:r>
              <a:rPr sz="600" b="1" spc="4" dirty="0">
                <a:latin typeface="Arial"/>
                <a:cs typeface="Arial"/>
              </a:rPr>
              <a:t>в </a:t>
            </a:r>
            <a:r>
              <a:rPr sz="600" b="1" spc="-13" dirty="0">
                <a:latin typeface="Arial"/>
                <a:cs typeface="Arial"/>
              </a:rPr>
              <a:t>у</a:t>
            </a:r>
            <a:r>
              <a:rPr sz="600" b="1" spc="4" dirty="0">
                <a:latin typeface="Arial"/>
                <a:cs typeface="Arial"/>
              </a:rPr>
              <a:t>ч</a:t>
            </a:r>
            <a:r>
              <a:rPr sz="600" b="1" spc="9" dirty="0">
                <a:latin typeface="Arial"/>
                <a:cs typeface="Arial"/>
              </a:rPr>
              <a:t>р</a:t>
            </a:r>
            <a:r>
              <a:rPr sz="600" b="1" dirty="0">
                <a:latin typeface="Arial"/>
                <a:cs typeface="Arial"/>
              </a:rPr>
              <a:t>еж</a:t>
            </a:r>
            <a:r>
              <a:rPr sz="600" b="1" spc="4" dirty="0">
                <a:latin typeface="Arial"/>
                <a:cs typeface="Arial"/>
              </a:rPr>
              <a:t>д</a:t>
            </a:r>
            <a:r>
              <a:rPr sz="600" b="1" spc="-4" dirty="0">
                <a:latin typeface="Arial"/>
                <a:cs typeface="Arial"/>
              </a:rPr>
              <a:t>е</a:t>
            </a:r>
            <a:r>
              <a:rPr sz="600" b="1" dirty="0">
                <a:latin typeface="Arial"/>
                <a:cs typeface="Arial"/>
              </a:rPr>
              <a:t>н</a:t>
            </a:r>
            <a:r>
              <a:rPr sz="600" b="1" spc="4" dirty="0">
                <a:latin typeface="Arial"/>
                <a:cs typeface="Arial"/>
              </a:rPr>
              <a:t>ия</a:t>
            </a:r>
            <a:endParaRPr sz="600">
              <a:latin typeface="Arial"/>
              <a:cs typeface="Arial"/>
            </a:endParaRPr>
          </a:p>
        </p:txBody>
      </p:sp>
      <p:graphicFrame>
        <p:nvGraphicFramePr>
          <p:cNvPr id="2" name="object 2"/>
          <p:cNvGraphicFramePr>
            <a:graphicFrameLocks noGrp="1"/>
          </p:cNvGraphicFramePr>
          <p:nvPr/>
        </p:nvGraphicFramePr>
        <p:xfrm>
          <a:off x="288763" y="329714"/>
          <a:ext cx="8542358" cy="984877"/>
        </p:xfrm>
        <a:graphic>
          <a:graphicData uri="http://schemas.openxmlformats.org/drawingml/2006/table">
            <a:tbl>
              <a:tblPr firstRow="1" bandRow="1">
                <a:tableStyleId>{2D5ABB26-0587-4C30-8999-92F81FD0307C}</a:tableStyleId>
              </a:tblPr>
              <a:tblGrid>
                <a:gridCol w="2098341"/>
                <a:gridCol w="301687"/>
                <a:gridCol w="340130"/>
                <a:gridCol w="829150"/>
                <a:gridCol w="828823"/>
                <a:gridCol w="829041"/>
                <a:gridCol w="828824"/>
                <a:gridCol w="829149"/>
                <a:gridCol w="828824"/>
                <a:gridCol w="828389"/>
              </a:tblGrid>
              <a:tr h="92591">
                <a:tc>
                  <a:txBody>
                    <a:bodyPr/>
                    <a:lstStyle/>
                    <a:p>
                      <a:pPr marL="16510">
                        <a:lnSpc>
                          <a:spcPct val="100000"/>
                        </a:lnSpc>
                      </a:pPr>
                      <a:r>
                        <a:rPr sz="500" dirty="0">
                          <a:latin typeface="Arial"/>
                          <a:cs typeface="Arial"/>
                        </a:rPr>
                        <a:t>Упл</a:t>
                      </a:r>
                      <a:r>
                        <a:rPr sz="500" spc="-5" dirty="0">
                          <a:latin typeface="Arial"/>
                          <a:cs typeface="Arial"/>
                        </a:rPr>
                        <a:t>а</a:t>
                      </a:r>
                      <a:r>
                        <a:rPr sz="500" spc="-10" dirty="0">
                          <a:latin typeface="Arial"/>
                          <a:cs typeface="Arial"/>
                        </a:rPr>
                        <a:t>т</a:t>
                      </a:r>
                      <a:r>
                        <a:rPr sz="500" dirty="0">
                          <a:latin typeface="Arial"/>
                          <a:cs typeface="Arial"/>
                        </a:rPr>
                        <a:t>а</a:t>
                      </a:r>
                      <a:r>
                        <a:rPr sz="500" spc="10" dirty="0">
                          <a:latin typeface="Arial"/>
                          <a:cs typeface="Arial"/>
                        </a:rPr>
                        <a:t> </a:t>
                      </a:r>
                      <a:r>
                        <a:rPr sz="500" dirty="0">
                          <a:latin typeface="Arial"/>
                          <a:cs typeface="Arial"/>
                        </a:rPr>
                        <a:t>н</a:t>
                      </a:r>
                      <a:r>
                        <a:rPr sz="500" spc="-5" dirty="0">
                          <a:latin typeface="Arial"/>
                          <a:cs typeface="Arial"/>
                        </a:rPr>
                        <a:t>а</a:t>
                      </a:r>
                      <a:r>
                        <a:rPr sz="500" dirty="0">
                          <a:latin typeface="Arial"/>
                          <a:cs typeface="Arial"/>
                        </a:rPr>
                        <a:t>л</a:t>
                      </a:r>
                      <a:r>
                        <a:rPr sz="500" spc="-5" dirty="0">
                          <a:latin typeface="Arial"/>
                          <a:cs typeface="Arial"/>
                        </a:rPr>
                        <a:t>о</a:t>
                      </a:r>
                      <a:r>
                        <a:rPr sz="500" dirty="0">
                          <a:latin typeface="Arial"/>
                          <a:cs typeface="Arial"/>
                        </a:rPr>
                        <a:t>го</a:t>
                      </a:r>
                      <a:r>
                        <a:rPr sz="500" spc="-5" dirty="0">
                          <a:latin typeface="Arial"/>
                          <a:cs typeface="Arial"/>
                        </a:rPr>
                        <a:t>в</a:t>
                      </a:r>
                      <a:r>
                        <a:rPr sz="500" dirty="0">
                          <a:latin typeface="Arial"/>
                          <a:cs typeface="Arial"/>
                        </a:rPr>
                        <a:t>,</a:t>
                      </a:r>
                      <a:r>
                        <a:rPr sz="500" spc="15" dirty="0">
                          <a:latin typeface="Arial"/>
                          <a:cs typeface="Arial"/>
                        </a:rPr>
                        <a:t> </a:t>
                      </a:r>
                      <a:r>
                        <a:rPr sz="500" spc="5" dirty="0">
                          <a:latin typeface="Arial"/>
                          <a:cs typeface="Arial"/>
                        </a:rPr>
                        <a:t>с</a:t>
                      </a:r>
                      <a:r>
                        <a:rPr sz="500" dirty="0">
                          <a:latin typeface="Arial"/>
                          <a:cs typeface="Arial"/>
                        </a:rPr>
                        <a:t>б</a:t>
                      </a:r>
                      <a:r>
                        <a:rPr sz="500" spc="-5" dirty="0">
                          <a:latin typeface="Arial"/>
                          <a:cs typeface="Arial"/>
                        </a:rPr>
                        <a:t>оро</a:t>
                      </a:r>
                      <a:r>
                        <a:rPr sz="500" dirty="0">
                          <a:latin typeface="Arial"/>
                          <a:cs typeface="Arial"/>
                        </a:rPr>
                        <a:t>в</a:t>
                      </a:r>
                      <a:r>
                        <a:rPr sz="500" spc="10" dirty="0">
                          <a:latin typeface="Arial"/>
                          <a:cs typeface="Arial"/>
                        </a:rPr>
                        <a:t> </a:t>
                      </a:r>
                      <a:r>
                        <a:rPr sz="500" dirty="0">
                          <a:latin typeface="Arial"/>
                          <a:cs typeface="Arial"/>
                        </a:rPr>
                        <a:t>и</a:t>
                      </a:r>
                      <a:r>
                        <a:rPr sz="500" spc="10" dirty="0">
                          <a:latin typeface="Arial"/>
                          <a:cs typeface="Arial"/>
                        </a:rPr>
                        <a:t> </a:t>
                      </a:r>
                      <a:r>
                        <a:rPr sz="500" spc="-5" dirty="0">
                          <a:latin typeface="Arial"/>
                          <a:cs typeface="Arial"/>
                        </a:rPr>
                        <a:t>и</a:t>
                      </a:r>
                      <a:r>
                        <a:rPr sz="500" dirty="0">
                          <a:latin typeface="Arial"/>
                          <a:cs typeface="Arial"/>
                        </a:rPr>
                        <a:t>н</a:t>
                      </a:r>
                      <a:r>
                        <a:rPr sz="500" spc="-5" dirty="0">
                          <a:latin typeface="Arial"/>
                          <a:cs typeface="Arial"/>
                        </a:rPr>
                        <a:t>ы</a:t>
                      </a:r>
                      <a:r>
                        <a:rPr sz="500" dirty="0">
                          <a:latin typeface="Arial"/>
                          <a:cs typeface="Arial"/>
                        </a:rPr>
                        <a:t>х</a:t>
                      </a:r>
                      <a:r>
                        <a:rPr sz="500" spc="5" dirty="0">
                          <a:latin typeface="Arial"/>
                          <a:cs typeface="Arial"/>
                        </a:rPr>
                        <a:t> </a:t>
                      </a:r>
                      <a:r>
                        <a:rPr sz="500" dirty="0">
                          <a:latin typeface="Arial"/>
                          <a:cs typeface="Arial"/>
                        </a:rPr>
                        <a:t>пл</a:t>
                      </a:r>
                      <a:r>
                        <a:rPr sz="500" spc="-5" dirty="0">
                          <a:latin typeface="Arial"/>
                          <a:cs typeface="Arial"/>
                        </a:rPr>
                        <a:t>а</a:t>
                      </a:r>
                      <a:r>
                        <a:rPr sz="500" spc="-10" dirty="0">
                          <a:latin typeface="Arial"/>
                          <a:cs typeface="Arial"/>
                        </a:rPr>
                        <a:t>т</a:t>
                      </a:r>
                      <a:r>
                        <a:rPr sz="500" spc="-5" dirty="0">
                          <a:latin typeface="Arial"/>
                          <a:cs typeface="Arial"/>
                        </a:rPr>
                        <a:t>е</a:t>
                      </a:r>
                      <a:r>
                        <a:rPr sz="500" dirty="0">
                          <a:latin typeface="Arial"/>
                          <a:cs typeface="Arial"/>
                        </a:rPr>
                        <a:t>ж</a:t>
                      </a:r>
                      <a:r>
                        <a:rPr sz="500" spc="-5" dirty="0">
                          <a:latin typeface="Arial"/>
                          <a:cs typeface="Arial"/>
                        </a:rPr>
                        <a:t>е</a:t>
                      </a:r>
                      <a:r>
                        <a:rPr sz="500" dirty="0">
                          <a:latin typeface="Arial"/>
                          <a:cs typeface="Arial"/>
                        </a:rPr>
                        <a:t>й</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850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174127">
                <a:tc>
                  <a:txBody>
                    <a:bodyPr/>
                    <a:lstStyle/>
                    <a:p>
                      <a:pPr marL="16510">
                        <a:lnSpc>
                          <a:spcPct val="100000"/>
                        </a:lnSpc>
                      </a:pPr>
                      <a:r>
                        <a:rPr sz="500" dirty="0">
                          <a:latin typeface="Arial"/>
                          <a:cs typeface="Arial"/>
                        </a:rPr>
                        <a:t>Упл</a:t>
                      </a:r>
                      <a:r>
                        <a:rPr sz="500" spc="-5" dirty="0">
                          <a:latin typeface="Arial"/>
                          <a:cs typeface="Arial"/>
                        </a:rPr>
                        <a:t>а</a:t>
                      </a:r>
                      <a:r>
                        <a:rPr sz="500" spc="-10" dirty="0">
                          <a:latin typeface="Arial"/>
                          <a:cs typeface="Arial"/>
                        </a:rPr>
                        <a:t>т</a:t>
                      </a:r>
                      <a:r>
                        <a:rPr sz="500" dirty="0">
                          <a:latin typeface="Arial"/>
                          <a:cs typeface="Arial"/>
                        </a:rPr>
                        <a:t>а</a:t>
                      </a:r>
                      <a:r>
                        <a:rPr sz="500" spc="10" dirty="0">
                          <a:latin typeface="Arial"/>
                          <a:cs typeface="Arial"/>
                        </a:rPr>
                        <a:t> </a:t>
                      </a:r>
                      <a:r>
                        <a:rPr sz="500" dirty="0">
                          <a:latin typeface="Arial"/>
                          <a:cs typeface="Arial"/>
                        </a:rPr>
                        <a:t>н</a:t>
                      </a:r>
                      <a:r>
                        <a:rPr sz="500" spc="-5" dirty="0">
                          <a:latin typeface="Arial"/>
                          <a:cs typeface="Arial"/>
                        </a:rPr>
                        <a:t>а</a:t>
                      </a:r>
                      <a:r>
                        <a:rPr sz="500" dirty="0">
                          <a:latin typeface="Arial"/>
                          <a:cs typeface="Arial"/>
                        </a:rPr>
                        <a:t>л</a:t>
                      </a:r>
                      <a:r>
                        <a:rPr sz="500" spc="-5" dirty="0">
                          <a:latin typeface="Arial"/>
                          <a:cs typeface="Arial"/>
                        </a:rPr>
                        <a:t>о</a:t>
                      </a:r>
                      <a:r>
                        <a:rPr sz="500" dirty="0">
                          <a:latin typeface="Arial"/>
                          <a:cs typeface="Arial"/>
                        </a:rPr>
                        <a:t>га</a:t>
                      </a:r>
                      <a:r>
                        <a:rPr sz="500" spc="10" dirty="0">
                          <a:latin typeface="Arial"/>
                          <a:cs typeface="Arial"/>
                        </a:rPr>
                        <a:t> </a:t>
                      </a:r>
                      <a:r>
                        <a:rPr sz="500" dirty="0">
                          <a:latin typeface="Arial"/>
                          <a:cs typeface="Arial"/>
                        </a:rPr>
                        <a:t>на</a:t>
                      </a:r>
                      <a:r>
                        <a:rPr sz="500" spc="10" dirty="0">
                          <a:latin typeface="Arial"/>
                          <a:cs typeface="Arial"/>
                        </a:rPr>
                        <a:t> </a:t>
                      </a:r>
                      <a:r>
                        <a:rPr sz="500" spc="-5" dirty="0">
                          <a:latin typeface="Arial"/>
                          <a:cs typeface="Arial"/>
                        </a:rPr>
                        <a:t>и</a:t>
                      </a:r>
                      <a:r>
                        <a:rPr sz="500" dirty="0">
                          <a:latin typeface="Arial"/>
                          <a:cs typeface="Arial"/>
                        </a:rPr>
                        <a:t>м</a:t>
                      </a:r>
                      <a:r>
                        <a:rPr sz="500" spc="-20" dirty="0">
                          <a:latin typeface="Arial"/>
                          <a:cs typeface="Arial"/>
                        </a:rPr>
                        <a:t>у</a:t>
                      </a:r>
                      <a:r>
                        <a:rPr sz="500" spc="-5" dirty="0">
                          <a:latin typeface="Arial"/>
                          <a:cs typeface="Arial"/>
                        </a:rPr>
                        <a:t>ще</a:t>
                      </a:r>
                      <a:r>
                        <a:rPr sz="500" spc="5" dirty="0">
                          <a:latin typeface="Arial"/>
                          <a:cs typeface="Arial"/>
                        </a:rPr>
                        <a:t>с</a:t>
                      </a:r>
                      <a:r>
                        <a:rPr sz="500" spc="-10" dirty="0">
                          <a:latin typeface="Arial"/>
                          <a:cs typeface="Arial"/>
                        </a:rPr>
                        <a:t>т</a:t>
                      </a:r>
                      <a:r>
                        <a:rPr sz="500" dirty="0">
                          <a:latin typeface="Arial"/>
                          <a:cs typeface="Arial"/>
                        </a:rPr>
                        <a:t>во</a:t>
                      </a:r>
                      <a:r>
                        <a:rPr sz="500" spc="10" dirty="0">
                          <a:latin typeface="Arial"/>
                          <a:cs typeface="Arial"/>
                        </a:rPr>
                        <a:t> </a:t>
                      </a:r>
                      <a:r>
                        <a:rPr sz="500" spc="-5" dirty="0">
                          <a:latin typeface="Arial"/>
                          <a:cs typeface="Arial"/>
                        </a:rPr>
                        <a:t>ор</a:t>
                      </a:r>
                      <a:r>
                        <a:rPr sz="500" dirty="0">
                          <a:latin typeface="Arial"/>
                          <a:cs typeface="Arial"/>
                        </a:rPr>
                        <a:t>га</a:t>
                      </a:r>
                      <a:r>
                        <a:rPr sz="500" spc="-5" dirty="0">
                          <a:latin typeface="Arial"/>
                          <a:cs typeface="Arial"/>
                        </a:rPr>
                        <a:t>ни</a:t>
                      </a:r>
                      <a:r>
                        <a:rPr sz="500" spc="-10" dirty="0">
                          <a:latin typeface="Arial"/>
                          <a:cs typeface="Arial"/>
                        </a:rPr>
                        <a:t>з</a:t>
                      </a:r>
                      <a:r>
                        <a:rPr sz="500" spc="-5" dirty="0">
                          <a:latin typeface="Arial"/>
                          <a:cs typeface="Arial"/>
                        </a:rPr>
                        <a:t>а</a:t>
                      </a:r>
                      <a:r>
                        <a:rPr sz="500" dirty="0">
                          <a:latin typeface="Arial"/>
                          <a:cs typeface="Arial"/>
                        </a:rPr>
                        <a:t>ц</a:t>
                      </a:r>
                      <a:r>
                        <a:rPr sz="500" spc="-10" dirty="0">
                          <a:latin typeface="Arial"/>
                          <a:cs typeface="Arial"/>
                        </a:rPr>
                        <a:t>и</a:t>
                      </a:r>
                      <a:r>
                        <a:rPr sz="500" dirty="0">
                          <a:latin typeface="Arial"/>
                          <a:cs typeface="Arial"/>
                        </a:rPr>
                        <a:t>й</a:t>
                      </a:r>
                      <a:r>
                        <a:rPr sz="500" spc="10" dirty="0">
                          <a:latin typeface="Arial"/>
                          <a:cs typeface="Arial"/>
                        </a:rPr>
                        <a:t> </a:t>
                      </a:r>
                      <a:r>
                        <a:rPr sz="500" dirty="0">
                          <a:latin typeface="Arial"/>
                          <a:cs typeface="Arial"/>
                        </a:rPr>
                        <a:t>и</a:t>
                      </a:r>
                      <a:r>
                        <a:rPr sz="500" spc="10" dirty="0">
                          <a:latin typeface="Arial"/>
                          <a:cs typeface="Arial"/>
                        </a:rPr>
                        <a:t> </a:t>
                      </a:r>
                      <a:r>
                        <a:rPr sz="500" spc="-10" dirty="0">
                          <a:latin typeface="Arial"/>
                          <a:cs typeface="Arial"/>
                        </a:rPr>
                        <a:t>з</a:t>
                      </a:r>
                      <a:r>
                        <a:rPr sz="500" spc="-5" dirty="0">
                          <a:latin typeface="Arial"/>
                          <a:cs typeface="Arial"/>
                        </a:rPr>
                        <a:t>е</a:t>
                      </a:r>
                      <a:r>
                        <a:rPr sz="500" dirty="0">
                          <a:latin typeface="Arial"/>
                          <a:cs typeface="Arial"/>
                        </a:rPr>
                        <a:t>м</a:t>
                      </a:r>
                      <a:r>
                        <a:rPr sz="500" spc="-5" dirty="0">
                          <a:latin typeface="Arial"/>
                          <a:cs typeface="Arial"/>
                        </a:rPr>
                        <a:t>е</a:t>
                      </a:r>
                      <a:r>
                        <a:rPr sz="500" dirty="0">
                          <a:latin typeface="Arial"/>
                          <a:cs typeface="Arial"/>
                        </a:rPr>
                        <a:t>л</a:t>
                      </a:r>
                      <a:r>
                        <a:rPr sz="500" spc="5" dirty="0">
                          <a:latin typeface="Arial"/>
                          <a:cs typeface="Arial"/>
                        </a:rPr>
                        <a:t>ь</a:t>
                      </a:r>
                      <a:r>
                        <a:rPr sz="500" dirty="0">
                          <a:latin typeface="Arial"/>
                          <a:cs typeface="Arial"/>
                        </a:rPr>
                        <a:t>н</a:t>
                      </a:r>
                      <a:r>
                        <a:rPr sz="500" spc="-5" dirty="0">
                          <a:latin typeface="Arial"/>
                          <a:cs typeface="Arial"/>
                        </a:rPr>
                        <a:t>о</a:t>
                      </a:r>
                      <a:r>
                        <a:rPr sz="500" dirty="0">
                          <a:latin typeface="Arial"/>
                          <a:cs typeface="Arial"/>
                        </a:rPr>
                        <a:t>го</a:t>
                      </a:r>
                      <a:r>
                        <a:rPr sz="500" spc="10" dirty="0">
                          <a:latin typeface="Arial"/>
                          <a:cs typeface="Arial"/>
                        </a:rPr>
                        <a:t> </a:t>
                      </a:r>
                      <a:r>
                        <a:rPr sz="500" dirty="0">
                          <a:latin typeface="Arial"/>
                          <a:cs typeface="Arial"/>
                        </a:rPr>
                        <a:t>н</a:t>
                      </a:r>
                      <a:r>
                        <a:rPr sz="500" spc="-5" dirty="0">
                          <a:latin typeface="Arial"/>
                          <a:cs typeface="Arial"/>
                        </a:rPr>
                        <a:t>а</a:t>
                      </a:r>
                      <a:r>
                        <a:rPr sz="500" dirty="0">
                          <a:latin typeface="Arial"/>
                          <a:cs typeface="Arial"/>
                        </a:rPr>
                        <a:t>л</a:t>
                      </a:r>
                      <a:r>
                        <a:rPr sz="500" spc="-5" dirty="0">
                          <a:latin typeface="Arial"/>
                          <a:cs typeface="Arial"/>
                        </a:rPr>
                        <a:t>о</a:t>
                      </a:r>
                      <a:r>
                        <a:rPr sz="500" dirty="0">
                          <a:latin typeface="Arial"/>
                          <a:cs typeface="Arial"/>
                        </a:rPr>
                        <a:t>га</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851</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92591">
                <a:tc>
                  <a:txBody>
                    <a:bodyPr/>
                    <a:lstStyle/>
                    <a:p>
                      <a:pPr marL="16510">
                        <a:lnSpc>
                          <a:spcPct val="100000"/>
                        </a:lnSpc>
                      </a:pPr>
                      <a:r>
                        <a:rPr sz="500" dirty="0">
                          <a:latin typeface="Arial"/>
                          <a:cs typeface="Arial"/>
                        </a:rPr>
                        <a:t>Упл</a:t>
                      </a:r>
                      <a:r>
                        <a:rPr sz="500" spc="-5" dirty="0">
                          <a:latin typeface="Arial"/>
                          <a:cs typeface="Arial"/>
                        </a:rPr>
                        <a:t>а</a:t>
                      </a:r>
                      <a:r>
                        <a:rPr sz="500" spc="-10" dirty="0">
                          <a:latin typeface="Arial"/>
                          <a:cs typeface="Arial"/>
                        </a:rPr>
                        <a:t>т</a:t>
                      </a:r>
                      <a:r>
                        <a:rPr sz="500" dirty="0">
                          <a:latin typeface="Arial"/>
                          <a:cs typeface="Arial"/>
                        </a:rPr>
                        <a:t>а</a:t>
                      </a:r>
                      <a:r>
                        <a:rPr sz="500" spc="10" dirty="0">
                          <a:latin typeface="Arial"/>
                          <a:cs typeface="Arial"/>
                        </a:rPr>
                        <a:t> </a:t>
                      </a:r>
                      <a:r>
                        <a:rPr sz="500" dirty="0">
                          <a:latin typeface="Arial"/>
                          <a:cs typeface="Arial"/>
                        </a:rPr>
                        <a:t>п</a:t>
                      </a:r>
                      <a:r>
                        <a:rPr sz="500" spc="-5" dirty="0">
                          <a:latin typeface="Arial"/>
                          <a:cs typeface="Arial"/>
                        </a:rPr>
                        <a:t>ро</a:t>
                      </a:r>
                      <a:r>
                        <a:rPr sz="500" spc="5" dirty="0">
                          <a:latin typeface="Arial"/>
                          <a:cs typeface="Arial"/>
                        </a:rPr>
                        <a:t>ч</a:t>
                      </a:r>
                      <a:r>
                        <a:rPr sz="500" spc="-5" dirty="0">
                          <a:latin typeface="Arial"/>
                          <a:cs typeface="Arial"/>
                        </a:rPr>
                        <a:t>и</a:t>
                      </a:r>
                      <a:r>
                        <a:rPr sz="500" dirty="0">
                          <a:latin typeface="Arial"/>
                          <a:cs typeface="Arial"/>
                        </a:rPr>
                        <a:t>х</a:t>
                      </a:r>
                      <a:r>
                        <a:rPr sz="500" spc="5" dirty="0">
                          <a:latin typeface="Arial"/>
                          <a:cs typeface="Arial"/>
                        </a:rPr>
                        <a:t> </a:t>
                      </a:r>
                      <a:r>
                        <a:rPr sz="500" dirty="0">
                          <a:latin typeface="Arial"/>
                          <a:cs typeface="Arial"/>
                        </a:rPr>
                        <a:t>н</a:t>
                      </a:r>
                      <a:r>
                        <a:rPr sz="500" spc="-5" dirty="0">
                          <a:latin typeface="Arial"/>
                          <a:cs typeface="Arial"/>
                        </a:rPr>
                        <a:t>а</a:t>
                      </a:r>
                      <a:r>
                        <a:rPr sz="500" dirty="0">
                          <a:latin typeface="Arial"/>
                          <a:cs typeface="Arial"/>
                        </a:rPr>
                        <a:t>л</a:t>
                      </a:r>
                      <a:r>
                        <a:rPr sz="500" spc="-5" dirty="0">
                          <a:latin typeface="Arial"/>
                          <a:cs typeface="Arial"/>
                        </a:rPr>
                        <a:t>о</a:t>
                      </a:r>
                      <a:r>
                        <a:rPr sz="500" dirty="0">
                          <a:latin typeface="Arial"/>
                          <a:cs typeface="Arial"/>
                        </a:rPr>
                        <a:t>го</a:t>
                      </a:r>
                      <a:r>
                        <a:rPr sz="500" spc="-5" dirty="0">
                          <a:latin typeface="Arial"/>
                          <a:cs typeface="Arial"/>
                        </a:rPr>
                        <a:t>в</a:t>
                      </a:r>
                      <a:r>
                        <a:rPr sz="500" dirty="0">
                          <a:latin typeface="Arial"/>
                          <a:cs typeface="Arial"/>
                        </a:rPr>
                        <a:t>,</a:t>
                      </a:r>
                      <a:r>
                        <a:rPr sz="500" spc="15" dirty="0">
                          <a:latin typeface="Arial"/>
                          <a:cs typeface="Arial"/>
                        </a:rPr>
                        <a:t> </a:t>
                      </a:r>
                      <a:r>
                        <a:rPr sz="500" spc="5" dirty="0">
                          <a:latin typeface="Arial"/>
                          <a:cs typeface="Arial"/>
                        </a:rPr>
                        <a:t>с</a:t>
                      </a:r>
                      <a:r>
                        <a:rPr sz="500" dirty="0">
                          <a:latin typeface="Arial"/>
                          <a:cs typeface="Arial"/>
                        </a:rPr>
                        <a:t>б</a:t>
                      </a:r>
                      <a:r>
                        <a:rPr sz="500" spc="-5" dirty="0">
                          <a:latin typeface="Arial"/>
                          <a:cs typeface="Arial"/>
                        </a:rPr>
                        <a:t>оро</a:t>
                      </a:r>
                      <a:r>
                        <a:rPr sz="500" dirty="0">
                          <a:latin typeface="Arial"/>
                          <a:cs typeface="Arial"/>
                        </a:rPr>
                        <a:t>в</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852</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92591">
                <a:tc>
                  <a:txBody>
                    <a:bodyPr/>
                    <a:lstStyle/>
                    <a:p>
                      <a:pPr marL="16510">
                        <a:lnSpc>
                          <a:spcPct val="100000"/>
                        </a:lnSpc>
                      </a:pPr>
                      <a:r>
                        <a:rPr sz="500" dirty="0">
                          <a:latin typeface="Arial"/>
                          <a:cs typeface="Arial"/>
                        </a:rPr>
                        <a:t>Упл</a:t>
                      </a:r>
                      <a:r>
                        <a:rPr sz="500" spc="-5" dirty="0">
                          <a:latin typeface="Arial"/>
                          <a:cs typeface="Arial"/>
                        </a:rPr>
                        <a:t>а</a:t>
                      </a:r>
                      <a:r>
                        <a:rPr sz="500" spc="-10" dirty="0">
                          <a:latin typeface="Arial"/>
                          <a:cs typeface="Arial"/>
                        </a:rPr>
                        <a:t>т</a:t>
                      </a:r>
                      <a:r>
                        <a:rPr sz="500" dirty="0">
                          <a:latin typeface="Arial"/>
                          <a:cs typeface="Arial"/>
                        </a:rPr>
                        <a:t>а</a:t>
                      </a:r>
                      <a:r>
                        <a:rPr sz="500" spc="10" dirty="0">
                          <a:latin typeface="Arial"/>
                          <a:cs typeface="Arial"/>
                        </a:rPr>
                        <a:t> </a:t>
                      </a:r>
                      <a:r>
                        <a:rPr sz="500" spc="-5" dirty="0">
                          <a:latin typeface="Arial"/>
                          <a:cs typeface="Arial"/>
                        </a:rPr>
                        <a:t>и</a:t>
                      </a:r>
                      <a:r>
                        <a:rPr sz="500" dirty="0">
                          <a:latin typeface="Arial"/>
                          <a:cs typeface="Arial"/>
                        </a:rPr>
                        <a:t>н</a:t>
                      </a:r>
                      <a:r>
                        <a:rPr sz="500" spc="-5" dirty="0">
                          <a:latin typeface="Arial"/>
                          <a:cs typeface="Arial"/>
                        </a:rPr>
                        <a:t>ы</a:t>
                      </a:r>
                      <a:r>
                        <a:rPr sz="500" dirty="0">
                          <a:latin typeface="Arial"/>
                          <a:cs typeface="Arial"/>
                        </a:rPr>
                        <a:t>х</a:t>
                      </a:r>
                      <a:r>
                        <a:rPr sz="500" spc="5" dirty="0">
                          <a:latin typeface="Arial"/>
                          <a:cs typeface="Arial"/>
                        </a:rPr>
                        <a:t> </a:t>
                      </a:r>
                      <a:r>
                        <a:rPr sz="500" dirty="0">
                          <a:latin typeface="Arial"/>
                          <a:cs typeface="Arial"/>
                        </a:rPr>
                        <a:t>пл</a:t>
                      </a:r>
                      <a:r>
                        <a:rPr sz="500" spc="-5" dirty="0">
                          <a:latin typeface="Arial"/>
                          <a:cs typeface="Arial"/>
                        </a:rPr>
                        <a:t>а</a:t>
                      </a:r>
                      <a:r>
                        <a:rPr sz="500" spc="-10" dirty="0">
                          <a:latin typeface="Arial"/>
                          <a:cs typeface="Arial"/>
                        </a:rPr>
                        <a:t>т</a:t>
                      </a:r>
                      <a:r>
                        <a:rPr sz="500" spc="-5" dirty="0">
                          <a:latin typeface="Arial"/>
                          <a:cs typeface="Arial"/>
                        </a:rPr>
                        <a:t>е</a:t>
                      </a:r>
                      <a:r>
                        <a:rPr sz="500" dirty="0">
                          <a:latin typeface="Arial"/>
                          <a:cs typeface="Arial"/>
                        </a:rPr>
                        <a:t>ж</a:t>
                      </a:r>
                      <a:r>
                        <a:rPr sz="500" spc="-5" dirty="0">
                          <a:latin typeface="Arial"/>
                          <a:cs typeface="Arial"/>
                        </a:rPr>
                        <a:t>е</a:t>
                      </a:r>
                      <a:r>
                        <a:rPr sz="500" dirty="0">
                          <a:latin typeface="Arial"/>
                          <a:cs typeface="Arial"/>
                        </a:rPr>
                        <a:t>й</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853</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174128">
                <a:tc>
                  <a:txBody>
                    <a:bodyPr/>
                    <a:lstStyle/>
                    <a:p>
                      <a:pPr marL="16510" marR="78105">
                        <a:lnSpc>
                          <a:spcPct val="109100"/>
                        </a:lnSpc>
                      </a:pPr>
                      <a:r>
                        <a:rPr sz="500" spc="-5" dirty="0">
                          <a:latin typeface="Arial"/>
                          <a:cs typeface="Arial"/>
                        </a:rPr>
                        <a:t>Пре</a:t>
                      </a:r>
                      <a:r>
                        <a:rPr sz="500" dirty="0">
                          <a:latin typeface="Arial"/>
                          <a:cs typeface="Arial"/>
                        </a:rPr>
                        <a:t>д</a:t>
                      </a:r>
                      <a:r>
                        <a:rPr sz="500" spc="-5" dirty="0">
                          <a:latin typeface="Arial"/>
                          <a:cs typeface="Arial"/>
                        </a:rPr>
                        <a:t>о</a:t>
                      </a:r>
                      <a:r>
                        <a:rPr sz="500" spc="5" dirty="0">
                          <a:latin typeface="Arial"/>
                          <a:cs typeface="Arial"/>
                        </a:rPr>
                        <a:t>с</a:t>
                      </a:r>
                      <a:r>
                        <a:rPr sz="500" spc="-10" dirty="0">
                          <a:latin typeface="Arial"/>
                          <a:cs typeface="Arial"/>
                        </a:rPr>
                        <a:t>т</a:t>
                      </a:r>
                      <a:r>
                        <a:rPr sz="500" spc="-5" dirty="0">
                          <a:latin typeface="Arial"/>
                          <a:cs typeface="Arial"/>
                        </a:rPr>
                        <a:t>а</a:t>
                      </a:r>
                      <a:r>
                        <a:rPr sz="500" dirty="0">
                          <a:latin typeface="Arial"/>
                          <a:cs typeface="Arial"/>
                        </a:rPr>
                        <a:t>вл</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е</a:t>
                      </a:r>
                      <a:r>
                        <a:rPr sz="500" spc="10" dirty="0">
                          <a:latin typeface="Arial"/>
                          <a:cs typeface="Arial"/>
                        </a:rPr>
                        <a:t> </a:t>
                      </a:r>
                      <a:r>
                        <a:rPr sz="500" dirty="0">
                          <a:latin typeface="Arial"/>
                          <a:cs typeface="Arial"/>
                        </a:rPr>
                        <a:t>пл</a:t>
                      </a:r>
                      <a:r>
                        <a:rPr sz="500" spc="-5" dirty="0">
                          <a:latin typeface="Arial"/>
                          <a:cs typeface="Arial"/>
                        </a:rPr>
                        <a:t>а</a:t>
                      </a:r>
                      <a:r>
                        <a:rPr sz="500" spc="-10" dirty="0">
                          <a:latin typeface="Arial"/>
                          <a:cs typeface="Arial"/>
                        </a:rPr>
                        <a:t>т</a:t>
                      </a:r>
                      <a:r>
                        <a:rPr sz="500" spc="-5" dirty="0">
                          <a:latin typeface="Arial"/>
                          <a:cs typeface="Arial"/>
                        </a:rPr>
                        <a:t>е</a:t>
                      </a:r>
                      <a:r>
                        <a:rPr sz="500" dirty="0">
                          <a:latin typeface="Arial"/>
                          <a:cs typeface="Arial"/>
                        </a:rPr>
                        <a:t>ж</a:t>
                      </a:r>
                      <a:r>
                        <a:rPr sz="500" spc="-5" dirty="0">
                          <a:latin typeface="Arial"/>
                          <a:cs typeface="Arial"/>
                        </a:rPr>
                        <a:t>ей</a:t>
                      </a:r>
                      <a:r>
                        <a:rPr sz="500" dirty="0">
                          <a:latin typeface="Arial"/>
                          <a:cs typeface="Arial"/>
                        </a:rPr>
                        <a:t>,</a:t>
                      </a:r>
                      <a:r>
                        <a:rPr sz="500" spc="15" dirty="0">
                          <a:latin typeface="Arial"/>
                          <a:cs typeface="Arial"/>
                        </a:rPr>
                        <a:t> </a:t>
                      </a:r>
                      <a:r>
                        <a:rPr sz="500" dirty="0">
                          <a:latin typeface="Arial"/>
                          <a:cs typeface="Arial"/>
                        </a:rPr>
                        <a:t>в</a:t>
                      </a:r>
                      <a:r>
                        <a:rPr sz="500" spc="-10" dirty="0">
                          <a:latin typeface="Arial"/>
                          <a:cs typeface="Arial"/>
                        </a:rPr>
                        <a:t>з</a:t>
                      </a:r>
                      <a:r>
                        <a:rPr sz="500" dirty="0">
                          <a:latin typeface="Arial"/>
                          <a:cs typeface="Arial"/>
                        </a:rPr>
                        <a:t>н</a:t>
                      </a:r>
                      <a:r>
                        <a:rPr sz="500" spc="-5" dirty="0">
                          <a:latin typeface="Arial"/>
                          <a:cs typeface="Arial"/>
                        </a:rPr>
                        <a:t>о</a:t>
                      </a:r>
                      <a:r>
                        <a:rPr sz="500" spc="5" dirty="0">
                          <a:latin typeface="Arial"/>
                          <a:cs typeface="Arial"/>
                        </a:rPr>
                        <a:t>с</a:t>
                      </a:r>
                      <a:r>
                        <a:rPr sz="500" spc="-5" dirty="0">
                          <a:latin typeface="Arial"/>
                          <a:cs typeface="Arial"/>
                        </a:rPr>
                        <a:t>о</a:t>
                      </a:r>
                      <a:r>
                        <a:rPr sz="500" dirty="0">
                          <a:latin typeface="Arial"/>
                          <a:cs typeface="Arial"/>
                        </a:rPr>
                        <a:t>в,</a:t>
                      </a:r>
                      <a:r>
                        <a:rPr sz="500" spc="15" dirty="0">
                          <a:latin typeface="Arial"/>
                          <a:cs typeface="Arial"/>
                        </a:rPr>
                        <a:t> </a:t>
                      </a:r>
                      <a:r>
                        <a:rPr sz="500" dirty="0">
                          <a:latin typeface="Arial"/>
                          <a:cs typeface="Arial"/>
                        </a:rPr>
                        <a:t>б</a:t>
                      </a:r>
                      <a:r>
                        <a:rPr sz="500" spc="-5" dirty="0">
                          <a:latin typeface="Arial"/>
                          <a:cs typeface="Arial"/>
                        </a:rPr>
                        <a:t>е</a:t>
                      </a:r>
                      <a:r>
                        <a:rPr sz="500" spc="-10" dirty="0">
                          <a:latin typeface="Arial"/>
                          <a:cs typeface="Arial"/>
                        </a:rPr>
                        <a:t>з</a:t>
                      </a:r>
                      <a:r>
                        <a:rPr sz="500" dirty="0">
                          <a:latin typeface="Arial"/>
                          <a:cs typeface="Arial"/>
                        </a:rPr>
                        <a:t>в</a:t>
                      </a:r>
                      <a:r>
                        <a:rPr sz="500" spc="-5" dirty="0">
                          <a:latin typeface="Arial"/>
                          <a:cs typeface="Arial"/>
                        </a:rPr>
                        <a:t>о</a:t>
                      </a:r>
                      <a:r>
                        <a:rPr sz="500" spc="-10" dirty="0">
                          <a:latin typeface="Arial"/>
                          <a:cs typeface="Arial"/>
                        </a:rPr>
                        <a:t>з</a:t>
                      </a:r>
                      <a:r>
                        <a:rPr sz="500" dirty="0">
                          <a:latin typeface="Arial"/>
                          <a:cs typeface="Arial"/>
                        </a:rPr>
                        <a:t>м</a:t>
                      </a:r>
                      <a:r>
                        <a:rPr sz="500" spc="-5" dirty="0">
                          <a:latin typeface="Arial"/>
                          <a:cs typeface="Arial"/>
                        </a:rPr>
                        <a:t>е</a:t>
                      </a:r>
                      <a:r>
                        <a:rPr sz="500" spc="-10" dirty="0">
                          <a:latin typeface="Arial"/>
                          <a:cs typeface="Arial"/>
                        </a:rPr>
                        <a:t>з</a:t>
                      </a:r>
                      <a:r>
                        <a:rPr sz="500" dirty="0">
                          <a:latin typeface="Arial"/>
                          <a:cs typeface="Arial"/>
                        </a:rPr>
                        <a:t>дн</a:t>
                      </a:r>
                      <a:r>
                        <a:rPr sz="500" spc="-5" dirty="0">
                          <a:latin typeface="Arial"/>
                          <a:cs typeface="Arial"/>
                        </a:rPr>
                        <a:t>ы</a:t>
                      </a:r>
                      <a:r>
                        <a:rPr sz="500" dirty="0">
                          <a:latin typeface="Arial"/>
                          <a:cs typeface="Arial"/>
                        </a:rPr>
                        <a:t>х</a:t>
                      </a:r>
                      <a:r>
                        <a:rPr sz="500" spc="5" dirty="0">
                          <a:latin typeface="Arial"/>
                          <a:cs typeface="Arial"/>
                        </a:rPr>
                        <a:t> </a:t>
                      </a:r>
                      <a:r>
                        <a:rPr sz="500" dirty="0">
                          <a:latin typeface="Arial"/>
                          <a:cs typeface="Arial"/>
                        </a:rPr>
                        <a:t>п</a:t>
                      </a:r>
                      <a:r>
                        <a:rPr sz="500" spc="-5" dirty="0">
                          <a:latin typeface="Arial"/>
                          <a:cs typeface="Arial"/>
                        </a:rPr>
                        <a:t>ере</a:t>
                      </a:r>
                      <a:r>
                        <a:rPr sz="500" spc="5" dirty="0">
                          <a:latin typeface="Arial"/>
                          <a:cs typeface="Arial"/>
                        </a:rPr>
                        <a:t>ч</a:t>
                      </a:r>
                      <a:r>
                        <a:rPr sz="500" spc="-5" dirty="0">
                          <a:latin typeface="Arial"/>
                          <a:cs typeface="Arial"/>
                        </a:rPr>
                        <a:t>и</a:t>
                      </a:r>
                      <a:r>
                        <a:rPr sz="500" spc="5" dirty="0">
                          <a:latin typeface="Arial"/>
                          <a:cs typeface="Arial"/>
                        </a:rPr>
                        <a:t>с</a:t>
                      </a:r>
                      <a:r>
                        <a:rPr sz="500" dirty="0">
                          <a:latin typeface="Arial"/>
                          <a:cs typeface="Arial"/>
                        </a:rPr>
                        <a:t>л</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й </a:t>
                      </a:r>
                      <a:r>
                        <a:rPr sz="500" spc="5" dirty="0">
                          <a:latin typeface="Arial"/>
                          <a:cs typeface="Arial"/>
                        </a:rPr>
                        <a:t>с</a:t>
                      </a:r>
                      <a:r>
                        <a:rPr sz="500" spc="-20" dirty="0">
                          <a:latin typeface="Arial"/>
                          <a:cs typeface="Arial"/>
                        </a:rPr>
                        <a:t>у</a:t>
                      </a:r>
                      <a:r>
                        <a:rPr sz="500" dirty="0">
                          <a:latin typeface="Arial"/>
                          <a:cs typeface="Arial"/>
                        </a:rPr>
                        <a:t>бъ</a:t>
                      </a:r>
                      <a:r>
                        <a:rPr sz="500" spc="-5" dirty="0">
                          <a:latin typeface="Arial"/>
                          <a:cs typeface="Arial"/>
                        </a:rPr>
                        <a:t>е</a:t>
                      </a:r>
                      <a:r>
                        <a:rPr sz="500" spc="-10" dirty="0">
                          <a:latin typeface="Arial"/>
                          <a:cs typeface="Arial"/>
                        </a:rPr>
                        <a:t>кт</a:t>
                      </a:r>
                      <a:r>
                        <a:rPr sz="500" spc="-5" dirty="0">
                          <a:latin typeface="Arial"/>
                          <a:cs typeface="Arial"/>
                        </a:rPr>
                        <a:t>а</a:t>
                      </a:r>
                      <a:r>
                        <a:rPr sz="500" dirty="0">
                          <a:latin typeface="Arial"/>
                          <a:cs typeface="Arial"/>
                        </a:rPr>
                        <a:t>м</a:t>
                      </a:r>
                      <a:r>
                        <a:rPr sz="500" spc="15" dirty="0">
                          <a:latin typeface="Arial"/>
                          <a:cs typeface="Arial"/>
                        </a:rPr>
                        <a:t> </a:t>
                      </a:r>
                      <a:r>
                        <a:rPr sz="500" dirty="0">
                          <a:latin typeface="Arial"/>
                          <a:cs typeface="Arial"/>
                        </a:rPr>
                        <a:t>м</a:t>
                      </a:r>
                      <a:r>
                        <a:rPr sz="500" spc="-5" dirty="0">
                          <a:latin typeface="Arial"/>
                          <a:cs typeface="Arial"/>
                        </a:rPr>
                        <a:t>е</a:t>
                      </a:r>
                      <a:r>
                        <a:rPr sz="500" dirty="0">
                          <a:latin typeface="Arial"/>
                          <a:cs typeface="Arial"/>
                        </a:rPr>
                        <a:t>жд</a:t>
                      </a:r>
                      <a:r>
                        <a:rPr sz="500" spc="-20" dirty="0">
                          <a:latin typeface="Arial"/>
                          <a:cs typeface="Arial"/>
                        </a:rPr>
                        <a:t>у</a:t>
                      </a:r>
                      <a:r>
                        <a:rPr sz="500" dirty="0">
                          <a:latin typeface="Arial"/>
                          <a:cs typeface="Arial"/>
                        </a:rPr>
                        <a:t>н</a:t>
                      </a:r>
                      <a:r>
                        <a:rPr sz="500" spc="-5" dirty="0">
                          <a:latin typeface="Arial"/>
                          <a:cs typeface="Arial"/>
                        </a:rPr>
                        <a:t>аро</a:t>
                      </a:r>
                      <a:r>
                        <a:rPr sz="500" dirty="0">
                          <a:latin typeface="Arial"/>
                          <a:cs typeface="Arial"/>
                        </a:rPr>
                        <a:t>дн</a:t>
                      </a:r>
                      <a:r>
                        <a:rPr sz="500" spc="-5" dirty="0">
                          <a:latin typeface="Arial"/>
                          <a:cs typeface="Arial"/>
                        </a:rPr>
                        <a:t>о</a:t>
                      </a:r>
                      <a:r>
                        <a:rPr sz="500" dirty="0">
                          <a:latin typeface="Arial"/>
                          <a:cs typeface="Arial"/>
                        </a:rPr>
                        <a:t>го</a:t>
                      </a:r>
                      <a:r>
                        <a:rPr sz="500" spc="10" dirty="0">
                          <a:latin typeface="Arial"/>
                          <a:cs typeface="Arial"/>
                        </a:rPr>
                        <a:t> </a:t>
                      </a:r>
                      <a:r>
                        <a:rPr sz="500" dirty="0">
                          <a:latin typeface="Arial"/>
                          <a:cs typeface="Arial"/>
                        </a:rPr>
                        <a:t>п</a:t>
                      </a:r>
                      <a:r>
                        <a:rPr sz="500" spc="-5" dirty="0">
                          <a:latin typeface="Arial"/>
                          <a:cs typeface="Arial"/>
                        </a:rPr>
                        <a:t>ра</a:t>
                      </a:r>
                      <a:r>
                        <a:rPr sz="500" dirty="0">
                          <a:latin typeface="Arial"/>
                          <a:cs typeface="Arial"/>
                        </a:rPr>
                        <a:t>ва</a:t>
                      </a:r>
                      <a:endParaRPr sz="500">
                        <a:latin typeface="Arial"/>
                        <a:cs typeface="Arial"/>
                      </a:endParaRPr>
                    </a:p>
                  </a:txBody>
                  <a:tcPr marL="0" marR="0" marT="0" marB="0">
                    <a:lnR w="1650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pPr algn="ctr">
                        <a:lnSpc>
                          <a:spcPct val="100000"/>
                        </a:lnSpc>
                      </a:pPr>
                      <a:r>
                        <a:rPr sz="500" dirty="0">
                          <a:latin typeface="Arial"/>
                          <a:cs typeface="Arial"/>
                        </a:rPr>
                        <a:t>860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89">
                      <a:solidFill>
                        <a:srgbClr val="000000"/>
                      </a:solidFill>
                      <a:prstDash val="solid"/>
                    </a:lnB>
                  </a:tcPr>
                </a:tc>
              </a:tr>
              <a:tr h="92822">
                <a:tc>
                  <a:txBody>
                    <a:bodyPr/>
                    <a:lstStyle/>
                    <a:p>
                      <a:pPr marL="16510">
                        <a:lnSpc>
                          <a:spcPct val="100000"/>
                        </a:lnSpc>
                      </a:pPr>
                      <a:r>
                        <a:rPr sz="500" dirty="0">
                          <a:latin typeface="Arial"/>
                          <a:cs typeface="Arial"/>
                        </a:rPr>
                        <a:t>В</a:t>
                      </a:r>
                      <a:r>
                        <a:rPr sz="500" spc="-10" dirty="0">
                          <a:latin typeface="Arial"/>
                          <a:cs typeface="Arial"/>
                        </a:rPr>
                        <a:t>з</a:t>
                      </a:r>
                      <a:r>
                        <a:rPr sz="500" dirty="0">
                          <a:latin typeface="Arial"/>
                          <a:cs typeface="Arial"/>
                        </a:rPr>
                        <a:t>н</a:t>
                      </a:r>
                      <a:r>
                        <a:rPr sz="500" spc="-5" dirty="0">
                          <a:latin typeface="Arial"/>
                          <a:cs typeface="Arial"/>
                        </a:rPr>
                        <a:t>о</a:t>
                      </a:r>
                      <a:r>
                        <a:rPr sz="500" spc="5" dirty="0">
                          <a:latin typeface="Arial"/>
                          <a:cs typeface="Arial"/>
                        </a:rPr>
                        <a:t>с</a:t>
                      </a:r>
                      <a:r>
                        <a:rPr sz="500" dirty="0">
                          <a:latin typeface="Arial"/>
                          <a:cs typeface="Arial"/>
                        </a:rPr>
                        <a:t>ы</a:t>
                      </a:r>
                      <a:r>
                        <a:rPr sz="500" spc="10" dirty="0">
                          <a:latin typeface="Arial"/>
                          <a:cs typeface="Arial"/>
                        </a:rPr>
                        <a:t> </a:t>
                      </a:r>
                      <a:r>
                        <a:rPr sz="500" dirty="0">
                          <a:latin typeface="Arial"/>
                          <a:cs typeface="Arial"/>
                        </a:rPr>
                        <a:t>в</a:t>
                      </a:r>
                      <a:r>
                        <a:rPr sz="500" spc="10" dirty="0">
                          <a:latin typeface="Arial"/>
                          <a:cs typeface="Arial"/>
                        </a:rPr>
                        <a:t> </a:t>
                      </a:r>
                      <a:r>
                        <a:rPr sz="500" dirty="0">
                          <a:latin typeface="Arial"/>
                          <a:cs typeface="Arial"/>
                        </a:rPr>
                        <a:t>м</a:t>
                      </a:r>
                      <a:r>
                        <a:rPr sz="500" spc="-5" dirty="0">
                          <a:latin typeface="Arial"/>
                          <a:cs typeface="Arial"/>
                        </a:rPr>
                        <a:t>е</a:t>
                      </a:r>
                      <a:r>
                        <a:rPr sz="500" dirty="0">
                          <a:latin typeface="Arial"/>
                          <a:cs typeface="Arial"/>
                        </a:rPr>
                        <a:t>жд</a:t>
                      </a:r>
                      <a:r>
                        <a:rPr sz="500" spc="-20" dirty="0">
                          <a:latin typeface="Arial"/>
                          <a:cs typeface="Arial"/>
                        </a:rPr>
                        <a:t>у</a:t>
                      </a:r>
                      <a:r>
                        <a:rPr sz="500" dirty="0">
                          <a:latin typeface="Arial"/>
                          <a:cs typeface="Arial"/>
                        </a:rPr>
                        <a:t>н</a:t>
                      </a:r>
                      <a:r>
                        <a:rPr sz="500" spc="-5" dirty="0">
                          <a:latin typeface="Arial"/>
                          <a:cs typeface="Arial"/>
                        </a:rPr>
                        <a:t>аро</a:t>
                      </a:r>
                      <a:r>
                        <a:rPr sz="500" dirty="0">
                          <a:latin typeface="Arial"/>
                          <a:cs typeface="Arial"/>
                        </a:rPr>
                        <a:t>дн</a:t>
                      </a:r>
                      <a:r>
                        <a:rPr sz="500" spc="-5" dirty="0">
                          <a:latin typeface="Arial"/>
                          <a:cs typeface="Arial"/>
                        </a:rPr>
                        <a:t>ы</a:t>
                      </a:r>
                      <a:r>
                        <a:rPr sz="500" dirty="0">
                          <a:latin typeface="Arial"/>
                          <a:cs typeface="Arial"/>
                        </a:rPr>
                        <a:t>е</a:t>
                      </a:r>
                      <a:r>
                        <a:rPr sz="500" spc="10" dirty="0">
                          <a:latin typeface="Arial"/>
                          <a:cs typeface="Arial"/>
                        </a:rPr>
                        <a:t> </a:t>
                      </a:r>
                      <a:r>
                        <a:rPr sz="500" spc="-5" dirty="0">
                          <a:latin typeface="Arial"/>
                          <a:cs typeface="Arial"/>
                        </a:rPr>
                        <a:t>ор</a:t>
                      </a:r>
                      <a:r>
                        <a:rPr sz="500" dirty="0">
                          <a:latin typeface="Arial"/>
                          <a:cs typeface="Arial"/>
                        </a:rPr>
                        <a:t>га</a:t>
                      </a:r>
                      <a:r>
                        <a:rPr sz="500" spc="-5" dirty="0">
                          <a:latin typeface="Arial"/>
                          <a:cs typeface="Arial"/>
                        </a:rPr>
                        <a:t>ни</a:t>
                      </a:r>
                      <a:r>
                        <a:rPr sz="500" spc="-10" dirty="0">
                          <a:latin typeface="Arial"/>
                          <a:cs typeface="Arial"/>
                        </a:rPr>
                        <a:t>з</a:t>
                      </a:r>
                      <a:r>
                        <a:rPr sz="500" spc="-5" dirty="0">
                          <a:latin typeface="Arial"/>
                          <a:cs typeface="Arial"/>
                        </a:rPr>
                        <a:t>а</a:t>
                      </a:r>
                      <a:r>
                        <a:rPr sz="500" dirty="0">
                          <a:latin typeface="Arial"/>
                          <a:cs typeface="Arial"/>
                        </a:rPr>
                        <a:t>ц</a:t>
                      </a:r>
                      <a:r>
                        <a:rPr sz="500" spc="-10" dirty="0">
                          <a:latin typeface="Arial"/>
                          <a:cs typeface="Arial"/>
                        </a:rPr>
                        <a:t>и</a:t>
                      </a:r>
                      <a:r>
                        <a:rPr sz="500" dirty="0">
                          <a:latin typeface="Arial"/>
                          <a:cs typeface="Arial"/>
                        </a:rPr>
                        <a:t>и</a:t>
                      </a:r>
                      <a:endParaRPr sz="500">
                        <a:latin typeface="Arial"/>
                        <a:cs typeface="Arial"/>
                      </a:endParaRPr>
                    </a:p>
                  </a:txBody>
                  <a:tcPr marL="0" marR="0" marT="0" marB="0">
                    <a:lnR w="1650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862</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89">
                      <a:solidFill>
                        <a:srgbClr val="000000"/>
                      </a:solidFill>
                      <a:prstDash val="solid"/>
                    </a:lnT>
                    <a:lnB w="8890">
                      <a:solidFill>
                        <a:srgbClr val="000000"/>
                      </a:solidFill>
                      <a:prstDash val="solid"/>
                    </a:lnB>
                  </a:tcPr>
                </a:tc>
              </a:tr>
              <a:tr h="266027">
                <a:tc>
                  <a:txBody>
                    <a:bodyPr/>
                    <a:lstStyle/>
                    <a:p>
                      <a:pPr marL="16510" marR="239395">
                        <a:lnSpc>
                          <a:spcPct val="109100"/>
                        </a:lnSpc>
                      </a:pPr>
                      <a:r>
                        <a:rPr sz="500" spc="-5" dirty="0">
                          <a:latin typeface="Arial"/>
                          <a:cs typeface="Arial"/>
                        </a:rPr>
                        <a:t>П</a:t>
                      </a:r>
                      <a:r>
                        <a:rPr sz="500" dirty="0">
                          <a:latin typeface="Arial"/>
                          <a:cs typeface="Arial"/>
                        </a:rPr>
                        <a:t>л</a:t>
                      </a:r>
                      <a:r>
                        <a:rPr sz="500" spc="-5" dirty="0">
                          <a:latin typeface="Arial"/>
                          <a:cs typeface="Arial"/>
                        </a:rPr>
                        <a:t>а</a:t>
                      </a:r>
                      <a:r>
                        <a:rPr sz="500" spc="-10" dirty="0">
                          <a:latin typeface="Arial"/>
                          <a:cs typeface="Arial"/>
                        </a:rPr>
                        <a:t>т</a:t>
                      </a:r>
                      <a:r>
                        <a:rPr sz="500" spc="-5" dirty="0">
                          <a:latin typeface="Arial"/>
                          <a:cs typeface="Arial"/>
                        </a:rPr>
                        <a:t>е</a:t>
                      </a:r>
                      <a:r>
                        <a:rPr sz="500" dirty="0">
                          <a:latin typeface="Arial"/>
                          <a:cs typeface="Arial"/>
                        </a:rPr>
                        <a:t>жи</a:t>
                      </a:r>
                      <a:r>
                        <a:rPr sz="500" spc="10" dirty="0">
                          <a:latin typeface="Arial"/>
                          <a:cs typeface="Arial"/>
                        </a:rPr>
                        <a:t> </a:t>
                      </a:r>
                      <a:r>
                        <a:rPr sz="500" dirty="0">
                          <a:latin typeface="Arial"/>
                          <a:cs typeface="Arial"/>
                        </a:rPr>
                        <a:t>в</a:t>
                      </a:r>
                      <a:r>
                        <a:rPr sz="500" spc="10" dirty="0">
                          <a:latin typeface="Arial"/>
                          <a:cs typeface="Arial"/>
                        </a:rPr>
                        <a:t> </a:t>
                      </a:r>
                      <a:r>
                        <a:rPr sz="500" dirty="0">
                          <a:latin typeface="Arial"/>
                          <a:cs typeface="Arial"/>
                        </a:rPr>
                        <a:t>ц</a:t>
                      </a:r>
                      <a:r>
                        <a:rPr sz="500" spc="-5" dirty="0">
                          <a:latin typeface="Arial"/>
                          <a:cs typeface="Arial"/>
                        </a:rPr>
                        <a:t>е</a:t>
                      </a:r>
                      <a:r>
                        <a:rPr sz="500" dirty="0">
                          <a:latin typeface="Arial"/>
                          <a:cs typeface="Arial"/>
                        </a:rPr>
                        <a:t>лях</a:t>
                      </a:r>
                      <a:r>
                        <a:rPr sz="500" spc="5" dirty="0">
                          <a:latin typeface="Arial"/>
                          <a:cs typeface="Arial"/>
                        </a:rPr>
                        <a:t> </a:t>
                      </a:r>
                      <a:r>
                        <a:rPr sz="500" spc="-5" dirty="0">
                          <a:latin typeface="Arial"/>
                          <a:cs typeface="Arial"/>
                        </a:rPr>
                        <a:t>о</a:t>
                      </a:r>
                      <a:r>
                        <a:rPr sz="500" dirty="0">
                          <a:latin typeface="Arial"/>
                          <a:cs typeface="Arial"/>
                        </a:rPr>
                        <a:t>б</a:t>
                      </a:r>
                      <a:r>
                        <a:rPr sz="500" spc="-5" dirty="0">
                          <a:latin typeface="Arial"/>
                          <a:cs typeface="Arial"/>
                        </a:rPr>
                        <a:t>е</a:t>
                      </a:r>
                      <a:r>
                        <a:rPr sz="500" spc="5" dirty="0">
                          <a:latin typeface="Arial"/>
                          <a:cs typeface="Arial"/>
                        </a:rPr>
                        <a:t>с</a:t>
                      </a:r>
                      <a:r>
                        <a:rPr sz="500" dirty="0">
                          <a:latin typeface="Arial"/>
                          <a:cs typeface="Arial"/>
                        </a:rPr>
                        <a:t>п</a:t>
                      </a:r>
                      <a:r>
                        <a:rPr sz="500" spc="-5" dirty="0">
                          <a:latin typeface="Arial"/>
                          <a:cs typeface="Arial"/>
                        </a:rPr>
                        <a:t>е</a:t>
                      </a:r>
                      <a:r>
                        <a:rPr sz="500" spc="5" dirty="0">
                          <a:latin typeface="Arial"/>
                          <a:cs typeface="Arial"/>
                        </a:rPr>
                        <a:t>ч</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я</a:t>
                      </a:r>
                      <a:r>
                        <a:rPr sz="500" spc="15" dirty="0">
                          <a:latin typeface="Arial"/>
                          <a:cs typeface="Arial"/>
                        </a:rPr>
                        <a:t> </a:t>
                      </a:r>
                      <a:r>
                        <a:rPr sz="500" spc="-5" dirty="0">
                          <a:latin typeface="Arial"/>
                          <a:cs typeface="Arial"/>
                        </a:rPr>
                        <a:t>реа</a:t>
                      </a:r>
                      <a:r>
                        <a:rPr sz="500" dirty="0">
                          <a:latin typeface="Arial"/>
                          <a:cs typeface="Arial"/>
                        </a:rPr>
                        <a:t>л</a:t>
                      </a:r>
                      <a:r>
                        <a:rPr sz="500" spc="-5" dirty="0">
                          <a:latin typeface="Arial"/>
                          <a:cs typeface="Arial"/>
                        </a:rPr>
                        <a:t>и</a:t>
                      </a:r>
                      <a:r>
                        <a:rPr sz="500" spc="-10" dirty="0">
                          <a:latin typeface="Arial"/>
                          <a:cs typeface="Arial"/>
                        </a:rPr>
                        <a:t>з</a:t>
                      </a:r>
                      <a:r>
                        <a:rPr sz="500" spc="-5" dirty="0">
                          <a:latin typeface="Arial"/>
                          <a:cs typeface="Arial"/>
                        </a:rPr>
                        <a:t>а</a:t>
                      </a:r>
                      <a:r>
                        <a:rPr sz="500" dirty="0">
                          <a:latin typeface="Arial"/>
                          <a:cs typeface="Arial"/>
                        </a:rPr>
                        <a:t>ц</a:t>
                      </a:r>
                      <a:r>
                        <a:rPr sz="500" spc="-10" dirty="0">
                          <a:latin typeface="Arial"/>
                          <a:cs typeface="Arial"/>
                        </a:rPr>
                        <a:t>и</a:t>
                      </a:r>
                      <a:r>
                        <a:rPr sz="500" dirty="0">
                          <a:latin typeface="Arial"/>
                          <a:cs typeface="Arial"/>
                        </a:rPr>
                        <a:t>и</a:t>
                      </a:r>
                      <a:r>
                        <a:rPr sz="500" spc="10" dirty="0">
                          <a:latin typeface="Arial"/>
                          <a:cs typeface="Arial"/>
                        </a:rPr>
                        <a:t> </a:t>
                      </a:r>
                      <a:r>
                        <a:rPr sz="500" spc="5" dirty="0">
                          <a:latin typeface="Arial"/>
                          <a:cs typeface="Arial"/>
                        </a:rPr>
                        <a:t>с</a:t>
                      </a:r>
                      <a:r>
                        <a:rPr sz="500" spc="-5" dirty="0">
                          <a:latin typeface="Arial"/>
                          <a:cs typeface="Arial"/>
                        </a:rPr>
                        <a:t>о</a:t>
                      </a:r>
                      <a:r>
                        <a:rPr sz="500" dirty="0">
                          <a:latin typeface="Arial"/>
                          <a:cs typeface="Arial"/>
                        </a:rPr>
                        <a:t>г</a:t>
                      </a:r>
                      <a:r>
                        <a:rPr sz="500" spc="5" dirty="0">
                          <a:latin typeface="Arial"/>
                          <a:cs typeface="Arial"/>
                        </a:rPr>
                        <a:t>л</a:t>
                      </a:r>
                      <a:r>
                        <a:rPr sz="500" spc="-5" dirty="0">
                          <a:latin typeface="Arial"/>
                          <a:cs typeface="Arial"/>
                        </a:rPr>
                        <a:t>аше</a:t>
                      </a:r>
                      <a:r>
                        <a:rPr sz="500" dirty="0">
                          <a:latin typeface="Arial"/>
                          <a:cs typeface="Arial"/>
                        </a:rPr>
                        <a:t>н</a:t>
                      </a:r>
                      <a:r>
                        <a:rPr sz="500" spc="-10" dirty="0">
                          <a:latin typeface="Arial"/>
                          <a:cs typeface="Arial"/>
                        </a:rPr>
                        <a:t>и</a:t>
                      </a:r>
                      <a:r>
                        <a:rPr sz="500" dirty="0">
                          <a:latin typeface="Arial"/>
                          <a:cs typeface="Arial"/>
                        </a:rPr>
                        <a:t>й</a:t>
                      </a:r>
                      <a:r>
                        <a:rPr sz="500" spc="10" dirty="0">
                          <a:latin typeface="Arial"/>
                          <a:cs typeface="Arial"/>
                        </a:rPr>
                        <a:t> </a:t>
                      </a:r>
                      <a:r>
                        <a:rPr sz="500" dirty="0">
                          <a:latin typeface="Arial"/>
                          <a:cs typeface="Arial"/>
                        </a:rPr>
                        <a:t>с п</a:t>
                      </a:r>
                      <a:r>
                        <a:rPr sz="500" spc="-5" dirty="0">
                          <a:latin typeface="Arial"/>
                          <a:cs typeface="Arial"/>
                        </a:rPr>
                        <a:t>ра</a:t>
                      </a:r>
                      <a:r>
                        <a:rPr sz="500" dirty="0">
                          <a:latin typeface="Arial"/>
                          <a:cs typeface="Arial"/>
                        </a:rPr>
                        <a:t>в</a:t>
                      </a:r>
                      <a:r>
                        <a:rPr sz="500" spc="-5" dirty="0">
                          <a:latin typeface="Arial"/>
                          <a:cs typeface="Arial"/>
                        </a:rPr>
                        <a:t>и</a:t>
                      </a:r>
                      <a:r>
                        <a:rPr sz="500" spc="-10" dirty="0">
                          <a:latin typeface="Arial"/>
                          <a:cs typeface="Arial"/>
                        </a:rPr>
                        <a:t>т</a:t>
                      </a:r>
                      <a:r>
                        <a:rPr sz="500" spc="-5" dirty="0">
                          <a:latin typeface="Arial"/>
                          <a:cs typeface="Arial"/>
                        </a:rPr>
                        <a:t>е</a:t>
                      </a:r>
                      <a:r>
                        <a:rPr sz="500" dirty="0">
                          <a:latin typeface="Arial"/>
                          <a:cs typeface="Arial"/>
                        </a:rPr>
                        <a:t>л</a:t>
                      </a:r>
                      <a:r>
                        <a:rPr sz="500" spc="5" dirty="0">
                          <a:latin typeface="Arial"/>
                          <a:cs typeface="Arial"/>
                        </a:rPr>
                        <a:t>ьс</a:t>
                      </a:r>
                      <a:r>
                        <a:rPr sz="500" spc="-10" dirty="0">
                          <a:latin typeface="Arial"/>
                          <a:cs typeface="Arial"/>
                        </a:rPr>
                        <a:t>т</a:t>
                      </a:r>
                      <a:r>
                        <a:rPr sz="500" dirty="0">
                          <a:latin typeface="Arial"/>
                          <a:cs typeface="Arial"/>
                        </a:rPr>
                        <a:t>в</a:t>
                      </a:r>
                      <a:r>
                        <a:rPr sz="500" spc="-5" dirty="0">
                          <a:latin typeface="Arial"/>
                          <a:cs typeface="Arial"/>
                        </a:rPr>
                        <a:t>а</a:t>
                      </a:r>
                      <a:r>
                        <a:rPr sz="500" dirty="0">
                          <a:latin typeface="Arial"/>
                          <a:cs typeface="Arial"/>
                        </a:rPr>
                        <a:t>ми</a:t>
                      </a:r>
                      <a:r>
                        <a:rPr sz="500" spc="10" dirty="0">
                          <a:latin typeface="Arial"/>
                          <a:cs typeface="Arial"/>
                        </a:rPr>
                        <a:t> </a:t>
                      </a:r>
                      <a:r>
                        <a:rPr sz="500" spc="-5" dirty="0">
                          <a:latin typeface="Arial"/>
                          <a:cs typeface="Arial"/>
                        </a:rPr>
                        <a:t>и</a:t>
                      </a:r>
                      <a:r>
                        <a:rPr sz="500" dirty="0">
                          <a:latin typeface="Arial"/>
                          <a:cs typeface="Arial"/>
                        </a:rPr>
                        <a:t>н</a:t>
                      </a:r>
                      <a:r>
                        <a:rPr sz="500" spc="-5" dirty="0">
                          <a:latin typeface="Arial"/>
                          <a:cs typeface="Arial"/>
                        </a:rPr>
                        <a:t>о</a:t>
                      </a:r>
                      <a:r>
                        <a:rPr sz="500" spc="5" dirty="0">
                          <a:latin typeface="Arial"/>
                          <a:cs typeface="Arial"/>
                        </a:rPr>
                        <a:t>с</a:t>
                      </a:r>
                      <a:r>
                        <a:rPr sz="500" spc="-10" dirty="0">
                          <a:latin typeface="Arial"/>
                          <a:cs typeface="Arial"/>
                        </a:rPr>
                        <a:t>т</a:t>
                      </a:r>
                      <a:r>
                        <a:rPr sz="500" spc="-5" dirty="0">
                          <a:latin typeface="Arial"/>
                          <a:cs typeface="Arial"/>
                        </a:rPr>
                        <a:t>ра</a:t>
                      </a:r>
                      <a:r>
                        <a:rPr sz="500" dirty="0">
                          <a:latin typeface="Arial"/>
                          <a:cs typeface="Arial"/>
                        </a:rPr>
                        <a:t>нн</a:t>
                      </a:r>
                      <a:r>
                        <a:rPr sz="500" spc="-5" dirty="0">
                          <a:latin typeface="Arial"/>
                          <a:cs typeface="Arial"/>
                        </a:rPr>
                        <a:t>ы</a:t>
                      </a:r>
                      <a:r>
                        <a:rPr sz="500" dirty="0">
                          <a:latin typeface="Arial"/>
                          <a:cs typeface="Arial"/>
                        </a:rPr>
                        <a:t>х</a:t>
                      </a:r>
                      <a:r>
                        <a:rPr sz="500" spc="5" dirty="0">
                          <a:latin typeface="Arial"/>
                          <a:cs typeface="Arial"/>
                        </a:rPr>
                        <a:t> </a:t>
                      </a:r>
                      <a:r>
                        <a:rPr sz="500" dirty="0">
                          <a:latin typeface="Arial"/>
                          <a:cs typeface="Arial"/>
                        </a:rPr>
                        <a:t>гос</a:t>
                      </a:r>
                      <a:r>
                        <a:rPr sz="500" spc="-20" dirty="0">
                          <a:latin typeface="Arial"/>
                          <a:cs typeface="Arial"/>
                        </a:rPr>
                        <a:t>у</a:t>
                      </a:r>
                      <a:r>
                        <a:rPr sz="500" dirty="0">
                          <a:latin typeface="Arial"/>
                          <a:cs typeface="Arial"/>
                        </a:rPr>
                        <a:t>д</a:t>
                      </a:r>
                      <a:r>
                        <a:rPr sz="500" spc="-5" dirty="0">
                          <a:latin typeface="Arial"/>
                          <a:cs typeface="Arial"/>
                        </a:rPr>
                        <a:t>ар</a:t>
                      </a:r>
                      <a:r>
                        <a:rPr sz="500" spc="5" dirty="0">
                          <a:latin typeface="Arial"/>
                          <a:cs typeface="Arial"/>
                        </a:rPr>
                        <a:t>с</a:t>
                      </a:r>
                      <a:r>
                        <a:rPr sz="500" spc="-10" dirty="0">
                          <a:latin typeface="Arial"/>
                          <a:cs typeface="Arial"/>
                        </a:rPr>
                        <a:t>т</a:t>
                      </a:r>
                      <a:r>
                        <a:rPr sz="500" dirty="0">
                          <a:latin typeface="Arial"/>
                          <a:cs typeface="Arial"/>
                        </a:rPr>
                        <a:t>в</a:t>
                      </a:r>
                      <a:r>
                        <a:rPr sz="500" spc="10" dirty="0">
                          <a:latin typeface="Arial"/>
                          <a:cs typeface="Arial"/>
                        </a:rPr>
                        <a:t> </a:t>
                      </a:r>
                      <a:r>
                        <a:rPr sz="500" dirty="0">
                          <a:latin typeface="Arial"/>
                          <a:cs typeface="Arial"/>
                        </a:rPr>
                        <a:t>и</a:t>
                      </a:r>
                      <a:r>
                        <a:rPr sz="500" spc="10" dirty="0">
                          <a:latin typeface="Arial"/>
                          <a:cs typeface="Arial"/>
                        </a:rPr>
                        <a:t> </a:t>
                      </a:r>
                      <a:r>
                        <a:rPr sz="500" dirty="0">
                          <a:latin typeface="Arial"/>
                          <a:cs typeface="Arial"/>
                        </a:rPr>
                        <a:t>м</a:t>
                      </a:r>
                      <a:r>
                        <a:rPr sz="500" spc="-5" dirty="0">
                          <a:latin typeface="Arial"/>
                          <a:cs typeface="Arial"/>
                        </a:rPr>
                        <a:t>е</a:t>
                      </a:r>
                      <a:r>
                        <a:rPr sz="500" dirty="0">
                          <a:latin typeface="Arial"/>
                          <a:cs typeface="Arial"/>
                        </a:rPr>
                        <a:t>жд</a:t>
                      </a:r>
                      <a:r>
                        <a:rPr sz="500" spc="-20" dirty="0">
                          <a:latin typeface="Arial"/>
                          <a:cs typeface="Arial"/>
                        </a:rPr>
                        <a:t>у</a:t>
                      </a:r>
                      <a:r>
                        <a:rPr sz="500" dirty="0">
                          <a:latin typeface="Arial"/>
                          <a:cs typeface="Arial"/>
                        </a:rPr>
                        <a:t>н</a:t>
                      </a:r>
                      <a:r>
                        <a:rPr sz="500" spc="-5" dirty="0">
                          <a:latin typeface="Arial"/>
                          <a:cs typeface="Arial"/>
                        </a:rPr>
                        <a:t>аро</a:t>
                      </a:r>
                      <a:r>
                        <a:rPr sz="500" dirty="0">
                          <a:latin typeface="Arial"/>
                          <a:cs typeface="Arial"/>
                        </a:rPr>
                        <a:t>дн</a:t>
                      </a:r>
                      <a:r>
                        <a:rPr sz="500" spc="-5" dirty="0">
                          <a:latin typeface="Arial"/>
                          <a:cs typeface="Arial"/>
                        </a:rPr>
                        <a:t>ы</a:t>
                      </a:r>
                      <a:r>
                        <a:rPr sz="500" dirty="0">
                          <a:latin typeface="Arial"/>
                          <a:cs typeface="Arial"/>
                        </a:rPr>
                        <a:t>ми </a:t>
                      </a:r>
                      <a:r>
                        <a:rPr sz="500" spc="-5" dirty="0">
                          <a:latin typeface="Arial"/>
                          <a:cs typeface="Arial"/>
                        </a:rPr>
                        <a:t>ор</a:t>
                      </a:r>
                      <a:r>
                        <a:rPr sz="500" dirty="0">
                          <a:latin typeface="Arial"/>
                          <a:cs typeface="Arial"/>
                        </a:rPr>
                        <a:t>га</a:t>
                      </a:r>
                      <a:r>
                        <a:rPr sz="500" spc="-5" dirty="0">
                          <a:latin typeface="Arial"/>
                          <a:cs typeface="Arial"/>
                        </a:rPr>
                        <a:t>ни</a:t>
                      </a:r>
                      <a:r>
                        <a:rPr sz="500" spc="-10" dirty="0">
                          <a:latin typeface="Arial"/>
                          <a:cs typeface="Arial"/>
                        </a:rPr>
                        <a:t>з</a:t>
                      </a:r>
                      <a:r>
                        <a:rPr sz="500" spc="-5" dirty="0">
                          <a:latin typeface="Arial"/>
                          <a:cs typeface="Arial"/>
                        </a:rPr>
                        <a:t>а</a:t>
                      </a:r>
                      <a:r>
                        <a:rPr sz="500" dirty="0">
                          <a:latin typeface="Arial"/>
                          <a:cs typeface="Arial"/>
                        </a:rPr>
                        <a:t>ц</a:t>
                      </a:r>
                      <a:r>
                        <a:rPr sz="500" spc="-10" dirty="0">
                          <a:latin typeface="Arial"/>
                          <a:cs typeface="Arial"/>
                        </a:rPr>
                        <a:t>и</a:t>
                      </a:r>
                      <a:r>
                        <a:rPr sz="500" dirty="0">
                          <a:latin typeface="Arial"/>
                          <a:cs typeface="Arial"/>
                        </a:rPr>
                        <a:t>ями</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19557">
                      <a:solidFill>
                        <a:srgbClr val="000000"/>
                      </a:solidFill>
                      <a:prstDash val="solid"/>
                    </a:lnB>
                  </a:tcPr>
                </a:tc>
                <a:tc>
                  <a:txBody>
                    <a:bodyPr/>
                    <a:lstStyle/>
                    <a:p>
                      <a:pPr algn="ctr">
                        <a:lnSpc>
                          <a:spcPct val="100000"/>
                        </a:lnSpc>
                      </a:pPr>
                      <a:r>
                        <a:rPr sz="500" dirty="0">
                          <a:latin typeface="Arial"/>
                          <a:cs typeface="Arial"/>
                        </a:rPr>
                        <a:t>863</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9557">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9557">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9557">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9557">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9557">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19557">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19557">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19557">
                      <a:solidFill>
                        <a:srgbClr val="000000"/>
                      </a:solidFill>
                      <a:prstDash val="solid"/>
                    </a:lnB>
                  </a:tcPr>
                </a:tc>
              </a:tr>
            </a:tbl>
          </a:graphicData>
        </a:graphic>
      </p:graphicFrame>
      <p:graphicFrame>
        <p:nvGraphicFramePr>
          <p:cNvPr id="4" name="object 4"/>
          <p:cNvGraphicFramePr>
            <a:graphicFrameLocks noGrp="1"/>
          </p:cNvGraphicFramePr>
          <p:nvPr/>
        </p:nvGraphicFramePr>
        <p:xfrm>
          <a:off x="292021" y="1507377"/>
          <a:ext cx="8542358" cy="1449321"/>
        </p:xfrm>
        <a:graphic>
          <a:graphicData uri="http://schemas.openxmlformats.org/drawingml/2006/table">
            <a:tbl>
              <a:tblPr firstRow="1" bandRow="1">
                <a:tableStyleId>{2D5ABB26-0587-4C30-8999-92F81FD0307C}</a:tableStyleId>
              </a:tblPr>
              <a:tblGrid>
                <a:gridCol w="2098993"/>
                <a:gridCol w="301035"/>
                <a:gridCol w="340130"/>
                <a:gridCol w="829150"/>
                <a:gridCol w="828823"/>
                <a:gridCol w="829041"/>
                <a:gridCol w="828824"/>
                <a:gridCol w="829149"/>
                <a:gridCol w="828824"/>
                <a:gridCol w="828389"/>
              </a:tblGrid>
              <a:tr h="129904">
                <a:tc rowSpan="2">
                  <a:txBody>
                    <a:bodyPr/>
                    <a:lstStyle/>
                    <a:p>
                      <a:pPr marL="831850">
                        <a:lnSpc>
                          <a:spcPct val="100000"/>
                        </a:lnSpc>
                      </a:pPr>
                      <a:r>
                        <a:rPr sz="500" dirty="0">
                          <a:latin typeface="Arial"/>
                          <a:cs typeface="Arial"/>
                        </a:rPr>
                        <a:t>Наи</a:t>
                      </a:r>
                      <a:r>
                        <a:rPr sz="500" spc="5" dirty="0">
                          <a:latin typeface="Arial"/>
                          <a:cs typeface="Arial"/>
                        </a:rPr>
                        <a:t>м</a:t>
                      </a:r>
                      <a:r>
                        <a:rPr sz="500" dirty="0">
                          <a:latin typeface="Arial"/>
                          <a:cs typeface="Arial"/>
                        </a:rPr>
                        <a:t>енование </a:t>
                      </a:r>
                      <a:r>
                        <a:rPr sz="500" spc="-5" dirty="0">
                          <a:latin typeface="Arial"/>
                          <a:cs typeface="Arial"/>
                        </a:rPr>
                        <a:t>п</a:t>
                      </a:r>
                      <a:r>
                        <a:rPr sz="500" dirty="0">
                          <a:latin typeface="Arial"/>
                          <a:cs typeface="Arial"/>
                        </a:rPr>
                        <a:t>оказателя</a:t>
                      </a:r>
                      <a:endParaRPr sz="500">
                        <a:latin typeface="Arial"/>
                        <a:cs typeface="Arial"/>
                      </a:endParaRPr>
                    </a:p>
                  </a:txBody>
                  <a:tcPr marL="0" marR="0" marT="0" marB="0">
                    <a:lnR w="8890">
                      <a:solidFill>
                        <a:srgbClr val="000000"/>
                      </a:solidFill>
                      <a:prstDash val="solid"/>
                    </a:lnR>
                    <a:lnT w="8890">
                      <a:solidFill>
                        <a:srgbClr val="000000"/>
                      </a:solidFill>
                      <a:prstDash val="solid"/>
                    </a:lnT>
                    <a:lnB w="8890">
                      <a:solidFill>
                        <a:srgbClr val="000000"/>
                      </a:solidFill>
                      <a:prstDash val="solid"/>
                    </a:lnB>
                  </a:tcPr>
                </a:tc>
                <a:tc rowSpan="2">
                  <a:txBody>
                    <a:bodyPr/>
                    <a:lstStyle/>
                    <a:p>
                      <a:pPr marL="96520" marR="79375" indent="-635" algn="ctr">
                        <a:lnSpc>
                          <a:spcPct val="130000"/>
                        </a:lnSpc>
                      </a:pPr>
                      <a:r>
                        <a:rPr sz="500" dirty="0">
                          <a:latin typeface="Arial"/>
                          <a:cs typeface="Arial"/>
                        </a:rPr>
                        <a:t>Код </a:t>
                      </a:r>
                      <a:r>
                        <a:rPr sz="500" spc="5" dirty="0">
                          <a:latin typeface="Arial"/>
                          <a:cs typeface="Arial"/>
                        </a:rPr>
                        <a:t>с</a:t>
                      </a:r>
                      <a:r>
                        <a:rPr sz="500" dirty="0">
                          <a:latin typeface="Arial"/>
                          <a:cs typeface="Arial"/>
                        </a:rPr>
                        <a:t>тро- ки</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rowSpan="2">
                  <a:txBody>
                    <a:bodyPr/>
                    <a:lstStyle/>
                    <a:p>
                      <a:pPr marL="96520" marR="78105" indent="-20320" algn="ctr">
                        <a:lnSpc>
                          <a:spcPct val="130000"/>
                        </a:lnSpc>
                      </a:pPr>
                      <a:r>
                        <a:rPr sz="500" dirty="0">
                          <a:latin typeface="Arial"/>
                          <a:cs typeface="Arial"/>
                        </a:rPr>
                        <a:t>Код анали- тики</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rowSpan="2">
                  <a:txBody>
                    <a:bodyPr/>
                    <a:lstStyle/>
                    <a:p>
                      <a:pPr marL="299720" marR="281305" algn="ctr">
                        <a:lnSpc>
                          <a:spcPct val="132000"/>
                        </a:lnSpc>
                      </a:pPr>
                      <a:r>
                        <a:rPr sz="500" spc="-5" dirty="0">
                          <a:latin typeface="Arial"/>
                          <a:cs typeface="Arial"/>
                        </a:rPr>
                        <a:t>У</a:t>
                      </a:r>
                      <a:r>
                        <a:rPr sz="500" dirty="0">
                          <a:latin typeface="Arial"/>
                          <a:cs typeface="Arial"/>
                        </a:rPr>
                        <a:t>тверждено </a:t>
                      </a:r>
                      <a:r>
                        <a:rPr sz="500" spc="-5" dirty="0">
                          <a:latin typeface="Arial"/>
                          <a:cs typeface="Arial"/>
                        </a:rPr>
                        <a:t>п</a:t>
                      </a:r>
                      <a:r>
                        <a:rPr sz="500" dirty="0">
                          <a:latin typeface="Arial"/>
                          <a:cs typeface="Arial"/>
                        </a:rPr>
                        <a:t>лановых назна</a:t>
                      </a:r>
                      <a:r>
                        <a:rPr sz="500" spc="-5" dirty="0">
                          <a:latin typeface="Arial"/>
                          <a:cs typeface="Arial"/>
                        </a:rPr>
                        <a:t>ч</a:t>
                      </a:r>
                      <a:r>
                        <a:rPr sz="500" dirty="0">
                          <a:latin typeface="Arial"/>
                          <a:cs typeface="Arial"/>
                        </a:rPr>
                        <a:t>ений</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gridSpan="5">
                  <a:txBody>
                    <a:bodyPr/>
                    <a:lstStyle/>
                    <a:p>
                      <a:pPr marL="172720" algn="ctr">
                        <a:lnSpc>
                          <a:spcPct val="100000"/>
                        </a:lnSpc>
                      </a:pPr>
                      <a:r>
                        <a:rPr sz="500" dirty="0">
                          <a:latin typeface="Arial"/>
                          <a:cs typeface="Arial"/>
                        </a:rPr>
                        <a:t>И</a:t>
                      </a:r>
                      <a:r>
                        <a:rPr sz="500" spc="5" dirty="0">
                          <a:latin typeface="Arial"/>
                          <a:cs typeface="Arial"/>
                        </a:rPr>
                        <a:t>с</a:t>
                      </a:r>
                      <a:r>
                        <a:rPr sz="500" spc="-5" dirty="0">
                          <a:latin typeface="Arial"/>
                          <a:cs typeface="Arial"/>
                        </a:rPr>
                        <a:t>п</a:t>
                      </a:r>
                      <a:r>
                        <a:rPr sz="500" dirty="0">
                          <a:latin typeface="Arial"/>
                          <a:cs typeface="Arial"/>
                        </a:rPr>
                        <a:t>олнено</a:t>
                      </a:r>
                      <a:r>
                        <a:rPr sz="500" spc="5" dirty="0">
                          <a:latin typeface="Arial"/>
                          <a:cs typeface="Arial"/>
                        </a:rPr>
                        <a:t> </a:t>
                      </a:r>
                      <a:r>
                        <a:rPr sz="500" spc="-5" dirty="0">
                          <a:latin typeface="Arial"/>
                          <a:cs typeface="Arial"/>
                        </a:rPr>
                        <a:t>п</a:t>
                      </a:r>
                      <a:r>
                        <a:rPr sz="500" dirty="0">
                          <a:latin typeface="Arial"/>
                          <a:cs typeface="Arial"/>
                        </a:rPr>
                        <a:t>лановых</a:t>
                      </a:r>
                      <a:r>
                        <a:rPr sz="500" spc="10" dirty="0">
                          <a:latin typeface="Arial"/>
                          <a:cs typeface="Arial"/>
                        </a:rPr>
                        <a:t> </a:t>
                      </a:r>
                      <a:r>
                        <a:rPr sz="500" dirty="0">
                          <a:latin typeface="Arial"/>
                          <a:cs typeface="Arial"/>
                        </a:rPr>
                        <a:t>назна</a:t>
                      </a:r>
                      <a:r>
                        <a:rPr sz="500" spc="-5" dirty="0">
                          <a:latin typeface="Arial"/>
                          <a:cs typeface="Arial"/>
                        </a:rPr>
                        <a:t>ч</a:t>
                      </a:r>
                      <a:r>
                        <a:rPr sz="500" dirty="0">
                          <a:latin typeface="Arial"/>
                          <a:cs typeface="Arial"/>
                        </a:rPr>
                        <a:t>ений</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rowSpan="2">
                  <a:txBody>
                    <a:bodyPr/>
                    <a:lstStyle/>
                    <a:p>
                      <a:pPr marL="270510" marR="257810" algn="ctr">
                        <a:lnSpc>
                          <a:spcPct val="132000"/>
                        </a:lnSpc>
                      </a:pPr>
                      <a:r>
                        <a:rPr sz="500" dirty="0">
                          <a:latin typeface="Arial"/>
                          <a:cs typeface="Arial"/>
                        </a:rPr>
                        <a:t>Не и</a:t>
                      </a:r>
                      <a:r>
                        <a:rPr sz="500" spc="5" dirty="0">
                          <a:latin typeface="Arial"/>
                          <a:cs typeface="Arial"/>
                        </a:rPr>
                        <a:t>с</a:t>
                      </a:r>
                      <a:r>
                        <a:rPr sz="500" spc="-5" dirty="0">
                          <a:latin typeface="Arial"/>
                          <a:cs typeface="Arial"/>
                        </a:rPr>
                        <a:t>п</a:t>
                      </a:r>
                      <a:r>
                        <a:rPr sz="500" dirty="0">
                          <a:latin typeface="Arial"/>
                          <a:cs typeface="Arial"/>
                        </a:rPr>
                        <a:t>олнено </a:t>
                      </a:r>
                      <a:r>
                        <a:rPr sz="500" spc="-5" dirty="0">
                          <a:latin typeface="Arial"/>
                          <a:cs typeface="Arial"/>
                        </a:rPr>
                        <a:t>п</a:t>
                      </a:r>
                      <a:r>
                        <a:rPr sz="500" dirty="0">
                          <a:latin typeface="Arial"/>
                          <a:cs typeface="Arial"/>
                        </a:rPr>
                        <a:t>лановых назна</a:t>
                      </a:r>
                      <a:r>
                        <a:rPr sz="500" spc="-5" dirty="0">
                          <a:latin typeface="Arial"/>
                          <a:cs typeface="Arial"/>
                        </a:rPr>
                        <a:t>ч</a:t>
                      </a:r>
                      <a:r>
                        <a:rPr sz="500" dirty="0">
                          <a:latin typeface="Arial"/>
                          <a:cs typeface="Arial"/>
                        </a:rPr>
                        <a:t>ений</a:t>
                      </a:r>
                      <a:endParaRPr sz="500">
                        <a:latin typeface="Arial"/>
                        <a:cs typeface="Arial"/>
                      </a:endParaRPr>
                    </a:p>
                  </a:txBody>
                  <a:tcPr marL="0" marR="0" marT="0" marB="0">
                    <a:lnL w="8890">
                      <a:solidFill>
                        <a:srgbClr val="000000"/>
                      </a:solidFill>
                      <a:prstDash val="solid"/>
                    </a:lnL>
                    <a:lnT w="8890">
                      <a:solidFill>
                        <a:srgbClr val="000000"/>
                      </a:solidFill>
                      <a:prstDash val="solid"/>
                    </a:lnT>
                    <a:lnB w="8890">
                      <a:solidFill>
                        <a:srgbClr val="000000"/>
                      </a:solidFill>
                      <a:prstDash val="solid"/>
                    </a:lnB>
                  </a:tcPr>
                </a:tc>
              </a:tr>
              <a:tr h="273629">
                <a:tc vMerge="1">
                  <a:txBody>
                    <a:bodyPr/>
                    <a:lstStyle/>
                    <a:p>
                      <a:endParaRPr/>
                    </a:p>
                  </a:txBody>
                  <a:tcPr marL="0" marR="0" marT="0" marB="0">
                    <a:lnR w="8890">
                      <a:solidFill>
                        <a:srgbClr val="000000"/>
                      </a:solidFill>
                      <a:prstDash val="solid"/>
                    </a:lnR>
                    <a:lnT w="8890">
                      <a:solidFill>
                        <a:srgbClr val="000000"/>
                      </a:solidFill>
                      <a:prstDash val="solid"/>
                    </a:lnT>
                    <a:lnB w="8890">
                      <a:solidFill>
                        <a:srgbClr val="000000"/>
                      </a:solidFill>
                      <a:prstDash val="solid"/>
                    </a:lnB>
                  </a:tcPr>
                </a:tc>
                <a:tc vMerge="1">
                  <a:txBody>
                    <a:bodyPr/>
                    <a:lstStyle/>
                    <a:p>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vMerge="1">
                  <a:txBody>
                    <a:bodyPr/>
                    <a:lstStyle/>
                    <a:p>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vMerge="1">
                  <a:txBody>
                    <a:bodyPr/>
                    <a:lstStyle/>
                    <a:p>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351155" marR="333375" indent="-635" algn="ctr">
                        <a:lnSpc>
                          <a:spcPct val="132000"/>
                        </a:lnSpc>
                      </a:pPr>
                      <a:r>
                        <a:rPr sz="500" spc="-5" dirty="0">
                          <a:latin typeface="Arial"/>
                          <a:cs typeface="Arial"/>
                        </a:rPr>
                        <a:t>ч</a:t>
                      </a:r>
                      <a:r>
                        <a:rPr sz="500" dirty="0">
                          <a:latin typeface="Arial"/>
                          <a:cs typeface="Arial"/>
                        </a:rPr>
                        <a:t>ерез лицевые </a:t>
                      </a:r>
                      <a:r>
                        <a:rPr sz="500" spc="5" dirty="0">
                          <a:latin typeface="Arial"/>
                          <a:cs typeface="Arial"/>
                        </a:rPr>
                        <a:t>с</a:t>
                      </a:r>
                      <a:r>
                        <a:rPr sz="500" spc="-5" dirty="0">
                          <a:latin typeface="Arial"/>
                          <a:cs typeface="Arial"/>
                        </a:rPr>
                        <a:t>ч</a:t>
                      </a:r>
                      <a:r>
                        <a:rPr sz="500" dirty="0">
                          <a:latin typeface="Arial"/>
                          <a:cs typeface="Arial"/>
                        </a:rPr>
                        <a:t>ета</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311785" marR="293370" indent="-635" algn="ctr">
                        <a:lnSpc>
                          <a:spcPct val="127000"/>
                        </a:lnSpc>
                      </a:pPr>
                      <a:r>
                        <a:rPr sz="500" spc="-5" dirty="0">
                          <a:latin typeface="Arial"/>
                          <a:cs typeface="Arial"/>
                        </a:rPr>
                        <a:t>ч</a:t>
                      </a:r>
                      <a:r>
                        <a:rPr sz="500" dirty="0">
                          <a:latin typeface="Arial"/>
                          <a:cs typeface="Arial"/>
                        </a:rPr>
                        <a:t>ерез банков</a:t>
                      </a:r>
                      <a:r>
                        <a:rPr sz="500" spc="5" dirty="0">
                          <a:latin typeface="Arial"/>
                          <a:cs typeface="Arial"/>
                        </a:rPr>
                        <a:t>с</a:t>
                      </a:r>
                      <a:r>
                        <a:rPr sz="500" dirty="0">
                          <a:latin typeface="Arial"/>
                          <a:cs typeface="Arial"/>
                        </a:rPr>
                        <a:t>кие </a:t>
                      </a:r>
                      <a:r>
                        <a:rPr sz="500" spc="5" dirty="0">
                          <a:latin typeface="Arial"/>
                          <a:cs typeface="Arial"/>
                        </a:rPr>
                        <a:t>с</a:t>
                      </a:r>
                      <a:r>
                        <a:rPr sz="500" spc="-5" dirty="0">
                          <a:latin typeface="Arial"/>
                          <a:cs typeface="Arial"/>
                        </a:rPr>
                        <a:t>ч</a:t>
                      </a:r>
                      <a:r>
                        <a:rPr sz="500" dirty="0">
                          <a:latin typeface="Arial"/>
                          <a:cs typeface="Arial"/>
                        </a:rPr>
                        <a:t>ета</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398145" marR="381000" algn="ctr">
                        <a:lnSpc>
                          <a:spcPct val="124000"/>
                        </a:lnSpc>
                      </a:pPr>
                      <a:r>
                        <a:rPr sz="500" spc="-5" dirty="0">
                          <a:latin typeface="Arial"/>
                          <a:cs typeface="Arial"/>
                        </a:rPr>
                        <a:t>ч</a:t>
                      </a:r>
                      <a:r>
                        <a:rPr sz="500" dirty="0">
                          <a:latin typeface="Arial"/>
                          <a:cs typeface="Arial"/>
                        </a:rPr>
                        <a:t>ерез ка</a:t>
                      </a:r>
                      <a:r>
                        <a:rPr sz="500" spc="5" dirty="0">
                          <a:latin typeface="Arial"/>
                          <a:cs typeface="Arial"/>
                        </a:rPr>
                        <a:t>сс</a:t>
                      </a:r>
                      <a:r>
                        <a:rPr sz="500" dirty="0">
                          <a:latin typeface="Arial"/>
                          <a:cs typeface="Arial"/>
                        </a:rPr>
                        <a:t>у</a:t>
                      </a:r>
                      <a:endParaRPr sz="500">
                        <a:latin typeface="Arial"/>
                        <a:cs typeface="Arial"/>
                      </a:endParaRPr>
                    </a:p>
                    <a:p>
                      <a:pPr marL="10795" algn="ctr">
                        <a:lnSpc>
                          <a:spcPct val="100000"/>
                        </a:lnSpc>
                        <a:spcBef>
                          <a:spcPts val="180"/>
                        </a:spcBef>
                      </a:pPr>
                      <a:r>
                        <a:rPr sz="500" spc="-10" dirty="0">
                          <a:latin typeface="Arial"/>
                          <a:cs typeface="Arial"/>
                        </a:rPr>
                        <a:t>у</a:t>
                      </a:r>
                      <a:r>
                        <a:rPr sz="500" spc="-5" dirty="0">
                          <a:latin typeface="Arial"/>
                          <a:cs typeface="Arial"/>
                        </a:rPr>
                        <a:t>ч</a:t>
                      </a:r>
                      <a:r>
                        <a:rPr sz="500" dirty="0">
                          <a:latin typeface="Arial"/>
                          <a:cs typeface="Arial"/>
                        </a:rPr>
                        <a:t>реждения</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297815" marR="264795" indent="-17145">
                        <a:lnSpc>
                          <a:spcPct val="130000"/>
                        </a:lnSpc>
                      </a:pPr>
                      <a:r>
                        <a:rPr sz="500" dirty="0">
                          <a:latin typeface="Arial"/>
                          <a:cs typeface="Arial"/>
                        </a:rPr>
                        <a:t>нека</a:t>
                      </a:r>
                      <a:r>
                        <a:rPr sz="500" spc="5" dirty="0">
                          <a:latin typeface="Arial"/>
                          <a:cs typeface="Arial"/>
                        </a:rPr>
                        <a:t>сс</a:t>
                      </a:r>
                      <a:r>
                        <a:rPr sz="500" dirty="0">
                          <a:latin typeface="Arial"/>
                          <a:cs typeface="Arial"/>
                        </a:rPr>
                        <a:t>овы</a:t>
                      </a:r>
                      <a:r>
                        <a:rPr sz="500" spc="5" dirty="0">
                          <a:latin typeface="Arial"/>
                          <a:cs typeface="Arial"/>
                        </a:rPr>
                        <a:t>м</a:t>
                      </a:r>
                      <a:r>
                        <a:rPr sz="500" dirty="0">
                          <a:latin typeface="Arial"/>
                          <a:cs typeface="Arial"/>
                        </a:rPr>
                        <a:t>и о</a:t>
                      </a:r>
                      <a:r>
                        <a:rPr sz="500" spc="-5" dirty="0">
                          <a:latin typeface="Arial"/>
                          <a:cs typeface="Arial"/>
                        </a:rPr>
                        <a:t>п</a:t>
                      </a:r>
                      <a:r>
                        <a:rPr sz="500" dirty="0">
                          <a:latin typeface="Arial"/>
                          <a:cs typeface="Arial"/>
                        </a:rPr>
                        <a:t>ера</a:t>
                      </a:r>
                      <a:r>
                        <a:rPr sz="500" spc="5" dirty="0">
                          <a:latin typeface="Arial"/>
                          <a:cs typeface="Arial"/>
                        </a:rPr>
                        <a:t>ц</a:t>
                      </a:r>
                      <a:r>
                        <a:rPr sz="500" dirty="0">
                          <a:latin typeface="Arial"/>
                          <a:cs typeface="Arial"/>
                        </a:rPr>
                        <a:t>и</a:t>
                      </a:r>
                      <a:r>
                        <a:rPr sz="500" spc="-5" dirty="0">
                          <a:latin typeface="Arial"/>
                          <a:cs typeface="Arial"/>
                        </a:rPr>
                        <a:t>я</a:t>
                      </a:r>
                      <a:r>
                        <a:rPr sz="500" dirty="0">
                          <a:latin typeface="Arial"/>
                          <a:cs typeface="Arial"/>
                        </a:rPr>
                        <a:t>ми</a:t>
                      </a:r>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pPr marL="10160" algn="ctr">
                        <a:lnSpc>
                          <a:spcPct val="100000"/>
                        </a:lnSpc>
                      </a:pPr>
                      <a:r>
                        <a:rPr sz="500" dirty="0">
                          <a:latin typeface="Arial"/>
                          <a:cs typeface="Arial"/>
                        </a:rPr>
                        <a:t>итого</a:t>
                      </a:r>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vMerge="1">
                  <a:txBody>
                    <a:bodyPr/>
                    <a:lstStyle/>
                    <a:p>
                      <a:endParaRPr/>
                    </a:p>
                  </a:txBody>
                  <a:tcPr marL="0" marR="0" marT="0" marB="0">
                    <a:lnL w="8890">
                      <a:solidFill>
                        <a:srgbClr val="000000"/>
                      </a:solidFill>
                      <a:prstDash val="solid"/>
                    </a:lnL>
                    <a:lnT w="8890">
                      <a:solidFill>
                        <a:srgbClr val="000000"/>
                      </a:solidFill>
                      <a:prstDash val="solid"/>
                    </a:lnT>
                    <a:lnB w="8890">
                      <a:solidFill>
                        <a:srgbClr val="000000"/>
                      </a:solidFill>
                      <a:prstDash val="solid"/>
                    </a:lnB>
                  </a:tcPr>
                </a:tc>
              </a:tr>
              <a:tr h="88446">
                <a:tc>
                  <a:txBody>
                    <a:bodyPr/>
                    <a:lstStyle/>
                    <a:p>
                      <a:pPr marL="15875" algn="ctr">
                        <a:lnSpc>
                          <a:spcPct val="100000"/>
                        </a:lnSpc>
                      </a:pPr>
                      <a:r>
                        <a:rPr sz="500" dirty="0">
                          <a:latin typeface="Arial"/>
                          <a:cs typeface="Arial"/>
                        </a:rPr>
                        <a:t>1</a:t>
                      </a:r>
                      <a:endParaRPr sz="500">
                        <a:latin typeface="Arial"/>
                        <a:cs typeface="Arial"/>
                      </a:endParaRPr>
                    </a:p>
                  </a:txBody>
                  <a:tcPr marL="0" marR="0" marT="0" marB="0">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8890" algn="ctr">
                        <a:lnSpc>
                          <a:spcPct val="100000"/>
                        </a:lnSpc>
                      </a:pPr>
                      <a:r>
                        <a:rPr sz="500" dirty="0">
                          <a:latin typeface="Arial"/>
                          <a:cs typeface="Arial"/>
                        </a:rPr>
                        <a:t>2</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21081">
                      <a:solidFill>
                        <a:srgbClr val="000000"/>
                      </a:solidFill>
                      <a:prstDash val="solid"/>
                    </a:lnB>
                  </a:tcPr>
                </a:tc>
                <a:tc>
                  <a:txBody>
                    <a:bodyPr/>
                    <a:lstStyle/>
                    <a:p>
                      <a:pPr marL="8890" algn="ctr">
                        <a:lnSpc>
                          <a:spcPct val="100000"/>
                        </a:lnSpc>
                      </a:pPr>
                      <a:r>
                        <a:rPr sz="500" dirty="0">
                          <a:latin typeface="Arial"/>
                          <a:cs typeface="Arial"/>
                        </a:rPr>
                        <a:t>3</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21081">
                      <a:solidFill>
                        <a:srgbClr val="000000"/>
                      </a:solidFill>
                      <a:prstDash val="solid"/>
                    </a:lnB>
                  </a:tcPr>
                </a:tc>
                <a:tc>
                  <a:txBody>
                    <a:bodyPr/>
                    <a:lstStyle/>
                    <a:p>
                      <a:pPr marL="10795" algn="ctr">
                        <a:lnSpc>
                          <a:spcPct val="100000"/>
                        </a:lnSpc>
                      </a:pPr>
                      <a:r>
                        <a:rPr sz="500" dirty="0">
                          <a:latin typeface="Arial"/>
                          <a:cs typeface="Arial"/>
                        </a:rPr>
                        <a:t>4</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21081">
                      <a:solidFill>
                        <a:srgbClr val="000000"/>
                      </a:solidFill>
                      <a:prstDash val="solid"/>
                    </a:lnB>
                  </a:tcPr>
                </a:tc>
                <a:tc>
                  <a:txBody>
                    <a:bodyPr/>
                    <a:lstStyle/>
                    <a:p>
                      <a:pPr marL="10160" algn="ctr">
                        <a:lnSpc>
                          <a:spcPct val="100000"/>
                        </a:lnSpc>
                      </a:pPr>
                      <a:r>
                        <a:rPr sz="500" dirty="0">
                          <a:latin typeface="Arial"/>
                          <a:cs typeface="Arial"/>
                        </a:rPr>
                        <a:t>5</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21081">
                      <a:solidFill>
                        <a:srgbClr val="000000"/>
                      </a:solidFill>
                      <a:prstDash val="solid"/>
                    </a:lnB>
                  </a:tcPr>
                </a:tc>
                <a:tc>
                  <a:txBody>
                    <a:bodyPr/>
                    <a:lstStyle/>
                    <a:p>
                      <a:pPr marL="10160" algn="ctr">
                        <a:lnSpc>
                          <a:spcPct val="100000"/>
                        </a:lnSpc>
                      </a:pPr>
                      <a:r>
                        <a:rPr sz="500" dirty="0">
                          <a:latin typeface="Arial"/>
                          <a:cs typeface="Arial"/>
                        </a:rPr>
                        <a:t>6</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21081">
                      <a:solidFill>
                        <a:srgbClr val="000000"/>
                      </a:solidFill>
                      <a:prstDash val="solid"/>
                    </a:lnB>
                  </a:tcPr>
                </a:tc>
                <a:tc>
                  <a:txBody>
                    <a:bodyPr/>
                    <a:lstStyle/>
                    <a:p>
                      <a:pPr marL="10160" algn="ctr">
                        <a:lnSpc>
                          <a:spcPct val="100000"/>
                        </a:lnSpc>
                      </a:pPr>
                      <a:r>
                        <a:rPr sz="500" dirty="0">
                          <a:latin typeface="Arial"/>
                          <a:cs typeface="Arial"/>
                        </a:rPr>
                        <a:t>7</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21081">
                      <a:solidFill>
                        <a:srgbClr val="000000"/>
                      </a:solidFill>
                      <a:prstDash val="solid"/>
                    </a:lnB>
                  </a:tcPr>
                </a:tc>
                <a:tc>
                  <a:txBody>
                    <a:bodyPr/>
                    <a:lstStyle/>
                    <a:p>
                      <a:pPr marL="9525" algn="ctr">
                        <a:lnSpc>
                          <a:spcPct val="100000"/>
                        </a:lnSpc>
                      </a:pPr>
                      <a:r>
                        <a:rPr sz="500" dirty="0">
                          <a:latin typeface="Arial"/>
                          <a:cs typeface="Arial"/>
                        </a:rPr>
                        <a:t>8</a:t>
                      </a:r>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21081">
                      <a:solidFill>
                        <a:srgbClr val="000000"/>
                      </a:solidFill>
                      <a:prstDash val="solid"/>
                    </a:lnB>
                  </a:tcPr>
                </a:tc>
                <a:tc>
                  <a:txBody>
                    <a:bodyPr/>
                    <a:lstStyle/>
                    <a:p>
                      <a:pPr marL="10160" algn="ctr">
                        <a:lnSpc>
                          <a:spcPct val="100000"/>
                        </a:lnSpc>
                      </a:pPr>
                      <a:r>
                        <a:rPr sz="500" dirty="0">
                          <a:latin typeface="Arial"/>
                          <a:cs typeface="Arial"/>
                        </a:rPr>
                        <a:t>9</a:t>
                      </a:r>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21081">
                      <a:solidFill>
                        <a:srgbClr val="000000"/>
                      </a:solidFill>
                      <a:prstDash val="solid"/>
                    </a:lnB>
                  </a:tcPr>
                </a:tc>
                <a:tc>
                  <a:txBody>
                    <a:bodyPr/>
                    <a:lstStyle/>
                    <a:p>
                      <a:pPr marL="6350" algn="ctr">
                        <a:lnSpc>
                          <a:spcPct val="100000"/>
                        </a:lnSpc>
                      </a:pPr>
                      <a:r>
                        <a:rPr sz="500" dirty="0">
                          <a:latin typeface="Arial"/>
                          <a:cs typeface="Arial"/>
                        </a:rPr>
                        <a:t>10</a:t>
                      </a:r>
                      <a:endParaRPr sz="500">
                        <a:latin typeface="Arial"/>
                        <a:cs typeface="Arial"/>
                      </a:endParaRPr>
                    </a:p>
                  </a:txBody>
                  <a:tcPr marL="0" marR="0" marT="0" marB="0">
                    <a:lnL w="8890">
                      <a:solidFill>
                        <a:srgbClr val="000000"/>
                      </a:solidFill>
                      <a:prstDash val="solid"/>
                    </a:lnL>
                    <a:lnT w="8890">
                      <a:solidFill>
                        <a:srgbClr val="000000"/>
                      </a:solidFill>
                      <a:prstDash val="solid"/>
                    </a:lnT>
                    <a:lnB w="21081">
                      <a:solidFill>
                        <a:srgbClr val="000000"/>
                      </a:solidFill>
                      <a:prstDash val="solid"/>
                    </a:lnB>
                  </a:tcPr>
                </a:tc>
              </a:tr>
              <a:tr h="184491">
                <a:tc>
                  <a:txBody>
                    <a:bodyPr/>
                    <a:lstStyle/>
                    <a:p>
                      <a:pPr marL="16510" marR="834390">
                        <a:lnSpc>
                          <a:spcPct val="109100"/>
                        </a:lnSpc>
                      </a:pPr>
                      <a:r>
                        <a:rPr sz="500" dirty="0">
                          <a:latin typeface="Arial"/>
                          <a:cs typeface="Arial"/>
                        </a:rPr>
                        <a:t>Р</a:t>
                      </a:r>
                      <a:r>
                        <a:rPr sz="500" spc="-5" dirty="0">
                          <a:latin typeface="Arial"/>
                          <a:cs typeface="Arial"/>
                        </a:rPr>
                        <a:t>е</a:t>
                      </a:r>
                      <a:r>
                        <a:rPr sz="500" spc="-10" dirty="0">
                          <a:latin typeface="Arial"/>
                          <a:cs typeface="Arial"/>
                        </a:rPr>
                        <a:t>з</a:t>
                      </a:r>
                      <a:r>
                        <a:rPr sz="500" spc="-20" dirty="0">
                          <a:latin typeface="Arial"/>
                          <a:cs typeface="Arial"/>
                        </a:rPr>
                        <a:t>у</a:t>
                      </a:r>
                      <a:r>
                        <a:rPr sz="500" dirty="0">
                          <a:latin typeface="Arial"/>
                          <a:cs typeface="Arial"/>
                        </a:rPr>
                        <a:t>л</a:t>
                      </a:r>
                      <a:r>
                        <a:rPr sz="500" spc="5" dirty="0">
                          <a:latin typeface="Arial"/>
                          <a:cs typeface="Arial"/>
                        </a:rPr>
                        <a:t>ь</a:t>
                      </a:r>
                      <a:r>
                        <a:rPr sz="500" spc="-10" dirty="0">
                          <a:latin typeface="Arial"/>
                          <a:cs typeface="Arial"/>
                        </a:rPr>
                        <a:t>т</a:t>
                      </a:r>
                      <a:r>
                        <a:rPr sz="500" spc="-5" dirty="0">
                          <a:latin typeface="Arial"/>
                          <a:cs typeface="Arial"/>
                        </a:rPr>
                        <a:t>а</a:t>
                      </a:r>
                      <a:r>
                        <a:rPr sz="500" dirty="0">
                          <a:latin typeface="Arial"/>
                          <a:cs typeface="Arial"/>
                        </a:rPr>
                        <a:t>т</a:t>
                      </a:r>
                      <a:r>
                        <a:rPr sz="500" spc="5" dirty="0">
                          <a:latin typeface="Arial"/>
                          <a:cs typeface="Arial"/>
                        </a:rPr>
                        <a:t> </a:t>
                      </a:r>
                      <a:r>
                        <a:rPr sz="500" spc="-5" dirty="0">
                          <a:latin typeface="Arial"/>
                          <a:cs typeface="Arial"/>
                        </a:rPr>
                        <a:t>и</a:t>
                      </a:r>
                      <a:r>
                        <a:rPr sz="500" spc="5" dirty="0">
                          <a:latin typeface="Arial"/>
                          <a:cs typeface="Arial"/>
                        </a:rPr>
                        <a:t>с</a:t>
                      </a:r>
                      <a:r>
                        <a:rPr sz="500" dirty="0">
                          <a:latin typeface="Arial"/>
                          <a:cs typeface="Arial"/>
                        </a:rPr>
                        <a:t>п</a:t>
                      </a:r>
                      <a:r>
                        <a:rPr sz="500" spc="-5" dirty="0">
                          <a:latin typeface="Arial"/>
                          <a:cs typeface="Arial"/>
                        </a:rPr>
                        <a:t>о</a:t>
                      </a:r>
                      <a:r>
                        <a:rPr sz="500" dirty="0">
                          <a:latin typeface="Arial"/>
                          <a:cs typeface="Arial"/>
                        </a:rPr>
                        <a:t>лн</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я </a:t>
                      </a:r>
                      <a:r>
                        <a:rPr sz="500" spc="30" dirty="0">
                          <a:latin typeface="Arial"/>
                          <a:cs typeface="Arial"/>
                        </a:rPr>
                        <a:t> </a:t>
                      </a:r>
                      <a:r>
                        <a:rPr sz="500" spc="-5" dirty="0">
                          <a:latin typeface="Arial"/>
                          <a:cs typeface="Arial"/>
                        </a:rPr>
                        <a:t>(</a:t>
                      </a:r>
                      <a:r>
                        <a:rPr sz="500" dirty="0">
                          <a:latin typeface="Arial"/>
                          <a:cs typeface="Arial"/>
                        </a:rPr>
                        <a:t>д</a:t>
                      </a:r>
                      <a:r>
                        <a:rPr sz="500" spc="-5" dirty="0">
                          <a:latin typeface="Arial"/>
                          <a:cs typeface="Arial"/>
                        </a:rPr>
                        <a:t>ефи</a:t>
                      </a:r>
                      <a:r>
                        <a:rPr sz="500" dirty="0">
                          <a:latin typeface="Arial"/>
                          <a:cs typeface="Arial"/>
                        </a:rPr>
                        <a:t>ц</a:t>
                      </a:r>
                      <a:r>
                        <a:rPr sz="500" spc="-10" dirty="0">
                          <a:latin typeface="Arial"/>
                          <a:cs typeface="Arial"/>
                        </a:rPr>
                        <a:t>и</a:t>
                      </a:r>
                      <a:r>
                        <a:rPr sz="500" dirty="0">
                          <a:latin typeface="Arial"/>
                          <a:cs typeface="Arial"/>
                        </a:rPr>
                        <a:t>т</a:t>
                      </a:r>
                      <a:r>
                        <a:rPr sz="500" spc="5" dirty="0">
                          <a:latin typeface="Arial"/>
                          <a:cs typeface="Arial"/>
                        </a:rPr>
                        <a:t> </a:t>
                      </a:r>
                      <a:r>
                        <a:rPr sz="500" dirty="0">
                          <a:latin typeface="Arial"/>
                          <a:cs typeface="Arial"/>
                        </a:rPr>
                        <a:t>/</a:t>
                      </a:r>
                      <a:r>
                        <a:rPr sz="500" spc="15" dirty="0">
                          <a:latin typeface="Arial"/>
                          <a:cs typeface="Arial"/>
                        </a:rPr>
                        <a:t> </a:t>
                      </a:r>
                      <a:r>
                        <a:rPr sz="500" dirty="0">
                          <a:latin typeface="Arial"/>
                          <a:cs typeface="Arial"/>
                        </a:rPr>
                        <a:t>п</a:t>
                      </a:r>
                      <a:r>
                        <a:rPr sz="500" spc="-5" dirty="0">
                          <a:latin typeface="Arial"/>
                          <a:cs typeface="Arial"/>
                        </a:rPr>
                        <a:t>рофи</a:t>
                      </a:r>
                      <a:r>
                        <a:rPr sz="500" dirty="0">
                          <a:latin typeface="Arial"/>
                          <a:cs typeface="Arial"/>
                        </a:rPr>
                        <a:t>ц</a:t>
                      </a:r>
                      <a:r>
                        <a:rPr sz="500" spc="-10" dirty="0">
                          <a:latin typeface="Arial"/>
                          <a:cs typeface="Arial"/>
                        </a:rPr>
                        <a:t>ит</a:t>
                      </a:r>
                      <a:r>
                        <a:rPr sz="500" dirty="0">
                          <a:latin typeface="Arial"/>
                          <a:cs typeface="Arial"/>
                        </a:rPr>
                        <a:t>) </a:t>
                      </a:r>
                      <a:r>
                        <a:rPr sz="500" spc="-5" dirty="0">
                          <a:latin typeface="Arial"/>
                          <a:cs typeface="Arial"/>
                        </a:rPr>
                        <a:t>(</a:t>
                      </a:r>
                      <a:r>
                        <a:rPr sz="500" spc="5" dirty="0">
                          <a:latin typeface="Arial"/>
                          <a:cs typeface="Arial"/>
                        </a:rPr>
                        <a:t>с</a:t>
                      </a:r>
                      <a:r>
                        <a:rPr sz="500" spc="-10" dirty="0">
                          <a:latin typeface="Arial"/>
                          <a:cs typeface="Arial"/>
                        </a:rPr>
                        <a:t>т</a:t>
                      </a:r>
                      <a:r>
                        <a:rPr sz="500" spc="-5" dirty="0">
                          <a:latin typeface="Arial"/>
                          <a:cs typeface="Arial"/>
                        </a:rPr>
                        <a:t>р</a:t>
                      </a:r>
                      <a:r>
                        <a:rPr sz="500" dirty="0">
                          <a:latin typeface="Arial"/>
                          <a:cs typeface="Arial"/>
                        </a:rPr>
                        <a:t>.</a:t>
                      </a:r>
                      <a:r>
                        <a:rPr sz="500" spc="15" dirty="0">
                          <a:latin typeface="Arial"/>
                          <a:cs typeface="Arial"/>
                        </a:rPr>
                        <a:t> </a:t>
                      </a:r>
                      <a:r>
                        <a:rPr sz="500" spc="-5" dirty="0">
                          <a:latin typeface="Arial"/>
                          <a:cs typeface="Arial"/>
                        </a:rPr>
                        <a:t>01</a:t>
                      </a:r>
                      <a:r>
                        <a:rPr sz="500" dirty="0">
                          <a:latin typeface="Arial"/>
                          <a:cs typeface="Arial"/>
                        </a:rPr>
                        <a:t>0</a:t>
                      </a:r>
                      <a:r>
                        <a:rPr sz="500" spc="10" dirty="0">
                          <a:latin typeface="Arial"/>
                          <a:cs typeface="Arial"/>
                        </a:rPr>
                        <a:t> </a:t>
                      </a:r>
                      <a:r>
                        <a:rPr sz="500" dirty="0">
                          <a:latin typeface="Arial"/>
                          <a:cs typeface="Arial"/>
                        </a:rPr>
                        <a:t>-</a:t>
                      </a:r>
                      <a:r>
                        <a:rPr sz="500" spc="10" dirty="0">
                          <a:latin typeface="Arial"/>
                          <a:cs typeface="Arial"/>
                        </a:rPr>
                        <a:t> </a:t>
                      </a:r>
                      <a:r>
                        <a:rPr sz="500" spc="5" dirty="0">
                          <a:latin typeface="Arial"/>
                          <a:cs typeface="Arial"/>
                        </a:rPr>
                        <a:t>с</a:t>
                      </a:r>
                      <a:r>
                        <a:rPr sz="500" spc="-10" dirty="0">
                          <a:latin typeface="Arial"/>
                          <a:cs typeface="Arial"/>
                        </a:rPr>
                        <a:t>т</a:t>
                      </a:r>
                      <a:r>
                        <a:rPr sz="500" spc="-5" dirty="0">
                          <a:latin typeface="Arial"/>
                          <a:cs typeface="Arial"/>
                        </a:rPr>
                        <a:t>р</a:t>
                      </a:r>
                      <a:r>
                        <a:rPr sz="500" dirty="0">
                          <a:latin typeface="Arial"/>
                          <a:cs typeface="Arial"/>
                        </a:rPr>
                        <a:t>.</a:t>
                      </a:r>
                      <a:r>
                        <a:rPr sz="500" spc="15" dirty="0">
                          <a:latin typeface="Arial"/>
                          <a:cs typeface="Arial"/>
                        </a:rPr>
                        <a:t> </a:t>
                      </a:r>
                      <a:r>
                        <a:rPr sz="500" spc="-5" dirty="0">
                          <a:latin typeface="Arial"/>
                          <a:cs typeface="Arial"/>
                        </a:rPr>
                        <a:t>200</a:t>
                      </a:r>
                      <a:r>
                        <a:rPr sz="500" dirty="0">
                          <a:latin typeface="Arial"/>
                          <a:cs typeface="Arial"/>
                        </a:rPr>
                        <a:t>)</a:t>
                      </a:r>
                      <a:endParaRPr sz="500">
                        <a:latin typeface="Arial"/>
                        <a:cs typeface="Arial"/>
                      </a:endParaRPr>
                    </a:p>
                  </a:txBody>
                  <a:tcPr marL="0" marR="0" marT="0" marB="0">
                    <a:lnR w="16509">
                      <a:solidFill>
                        <a:srgbClr val="000000"/>
                      </a:solidFill>
                      <a:prstDash val="solid"/>
                    </a:lnR>
                    <a:lnT w="8890">
                      <a:solidFill>
                        <a:srgbClr val="000000"/>
                      </a:solidFill>
                      <a:prstDash val="solid"/>
                    </a:lnT>
                    <a:lnB w="8889">
                      <a:solidFill>
                        <a:srgbClr val="000000"/>
                      </a:solidFill>
                      <a:prstDash val="solid"/>
                    </a:lnB>
                  </a:tcPr>
                </a:tc>
                <a:tc>
                  <a:txBody>
                    <a:bodyPr/>
                    <a:lstStyle/>
                    <a:p>
                      <a:pPr marL="112395">
                        <a:lnSpc>
                          <a:spcPct val="100000"/>
                        </a:lnSpc>
                      </a:pPr>
                      <a:r>
                        <a:rPr sz="500" dirty="0">
                          <a:latin typeface="Arial"/>
                          <a:cs typeface="Arial"/>
                        </a:rPr>
                        <a:t>450</a:t>
                      </a:r>
                      <a:endParaRPr sz="500">
                        <a:latin typeface="Arial"/>
                        <a:cs typeface="Arial"/>
                      </a:endParaRPr>
                    </a:p>
                  </a:txBody>
                  <a:tcPr marL="0" marR="0" marT="0" marB="0">
                    <a:lnL w="16509">
                      <a:solidFill>
                        <a:srgbClr val="000000"/>
                      </a:solidFill>
                      <a:prstDash val="solid"/>
                    </a:lnL>
                    <a:lnR w="8890">
                      <a:solidFill>
                        <a:srgbClr val="000000"/>
                      </a:solidFill>
                      <a:prstDash val="solid"/>
                    </a:lnR>
                    <a:lnT w="21081">
                      <a:solidFill>
                        <a:srgbClr val="000000"/>
                      </a:solidFill>
                      <a:prstDash val="solid"/>
                    </a:lnT>
                    <a:lnB w="16509">
                      <a:solidFill>
                        <a:srgbClr val="000000"/>
                      </a:solidFill>
                      <a:prstDash val="solid"/>
                    </a:lnB>
                  </a:tcPr>
                </a:tc>
                <a:tc>
                  <a:txBody>
                    <a:bodyPr/>
                    <a:lstStyle/>
                    <a:p>
                      <a:pPr algn="ctr">
                        <a:lnSpc>
                          <a:spcPct val="100000"/>
                        </a:lnSpc>
                      </a:pPr>
                      <a:r>
                        <a:rPr sz="500" dirty="0">
                          <a:latin typeface="Arial"/>
                          <a:cs typeface="Arial"/>
                        </a:rPr>
                        <a:t>x</a:t>
                      </a:r>
                      <a:endParaRPr sz="500">
                        <a:latin typeface="Arial"/>
                        <a:cs typeface="Arial"/>
                      </a:endParaRPr>
                    </a:p>
                  </a:txBody>
                  <a:tcPr marL="0" marR="0" marT="0" marB="0">
                    <a:lnL w="8890">
                      <a:solidFill>
                        <a:srgbClr val="000000"/>
                      </a:solidFill>
                      <a:prstDash val="solid"/>
                    </a:lnL>
                    <a:lnR w="8890">
                      <a:solidFill>
                        <a:srgbClr val="000000"/>
                      </a:solidFill>
                      <a:prstDash val="solid"/>
                    </a:lnR>
                    <a:lnT w="21081">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21081">
                      <a:solidFill>
                        <a:srgbClr val="000000"/>
                      </a:solidFill>
                      <a:prstDash val="solid"/>
                    </a:lnT>
                    <a:lnB w="16509">
                      <a:solidFill>
                        <a:srgbClr val="000000"/>
                      </a:solidFill>
                      <a:prstDash val="solid"/>
                    </a:lnB>
                  </a:tcPr>
                </a:tc>
                <a:tc>
                  <a:txBody>
                    <a:bodyPr/>
                    <a:lstStyle/>
                    <a:p>
                      <a:pPr marL="527685">
                        <a:lnSpc>
                          <a:spcPct val="100000"/>
                        </a:lnSpc>
                      </a:pPr>
                      <a:r>
                        <a:rPr sz="500" dirty="0">
                          <a:latin typeface="Arial"/>
                          <a:cs typeface="Arial"/>
                        </a:rPr>
                        <a:t>27</a:t>
                      </a:r>
                      <a:r>
                        <a:rPr sz="500" spc="5" dirty="0">
                          <a:latin typeface="Arial"/>
                          <a:cs typeface="Arial"/>
                        </a:rPr>
                        <a:t> </a:t>
                      </a:r>
                      <a:r>
                        <a:rPr sz="500" dirty="0">
                          <a:latin typeface="Arial"/>
                          <a:cs typeface="Arial"/>
                        </a:rPr>
                        <a:t>288</a:t>
                      </a:r>
                      <a:r>
                        <a:rPr sz="500" spc="5" dirty="0">
                          <a:latin typeface="Arial"/>
                          <a:cs typeface="Arial"/>
                        </a:rPr>
                        <a:t> </a:t>
                      </a:r>
                      <a:r>
                        <a:rPr sz="500" dirty="0">
                          <a:latin typeface="Arial"/>
                          <a:cs typeface="Arial"/>
                        </a:rPr>
                        <a:t>810</a:t>
                      </a:r>
                      <a:r>
                        <a:rPr sz="500" spc="-5" dirty="0">
                          <a:latin typeface="Arial"/>
                          <a:cs typeface="Arial"/>
                        </a:rPr>
                        <a:t>.</a:t>
                      </a:r>
                      <a:r>
                        <a:rPr sz="500" dirty="0">
                          <a:latin typeface="Arial"/>
                          <a:cs typeface="Arial"/>
                        </a:rPr>
                        <a:t>60</a:t>
                      </a:r>
                      <a:endParaRPr sz="500">
                        <a:latin typeface="Arial"/>
                        <a:cs typeface="Arial"/>
                      </a:endParaRPr>
                    </a:p>
                  </a:txBody>
                  <a:tcPr marL="0" marR="0" marT="0" marB="0">
                    <a:lnL w="8890">
                      <a:solidFill>
                        <a:srgbClr val="000000"/>
                      </a:solidFill>
                      <a:prstDash val="solid"/>
                    </a:lnL>
                    <a:lnR w="8890">
                      <a:solidFill>
                        <a:srgbClr val="000000"/>
                      </a:solidFill>
                      <a:prstDash val="solid"/>
                    </a:lnR>
                    <a:lnT w="21081">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21081">
                      <a:solidFill>
                        <a:srgbClr val="000000"/>
                      </a:solidFill>
                      <a:prstDash val="solid"/>
                    </a:lnT>
                    <a:lnB w="16509">
                      <a:solidFill>
                        <a:srgbClr val="000000"/>
                      </a:solidFill>
                      <a:prstDash val="solid"/>
                    </a:lnB>
                  </a:tcPr>
                </a:tc>
                <a:tc>
                  <a:txBody>
                    <a:bodyPr/>
                    <a:lstStyle/>
                    <a:p>
                      <a:pPr marL="634365">
                        <a:lnSpc>
                          <a:spcPct val="100000"/>
                        </a:lnSpc>
                      </a:pPr>
                      <a:r>
                        <a:rPr sz="500" spc="-5" dirty="0">
                          <a:latin typeface="Arial"/>
                          <a:cs typeface="Arial"/>
                        </a:rPr>
                        <a:t>-</a:t>
                      </a:r>
                      <a:r>
                        <a:rPr sz="500" dirty="0">
                          <a:latin typeface="Arial"/>
                          <a:cs typeface="Arial"/>
                        </a:rPr>
                        <a:t>35</a:t>
                      </a:r>
                      <a:r>
                        <a:rPr sz="500" spc="5" dirty="0">
                          <a:latin typeface="Arial"/>
                          <a:cs typeface="Arial"/>
                        </a:rPr>
                        <a:t> </a:t>
                      </a:r>
                      <a:r>
                        <a:rPr sz="500" dirty="0">
                          <a:latin typeface="Arial"/>
                          <a:cs typeface="Arial"/>
                        </a:rPr>
                        <a:t>797.06</a:t>
                      </a:r>
                      <a:endParaRPr sz="500">
                        <a:latin typeface="Arial"/>
                        <a:cs typeface="Arial"/>
                      </a:endParaRPr>
                    </a:p>
                  </a:txBody>
                  <a:tcPr marL="0" marR="0" marT="0" marB="0">
                    <a:lnL w="8890">
                      <a:solidFill>
                        <a:srgbClr val="000000"/>
                      </a:solidFill>
                      <a:prstDash val="solid"/>
                    </a:lnL>
                    <a:lnR w="8890">
                      <a:solidFill>
                        <a:srgbClr val="000000"/>
                      </a:solidFill>
                      <a:prstDash val="solid"/>
                    </a:lnR>
                    <a:lnT w="21081">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21081">
                      <a:solidFill>
                        <a:srgbClr val="000000"/>
                      </a:solidFill>
                      <a:prstDash val="solid"/>
                    </a:lnT>
                    <a:lnB w="16509">
                      <a:solidFill>
                        <a:srgbClr val="000000"/>
                      </a:solidFill>
                      <a:prstDash val="solid"/>
                    </a:lnB>
                  </a:tcPr>
                </a:tc>
                <a:tc>
                  <a:txBody>
                    <a:bodyPr/>
                    <a:lstStyle/>
                    <a:p>
                      <a:pPr marL="527685">
                        <a:lnSpc>
                          <a:spcPct val="100000"/>
                        </a:lnSpc>
                      </a:pPr>
                      <a:r>
                        <a:rPr sz="500" dirty="0">
                          <a:latin typeface="Arial"/>
                          <a:cs typeface="Arial"/>
                        </a:rPr>
                        <a:t>27</a:t>
                      </a:r>
                      <a:r>
                        <a:rPr sz="500" spc="5" dirty="0">
                          <a:latin typeface="Arial"/>
                          <a:cs typeface="Arial"/>
                        </a:rPr>
                        <a:t> </a:t>
                      </a:r>
                      <a:r>
                        <a:rPr sz="500" dirty="0">
                          <a:latin typeface="Arial"/>
                          <a:cs typeface="Arial"/>
                        </a:rPr>
                        <a:t>253</a:t>
                      </a:r>
                      <a:r>
                        <a:rPr sz="500" spc="5" dirty="0">
                          <a:latin typeface="Arial"/>
                          <a:cs typeface="Arial"/>
                        </a:rPr>
                        <a:t> </a:t>
                      </a:r>
                      <a:r>
                        <a:rPr sz="500" dirty="0">
                          <a:latin typeface="Arial"/>
                          <a:cs typeface="Arial"/>
                        </a:rPr>
                        <a:t>013</a:t>
                      </a:r>
                      <a:r>
                        <a:rPr sz="500" spc="-5" dirty="0">
                          <a:latin typeface="Arial"/>
                          <a:cs typeface="Arial"/>
                        </a:rPr>
                        <a:t>.</a:t>
                      </a:r>
                      <a:r>
                        <a:rPr sz="500" dirty="0">
                          <a:latin typeface="Arial"/>
                          <a:cs typeface="Arial"/>
                        </a:rPr>
                        <a:t>54</a:t>
                      </a:r>
                      <a:endParaRPr sz="500">
                        <a:latin typeface="Arial"/>
                        <a:cs typeface="Arial"/>
                      </a:endParaRPr>
                    </a:p>
                  </a:txBody>
                  <a:tcPr marL="0" marR="0" marT="0" marB="0">
                    <a:lnL w="8889">
                      <a:solidFill>
                        <a:srgbClr val="000000"/>
                      </a:solidFill>
                      <a:prstDash val="solid"/>
                    </a:lnL>
                    <a:lnR w="8890">
                      <a:solidFill>
                        <a:srgbClr val="000000"/>
                      </a:solidFill>
                      <a:prstDash val="solid"/>
                    </a:lnR>
                    <a:lnT w="21081">
                      <a:solidFill>
                        <a:srgbClr val="000000"/>
                      </a:solidFill>
                      <a:prstDash val="solid"/>
                    </a:lnT>
                    <a:lnB w="16509">
                      <a:solidFill>
                        <a:srgbClr val="000000"/>
                      </a:solidFill>
                      <a:prstDash val="solid"/>
                    </a:lnB>
                  </a:tcPr>
                </a:tc>
                <a:tc>
                  <a:txBody>
                    <a:bodyPr/>
                    <a:lstStyle/>
                    <a:p>
                      <a:pPr marL="13970" algn="ctr">
                        <a:lnSpc>
                          <a:spcPct val="100000"/>
                        </a:lnSpc>
                      </a:pPr>
                      <a:r>
                        <a:rPr sz="500" dirty="0">
                          <a:latin typeface="Arial"/>
                          <a:cs typeface="Arial"/>
                        </a:rPr>
                        <a:t>x</a:t>
                      </a:r>
                      <a:endParaRPr sz="500">
                        <a:latin typeface="Arial"/>
                        <a:cs typeface="Arial"/>
                      </a:endParaRPr>
                    </a:p>
                  </a:txBody>
                  <a:tcPr marL="0" marR="0" marT="0" marB="0">
                    <a:lnL w="8890">
                      <a:solidFill>
                        <a:srgbClr val="000000"/>
                      </a:solidFill>
                      <a:prstDash val="solid"/>
                    </a:lnL>
                    <a:lnR w="16510">
                      <a:solidFill>
                        <a:srgbClr val="000000"/>
                      </a:solidFill>
                      <a:prstDash val="solid"/>
                    </a:lnR>
                    <a:lnT w="21081">
                      <a:solidFill>
                        <a:srgbClr val="000000"/>
                      </a:solidFill>
                      <a:prstDash val="solid"/>
                    </a:lnT>
                    <a:lnB w="16509">
                      <a:solidFill>
                        <a:srgbClr val="000000"/>
                      </a:solidFill>
                      <a:prstDash val="solid"/>
                    </a:lnB>
                  </a:tcPr>
                </a:tc>
              </a:tr>
            </a:tbl>
          </a:graphicData>
        </a:graphic>
      </p:graphicFrame>
      <p:graphicFrame>
        <p:nvGraphicFramePr>
          <p:cNvPr id="6" name="object 6"/>
          <p:cNvGraphicFramePr>
            <a:graphicFrameLocks noGrp="1"/>
          </p:cNvGraphicFramePr>
          <p:nvPr/>
        </p:nvGraphicFramePr>
        <p:xfrm>
          <a:off x="292021" y="2657517"/>
          <a:ext cx="8543705" cy="1139072"/>
        </p:xfrm>
        <a:graphic>
          <a:graphicData uri="http://schemas.openxmlformats.org/drawingml/2006/table">
            <a:tbl>
              <a:tblPr firstRow="1" bandRow="1">
                <a:tableStyleId>{2D5ABB26-0587-4C30-8999-92F81FD0307C}</a:tableStyleId>
              </a:tblPr>
              <a:tblGrid>
                <a:gridCol w="2098993"/>
                <a:gridCol w="301035"/>
                <a:gridCol w="340130"/>
                <a:gridCol w="829150"/>
                <a:gridCol w="828823"/>
                <a:gridCol w="829041"/>
                <a:gridCol w="828824"/>
                <a:gridCol w="829149"/>
                <a:gridCol w="828824"/>
                <a:gridCol w="829736"/>
              </a:tblGrid>
              <a:tr h="92592">
                <a:tc rowSpan="2">
                  <a:txBody>
                    <a:bodyPr/>
                    <a:lstStyle/>
                    <a:p>
                      <a:pPr marL="831850">
                        <a:lnSpc>
                          <a:spcPct val="100000"/>
                        </a:lnSpc>
                      </a:pPr>
                      <a:r>
                        <a:rPr sz="500" dirty="0">
                          <a:latin typeface="Arial"/>
                          <a:cs typeface="Arial"/>
                        </a:rPr>
                        <a:t>Наи</a:t>
                      </a:r>
                      <a:r>
                        <a:rPr sz="500" spc="5" dirty="0">
                          <a:latin typeface="Arial"/>
                          <a:cs typeface="Arial"/>
                        </a:rPr>
                        <a:t>м</a:t>
                      </a:r>
                      <a:r>
                        <a:rPr sz="500" dirty="0">
                          <a:latin typeface="Arial"/>
                          <a:cs typeface="Arial"/>
                        </a:rPr>
                        <a:t>енование </a:t>
                      </a:r>
                      <a:r>
                        <a:rPr sz="500" spc="-5" dirty="0">
                          <a:latin typeface="Arial"/>
                          <a:cs typeface="Arial"/>
                        </a:rPr>
                        <a:t>п</a:t>
                      </a:r>
                      <a:r>
                        <a:rPr sz="500" dirty="0">
                          <a:latin typeface="Arial"/>
                          <a:cs typeface="Arial"/>
                        </a:rPr>
                        <a:t>оказателя</a:t>
                      </a:r>
                      <a:endParaRPr sz="500">
                        <a:latin typeface="Arial"/>
                        <a:cs typeface="Arial"/>
                      </a:endParaRPr>
                    </a:p>
                  </a:txBody>
                  <a:tcPr marL="0" marR="0" marT="0" marB="0">
                    <a:lnR w="8890">
                      <a:solidFill>
                        <a:srgbClr val="000000"/>
                      </a:solidFill>
                      <a:prstDash val="solid"/>
                    </a:lnR>
                    <a:lnT w="8890">
                      <a:solidFill>
                        <a:srgbClr val="000000"/>
                      </a:solidFill>
                      <a:prstDash val="solid"/>
                    </a:lnT>
                  </a:tcPr>
                </a:tc>
                <a:tc rowSpan="2">
                  <a:txBody>
                    <a:bodyPr/>
                    <a:lstStyle/>
                    <a:p>
                      <a:pPr marL="96520" marR="79375" indent="-635" algn="ctr">
                        <a:lnSpc>
                          <a:spcPct val="134000"/>
                        </a:lnSpc>
                      </a:pPr>
                      <a:r>
                        <a:rPr sz="500" dirty="0">
                          <a:latin typeface="Arial"/>
                          <a:cs typeface="Arial"/>
                        </a:rPr>
                        <a:t>Код </a:t>
                      </a:r>
                      <a:r>
                        <a:rPr sz="500" spc="5" dirty="0">
                          <a:latin typeface="Arial"/>
                          <a:cs typeface="Arial"/>
                        </a:rPr>
                        <a:t>с</a:t>
                      </a:r>
                      <a:r>
                        <a:rPr sz="500" dirty="0">
                          <a:latin typeface="Arial"/>
                          <a:cs typeface="Arial"/>
                        </a:rPr>
                        <a:t>тро- ки</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tcPr>
                </a:tc>
                <a:tc rowSpan="2">
                  <a:txBody>
                    <a:bodyPr/>
                    <a:lstStyle/>
                    <a:p>
                      <a:pPr marL="96520" marR="78105" indent="-20320" algn="ctr">
                        <a:lnSpc>
                          <a:spcPct val="134000"/>
                        </a:lnSpc>
                      </a:pPr>
                      <a:r>
                        <a:rPr sz="500" dirty="0">
                          <a:latin typeface="Arial"/>
                          <a:cs typeface="Arial"/>
                        </a:rPr>
                        <a:t>Код анали- тики</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tcPr>
                </a:tc>
                <a:tc rowSpan="2">
                  <a:txBody>
                    <a:bodyPr/>
                    <a:lstStyle/>
                    <a:p>
                      <a:pPr marL="299720" marR="281305" algn="ctr">
                        <a:lnSpc>
                          <a:spcPct val="134000"/>
                        </a:lnSpc>
                      </a:pPr>
                      <a:r>
                        <a:rPr sz="500" spc="-5" dirty="0">
                          <a:latin typeface="Arial"/>
                          <a:cs typeface="Arial"/>
                        </a:rPr>
                        <a:t>У</a:t>
                      </a:r>
                      <a:r>
                        <a:rPr sz="500" dirty="0">
                          <a:latin typeface="Arial"/>
                          <a:cs typeface="Arial"/>
                        </a:rPr>
                        <a:t>тверждено </a:t>
                      </a:r>
                      <a:r>
                        <a:rPr sz="500" spc="-5" dirty="0">
                          <a:latin typeface="Arial"/>
                          <a:cs typeface="Arial"/>
                        </a:rPr>
                        <a:t>п</a:t>
                      </a:r>
                      <a:r>
                        <a:rPr sz="500" dirty="0">
                          <a:latin typeface="Arial"/>
                          <a:cs typeface="Arial"/>
                        </a:rPr>
                        <a:t>лановых назна</a:t>
                      </a:r>
                      <a:r>
                        <a:rPr sz="500" spc="-5" dirty="0">
                          <a:latin typeface="Arial"/>
                          <a:cs typeface="Arial"/>
                        </a:rPr>
                        <a:t>ч</a:t>
                      </a:r>
                      <a:r>
                        <a:rPr sz="500" dirty="0">
                          <a:latin typeface="Arial"/>
                          <a:cs typeface="Arial"/>
                        </a:rPr>
                        <a:t>ений</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tcPr>
                </a:tc>
                <a:tc gridSpan="5">
                  <a:txBody>
                    <a:bodyPr/>
                    <a:lstStyle/>
                    <a:p>
                      <a:pPr marL="172720" algn="ctr">
                        <a:lnSpc>
                          <a:spcPct val="100000"/>
                        </a:lnSpc>
                      </a:pPr>
                      <a:r>
                        <a:rPr sz="500" dirty="0">
                          <a:latin typeface="Arial"/>
                          <a:cs typeface="Arial"/>
                        </a:rPr>
                        <a:t>И</a:t>
                      </a:r>
                      <a:r>
                        <a:rPr sz="500" spc="5" dirty="0">
                          <a:latin typeface="Arial"/>
                          <a:cs typeface="Arial"/>
                        </a:rPr>
                        <a:t>с</a:t>
                      </a:r>
                      <a:r>
                        <a:rPr sz="500" spc="-5" dirty="0">
                          <a:latin typeface="Arial"/>
                          <a:cs typeface="Arial"/>
                        </a:rPr>
                        <a:t>п</a:t>
                      </a:r>
                      <a:r>
                        <a:rPr sz="500" dirty="0">
                          <a:latin typeface="Arial"/>
                          <a:cs typeface="Arial"/>
                        </a:rPr>
                        <a:t>олнено</a:t>
                      </a:r>
                      <a:r>
                        <a:rPr sz="500" spc="5" dirty="0">
                          <a:latin typeface="Arial"/>
                          <a:cs typeface="Arial"/>
                        </a:rPr>
                        <a:t> </a:t>
                      </a:r>
                      <a:r>
                        <a:rPr sz="500" spc="-5" dirty="0">
                          <a:latin typeface="Arial"/>
                          <a:cs typeface="Arial"/>
                        </a:rPr>
                        <a:t>п</a:t>
                      </a:r>
                      <a:r>
                        <a:rPr sz="500" dirty="0">
                          <a:latin typeface="Arial"/>
                          <a:cs typeface="Arial"/>
                        </a:rPr>
                        <a:t>лановых</a:t>
                      </a:r>
                      <a:r>
                        <a:rPr sz="500" spc="10" dirty="0">
                          <a:latin typeface="Arial"/>
                          <a:cs typeface="Arial"/>
                        </a:rPr>
                        <a:t> </a:t>
                      </a:r>
                      <a:r>
                        <a:rPr sz="500" dirty="0">
                          <a:latin typeface="Arial"/>
                          <a:cs typeface="Arial"/>
                        </a:rPr>
                        <a:t>назна</a:t>
                      </a:r>
                      <a:r>
                        <a:rPr sz="500" spc="-5" dirty="0">
                          <a:latin typeface="Arial"/>
                          <a:cs typeface="Arial"/>
                        </a:rPr>
                        <a:t>ч</a:t>
                      </a:r>
                      <a:r>
                        <a:rPr sz="500" dirty="0">
                          <a:latin typeface="Arial"/>
                          <a:cs typeface="Arial"/>
                        </a:rPr>
                        <a:t>ений</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rowSpan="2">
                  <a:txBody>
                    <a:bodyPr/>
                    <a:lstStyle/>
                    <a:p>
                      <a:pPr marL="270510" marR="260350" algn="ctr">
                        <a:lnSpc>
                          <a:spcPct val="134000"/>
                        </a:lnSpc>
                      </a:pPr>
                      <a:r>
                        <a:rPr sz="500" dirty="0">
                          <a:latin typeface="Arial"/>
                          <a:cs typeface="Arial"/>
                        </a:rPr>
                        <a:t>Не и</a:t>
                      </a:r>
                      <a:r>
                        <a:rPr sz="500" spc="5" dirty="0">
                          <a:latin typeface="Arial"/>
                          <a:cs typeface="Arial"/>
                        </a:rPr>
                        <a:t>с</a:t>
                      </a:r>
                      <a:r>
                        <a:rPr sz="500" spc="-5" dirty="0">
                          <a:latin typeface="Arial"/>
                          <a:cs typeface="Arial"/>
                        </a:rPr>
                        <a:t>п</a:t>
                      </a:r>
                      <a:r>
                        <a:rPr sz="500" dirty="0">
                          <a:latin typeface="Arial"/>
                          <a:cs typeface="Arial"/>
                        </a:rPr>
                        <a:t>олнено </a:t>
                      </a:r>
                      <a:r>
                        <a:rPr sz="500" spc="-5" dirty="0">
                          <a:latin typeface="Arial"/>
                          <a:cs typeface="Arial"/>
                        </a:rPr>
                        <a:t>п</a:t>
                      </a:r>
                      <a:r>
                        <a:rPr sz="500" dirty="0">
                          <a:latin typeface="Arial"/>
                          <a:cs typeface="Arial"/>
                        </a:rPr>
                        <a:t>лановых назна</a:t>
                      </a:r>
                      <a:r>
                        <a:rPr sz="500" spc="-5" dirty="0">
                          <a:latin typeface="Arial"/>
                          <a:cs typeface="Arial"/>
                        </a:rPr>
                        <a:t>ч</a:t>
                      </a:r>
                      <a:r>
                        <a:rPr sz="500" dirty="0">
                          <a:latin typeface="Arial"/>
                          <a:cs typeface="Arial"/>
                        </a:rPr>
                        <a:t>ений</a:t>
                      </a:r>
                      <a:endParaRPr sz="500">
                        <a:latin typeface="Arial"/>
                        <a:cs typeface="Arial"/>
                      </a:endParaRPr>
                    </a:p>
                  </a:txBody>
                  <a:tcPr marL="0" marR="0" marT="0" marB="0">
                    <a:lnL w="8890">
                      <a:solidFill>
                        <a:srgbClr val="000000"/>
                      </a:solidFill>
                      <a:prstDash val="solid"/>
                    </a:lnL>
                    <a:lnT w="8890">
                      <a:solidFill>
                        <a:srgbClr val="000000"/>
                      </a:solidFill>
                      <a:prstDash val="solid"/>
                    </a:lnT>
                    <a:lnB w="8890">
                      <a:solidFill>
                        <a:srgbClr val="000000"/>
                      </a:solidFill>
                      <a:prstDash val="solid"/>
                    </a:lnB>
                  </a:tcPr>
                </a:tc>
              </a:tr>
              <a:tr h="277775">
                <a:tc vMerge="1">
                  <a:txBody>
                    <a:bodyPr/>
                    <a:lstStyle/>
                    <a:p>
                      <a:endParaRPr/>
                    </a:p>
                  </a:txBody>
                  <a:tcPr marL="0" marR="0" marT="0" marB="0">
                    <a:lnR w="8890">
                      <a:solidFill>
                        <a:srgbClr val="000000"/>
                      </a:solidFill>
                      <a:prstDash val="solid"/>
                    </a:lnR>
                    <a:lnT w="8890">
                      <a:solidFill>
                        <a:srgbClr val="000000"/>
                      </a:solidFill>
                      <a:prstDash val="solid"/>
                    </a:lnT>
                  </a:tcPr>
                </a:tc>
                <a:tc vMerge="1">
                  <a:txBody>
                    <a:bodyPr/>
                    <a:lstStyle/>
                    <a:p>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tcPr>
                </a:tc>
                <a:tc vMerge="1">
                  <a:txBody>
                    <a:bodyPr/>
                    <a:lstStyle/>
                    <a:p>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tcPr>
                </a:tc>
                <a:tc vMerge="1">
                  <a:txBody>
                    <a:bodyPr/>
                    <a:lstStyle/>
                    <a:p>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tcPr>
                </a:tc>
                <a:tc>
                  <a:txBody>
                    <a:bodyPr/>
                    <a:lstStyle/>
                    <a:p>
                      <a:pPr marL="351155" marR="333375" indent="-635" algn="ctr">
                        <a:lnSpc>
                          <a:spcPct val="134000"/>
                        </a:lnSpc>
                      </a:pPr>
                      <a:r>
                        <a:rPr sz="500" spc="-5" dirty="0">
                          <a:latin typeface="Arial"/>
                          <a:cs typeface="Arial"/>
                        </a:rPr>
                        <a:t>ч</a:t>
                      </a:r>
                      <a:r>
                        <a:rPr sz="500" dirty="0">
                          <a:latin typeface="Arial"/>
                          <a:cs typeface="Arial"/>
                        </a:rPr>
                        <a:t>ерез лицевые </a:t>
                      </a:r>
                      <a:r>
                        <a:rPr sz="500" spc="5" dirty="0">
                          <a:latin typeface="Arial"/>
                          <a:cs typeface="Arial"/>
                        </a:rPr>
                        <a:t>с</a:t>
                      </a:r>
                      <a:r>
                        <a:rPr sz="500" spc="-5" dirty="0">
                          <a:latin typeface="Arial"/>
                          <a:cs typeface="Arial"/>
                        </a:rPr>
                        <a:t>ч</a:t>
                      </a:r>
                      <a:r>
                        <a:rPr sz="500" dirty="0">
                          <a:latin typeface="Arial"/>
                          <a:cs typeface="Arial"/>
                        </a:rPr>
                        <a:t>ета</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tcPr>
                </a:tc>
                <a:tc>
                  <a:txBody>
                    <a:bodyPr/>
                    <a:lstStyle/>
                    <a:p>
                      <a:pPr marL="311785" marR="293370" indent="-635" algn="ctr">
                        <a:lnSpc>
                          <a:spcPct val="129000"/>
                        </a:lnSpc>
                      </a:pPr>
                      <a:r>
                        <a:rPr sz="500" spc="-5" dirty="0">
                          <a:latin typeface="Arial"/>
                          <a:cs typeface="Arial"/>
                        </a:rPr>
                        <a:t>ч</a:t>
                      </a:r>
                      <a:r>
                        <a:rPr sz="500" dirty="0">
                          <a:latin typeface="Arial"/>
                          <a:cs typeface="Arial"/>
                        </a:rPr>
                        <a:t>ерез банков</a:t>
                      </a:r>
                      <a:r>
                        <a:rPr sz="500" spc="5" dirty="0">
                          <a:latin typeface="Arial"/>
                          <a:cs typeface="Arial"/>
                        </a:rPr>
                        <a:t>с</a:t>
                      </a:r>
                      <a:r>
                        <a:rPr sz="500" dirty="0">
                          <a:latin typeface="Arial"/>
                          <a:cs typeface="Arial"/>
                        </a:rPr>
                        <a:t>кие </a:t>
                      </a:r>
                      <a:r>
                        <a:rPr sz="500" spc="5" dirty="0">
                          <a:latin typeface="Arial"/>
                          <a:cs typeface="Arial"/>
                        </a:rPr>
                        <a:t>с</a:t>
                      </a:r>
                      <a:r>
                        <a:rPr sz="500" spc="-5" dirty="0">
                          <a:latin typeface="Arial"/>
                          <a:cs typeface="Arial"/>
                        </a:rPr>
                        <a:t>ч</a:t>
                      </a:r>
                      <a:r>
                        <a:rPr sz="500" dirty="0">
                          <a:latin typeface="Arial"/>
                          <a:cs typeface="Arial"/>
                        </a:rPr>
                        <a:t>ета</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tcPr>
                </a:tc>
                <a:tc>
                  <a:txBody>
                    <a:bodyPr/>
                    <a:lstStyle/>
                    <a:p>
                      <a:pPr marL="398145" marR="381000" algn="ctr">
                        <a:lnSpc>
                          <a:spcPct val="124000"/>
                        </a:lnSpc>
                      </a:pPr>
                      <a:r>
                        <a:rPr sz="500" spc="-5" dirty="0">
                          <a:latin typeface="Arial"/>
                          <a:cs typeface="Arial"/>
                        </a:rPr>
                        <a:t>ч</a:t>
                      </a:r>
                      <a:r>
                        <a:rPr sz="500" dirty="0">
                          <a:latin typeface="Arial"/>
                          <a:cs typeface="Arial"/>
                        </a:rPr>
                        <a:t>ерез ка</a:t>
                      </a:r>
                      <a:r>
                        <a:rPr sz="500" spc="5" dirty="0">
                          <a:latin typeface="Arial"/>
                          <a:cs typeface="Arial"/>
                        </a:rPr>
                        <a:t>сс</a:t>
                      </a:r>
                      <a:r>
                        <a:rPr sz="500" dirty="0">
                          <a:latin typeface="Arial"/>
                          <a:cs typeface="Arial"/>
                        </a:rPr>
                        <a:t>у</a:t>
                      </a:r>
                      <a:endParaRPr sz="500">
                        <a:latin typeface="Arial"/>
                        <a:cs typeface="Arial"/>
                      </a:endParaRPr>
                    </a:p>
                    <a:p>
                      <a:pPr marL="10795" algn="ctr">
                        <a:lnSpc>
                          <a:spcPct val="100000"/>
                        </a:lnSpc>
                        <a:spcBef>
                          <a:spcPts val="200"/>
                        </a:spcBef>
                      </a:pPr>
                      <a:r>
                        <a:rPr sz="500" spc="-10" dirty="0">
                          <a:latin typeface="Arial"/>
                          <a:cs typeface="Arial"/>
                        </a:rPr>
                        <a:t>у</a:t>
                      </a:r>
                      <a:r>
                        <a:rPr sz="500" spc="-5" dirty="0">
                          <a:latin typeface="Arial"/>
                          <a:cs typeface="Arial"/>
                        </a:rPr>
                        <a:t>ч</a:t>
                      </a:r>
                      <a:r>
                        <a:rPr sz="500" dirty="0">
                          <a:latin typeface="Arial"/>
                          <a:cs typeface="Arial"/>
                        </a:rPr>
                        <a:t>реждения</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tcPr>
                </a:tc>
                <a:tc>
                  <a:txBody>
                    <a:bodyPr/>
                    <a:lstStyle/>
                    <a:p>
                      <a:pPr marL="297815" marR="264795" indent="-17145">
                        <a:lnSpc>
                          <a:spcPct val="134000"/>
                        </a:lnSpc>
                      </a:pPr>
                      <a:r>
                        <a:rPr sz="500" dirty="0">
                          <a:latin typeface="Arial"/>
                          <a:cs typeface="Arial"/>
                        </a:rPr>
                        <a:t>нека</a:t>
                      </a:r>
                      <a:r>
                        <a:rPr sz="500" spc="5" dirty="0">
                          <a:latin typeface="Arial"/>
                          <a:cs typeface="Arial"/>
                        </a:rPr>
                        <a:t>сс</a:t>
                      </a:r>
                      <a:r>
                        <a:rPr sz="500" dirty="0">
                          <a:latin typeface="Arial"/>
                          <a:cs typeface="Arial"/>
                        </a:rPr>
                        <a:t>овы</a:t>
                      </a:r>
                      <a:r>
                        <a:rPr sz="500" spc="5" dirty="0">
                          <a:latin typeface="Arial"/>
                          <a:cs typeface="Arial"/>
                        </a:rPr>
                        <a:t>м</a:t>
                      </a:r>
                      <a:r>
                        <a:rPr sz="500" dirty="0">
                          <a:latin typeface="Arial"/>
                          <a:cs typeface="Arial"/>
                        </a:rPr>
                        <a:t>и о</a:t>
                      </a:r>
                      <a:r>
                        <a:rPr sz="500" spc="-5" dirty="0">
                          <a:latin typeface="Arial"/>
                          <a:cs typeface="Arial"/>
                        </a:rPr>
                        <a:t>п</a:t>
                      </a:r>
                      <a:r>
                        <a:rPr sz="500" dirty="0">
                          <a:latin typeface="Arial"/>
                          <a:cs typeface="Arial"/>
                        </a:rPr>
                        <a:t>ера</a:t>
                      </a:r>
                      <a:r>
                        <a:rPr sz="500" spc="5" dirty="0">
                          <a:latin typeface="Arial"/>
                          <a:cs typeface="Arial"/>
                        </a:rPr>
                        <a:t>ц</a:t>
                      </a:r>
                      <a:r>
                        <a:rPr sz="500" dirty="0">
                          <a:latin typeface="Arial"/>
                          <a:cs typeface="Arial"/>
                        </a:rPr>
                        <a:t>и</a:t>
                      </a:r>
                      <a:r>
                        <a:rPr sz="500" spc="-5" dirty="0">
                          <a:latin typeface="Arial"/>
                          <a:cs typeface="Arial"/>
                        </a:rPr>
                        <a:t>я</a:t>
                      </a:r>
                      <a:r>
                        <a:rPr sz="500" dirty="0">
                          <a:latin typeface="Arial"/>
                          <a:cs typeface="Arial"/>
                        </a:rPr>
                        <a:t>ми</a:t>
                      </a:r>
                      <a:endParaRPr sz="500">
                        <a:latin typeface="Arial"/>
                        <a:cs typeface="Arial"/>
                      </a:endParaRPr>
                    </a:p>
                  </a:txBody>
                  <a:tcPr marL="0" marR="0" marT="0" marB="0">
                    <a:lnL w="8890">
                      <a:solidFill>
                        <a:srgbClr val="000000"/>
                      </a:solidFill>
                      <a:prstDash val="solid"/>
                    </a:lnL>
                    <a:lnR w="8889">
                      <a:solidFill>
                        <a:srgbClr val="000000"/>
                      </a:solidFill>
                      <a:prstDash val="solid"/>
                    </a:lnR>
                    <a:lnT w="8889">
                      <a:solidFill>
                        <a:srgbClr val="000000"/>
                      </a:solidFill>
                      <a:prstDash val="solid"/>
                    </a:lnT>
                  </a:tcPr>
                </a:tc>
                <a:tc>
                  <a:txBody>
                    <a:bodyPr/>
                    <a:lstStyle/>
                    <a:p>
                      <a:pPr marL="10160" algn="ctr">
                        <a:lnSpc>
                          <a:spcPct val="100000"/>
                        </a:lnSpc>
                      </a:pPr>
                      <a:r>
                        <a:rPr sz="500" dirty="0">
                          <a:latin typeface="Arial"/>
                          <a:cs typeface="Arial"/>
                        </a:rPr>
                        <a:t>итого</a:t>
                      </a:r>
                      <a:endParaRPr sz="500">
                        <a:latin typeface="Arial"/>
                        <a:cs typeface="Arial"/>
                      </a:endParaRPr>
                    </a:p>
                  </a:txBody>
                  <a:tcPr marL="0" marR="0" marT="0" marB="0">
                    <a:lnL w="8889">
                      <a:solidFill>
                        <a:srgbClr val="000000"/>
                      </a:solidFill>
                      <a:prstDash val="solid"/>
                    </a:lnL>
                    <a:lnR w="8890">
                      <a:solidFill>
                        <a:srgbClr val="000000"/>
                      </a:solidFill>
                      <a:prstDash val="solid"/>
                    </a:lnR>
                    <a:lnT w="8889">
                      <a:solidFill>
                        <a:srgbClr val="000000"/>
                      </a:solidFill>
                      <a:prstDash val="solid"/>
                    </a:lnT>
                  </a:tcPr>
                </a:tc>
                <a:tc vMerge="1">
                  <a:txBody>
                    <a:bodyPr/>
                    <a:lstStyle/>
                    <a:p>
                      <a:endParaRPr/>
                    </a:p>
                  </a:txBody>
                  <a:tcPr marL="0" marR="0" marT="0" marB="0">
                    <a:lnL w="8890">
                      <a:solidFill>
                        <a:srgbClr val="000000"/>
                      </a:solidFill>
                      <a:prstDash val="solid"/>
                    </a:lnL>
                    <a:lnT w="8890">
                      <a:solidFill>
                        <a:srgbClr val="000000"/>
                      </a:solidFill>
                      <a:prstDash val="solid"/>
                    </a:lnT>
                    <a:lnB w="8890">
                      <a:solidFill>
                        <a:srgbClr val="000000"/>
                      </a:solidFill>
                      <a:prstDash val="solid"/>
                    </a:lnB>
                  </a:tcPr>
                </a:tc>
              </a:tr>
            </a:tbl>
          </a:graphicData>
        </a:graphic>
      </p:graphicFrame>
    </p:spTree>
    <p:extLst>
      <p:ext uri="{BB962C8B-B14F-4D97-AF65-F5344CB8AC3E}">
        <p14:creationId xmlns:p14="http://schemas.microsoft.com/office/powerpoint/2010/main" val="562477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296713" y="2590133"/>
            <a:ext cx="538649" cy="61555"/>
          </a:xfrm>
          <a:prstGeom prst="rect">
            <a:avLst/>
          </a:prstGeom>
        </p:spPr>
        <p:txBody>
          <a:bodyPr vert="horz" wrap="square" lIns="0" tIns="0" rIns="0" bIns="0" rtlCol="0">
            <a:spAutoFit/>
          </a:bodyPr>
          <a:lstStyle/>
          <a:p>
            <a:pPr marL="11132"/>
            <a:r>
              <a:rPr sz="400" spc="4" dirty="0">
                <a:latin typeface="Arial"/>
                <a:cs typeface="Arial"/>
              </a:rPr>
              <a:t>Форма 0503737</a:t>
            </a:r>
            <a:r>
              <a:rPr sz="400" dirty="0">
                <a:latin typeface="Arial"/>
                <a:cs typeface="Arial"/>
              </a:rPr>
              <a:t> </a:t>
            </a:r>
            <a:r>
              <a:rPr sz="400" spc="9" dirty="0">
                <a:latin typeface="Arial"/>
                <a:cs typeface="Arial"/>
              </a:rPr>
              <a:t> с</a:t>
            </a:r>
            <a:r>
              <a:rPr sz="400" spc="4" dirty="0">
                <a:latin typeface="Arial"/>
                <a:cs typeface="Arial"/>
              </a:rPr>
              <a:t>.7</a:t>
            </a:r>
            <a:endParaRPr sz="400">
              <a:latin typeface="Arial"/>
              <a:cs typeface="Arial"/>
            </a:endParaRPr>
          </a:p>
        </p:txBody>
      </p:sp>
      <p:graphicFrame>
        <p:nvGraphicFramePr>
          <p:cNvPr id="2" name="object 2"/>
          <p:cNvGraphicFramePr>
            <a:graphicFrameLocks noGrp="1"/>
          </p:cNvGraphicFramePr>
          <p:nvPr/>
        </p:nvGraphicFramePr>
        <p:xfrm>
          <a:off x="288763" y="329714"/>
          <a:ext cx="8542358" cy="2211870"/>
        </p:xfrm>
        <a:graphic>
          <a:graphicData uri="http://schemas.openxmlformats.org/drawingml/2006/table">
            <a:tbl>
              <a:tblPr firstRow="1" bandRow="1">
                <a:tableStyleId>{2D5ABB26-0587-4C30-8999-92F81FD0307C}</a:tableStyleId>
              </a:tblPr>
              <a:tblGrid>
                <a:gridCol w="2098341"/>
                <a:gridCol w="301687"/>
                <a:gridCol w="340130"/>
                <a:gridCol w="829150"/>
                <a:gridCol w="828823"/>
                <a:gridCol w="829041"/>
                <a:gridCol w="828824"/>
                <a:gridCol w="829149"/>
                <a:gridCol w="828824"/>
                <a:gridCol w="828389"/>
              </a:tblGrid>
              <a:tr h="108483">
                <a:tc>
                  <a:txBody>
                    <a:bodyPr/>
                    <a:lstStyle/>
                    <a:p>
                      <a:pPr marL="16510" algn="ctr">
                        <a:lnSpc>
                          <a:spcPct val="100000"/>
                        </a:lnSpc>
                      </a:pPr>
                      <a:r>
                        <a:rPr sz="500" dirty="0">
                          <a:latin typeface="Arial"/>
                          <a:cs typeface="Arial"/>
                        </a:rPr>
                        <a:t>1</a:t>
                      </a:r>
                      <a:endParaRPr sz="500">
                        <a:latin typeface="Arial"/>
                        <a:cs typeface="Arial"/>
                      </a:endParaRPr>
                    </a:p>
                  </a:txBody>
                  <a:tcPr marL="0" marR="0" marT="0" marB="0">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9525" algn="ctr">
                        <a:lnSpc>
                          <a:spcPct val="100000"/>
                        </a:lnSpc>
                      </a:pPr>
                      <a:r>
                        <a:rPr sz="500" dirty="0">
                          <a:latin typeface="Arial"/>
                          <a:cs typeface="Arial"/>
                        </a:rPr>
                        <a:t>2</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1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10">
                      <a:solidFill>
                        <a:srgbClr val="000000"/>
                      </a:solidFill>
                      <a:prstDash val="solid"/>
                    </a:lnB>
                  </a:tcPr>
                </a:tc>
                <a:tc>
                  <a:txBody>
                    <a:bodyPr/>
                    <a:lstStyle/>
                    <a:p>
                      <a:pPr marL="10795" algn="ctr">
                        <a:lnSpc>
                          <a:spcPct val="100000"/>
                        </a:lnSpc>
                      </a:pPr>
                      <a:r>
                        <a:rPr sz="500" dirty="0">
                          <a:latin typeface="Arial"/>
                          <a:cs typeface="Arial"/>
                        </a:rPr>
                        <a:t>4</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10">
                      <a:solidFill>
                        <a:srgbClr val="000000"/>
                      </a:solidFill>
                      <a:prstDash val="solid"/>
                    </a:lnB>
                  </a:tcPr>
                </a:tc>
                <a:tc>
                  <a:txBody>
                    <a:bodyPr/>
                    <a:lstStyle/>
                    <a:p>
                      <a:pPr marL="10160" algn="ctr">
                        <a:lnSpc>
                          <a:spcPct val="100000"/>
                        </a:lnSpc>
                      </a:pPr>
                      <a:r>
                        <a:rPr sz="500" dirty="0">
                          <a:latin typeface="Arial"/>
                          <a:cs typeface="Arial"/>
                        </a:rPr>
                        <a:t>5</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10">
                      <a:solidFill>
                        <a:srgbClr val="000000"/>
                      </a:solidFill>
                      <a:prstDash val="solid"/>
                    </a:lnB>
                  </a:tcPr>
                </a:tc>
                <a:tc>
                  <a:txBody>
                    <a:bodyPr/>
                    <a:lstStyle/>
                    <a:p>
                      <a:pPr marL="10160" algn="ctr">
                        <a:lnSpc>
                          <a:spcPct val="100000"/>
                        </a:lnSpc>
                      </a:pPr>
                      <a:r>
                        <a:rPr sz="500" dirty="0">
                          <a:latin typeface="Arial"/>
                          <a:cs typeface="Arial"/>
                        </a:rPr>
                        <a:t>6</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10">
                      <a:solidFill>
                        <a:srgbClr val="000000"/>
                      </a:solidFill>
                      <a:prstDash val="solid"/>
                    </a:lnB>
                  </a:tcPr>
                </a:tc>
                <a:tc>
                  <a:txBody>
                    <a:bodyPr/>
                    <a:lstStyle/>
                    <a:p>
                      <a:pPr marL="10160" algn="ctr">
                        <a:lnSpc>
                          <a:spcPct val="100000"/>
                        </a:lnSpc>
                      </a:pPr>
                      <a:r>
                        <a:rPr sz="500" dirty="0">
                          <a:latin typeface="Arial"/>
                          <a:cs typeface="Arial"/>
                        </a:rPr>
                        <a:t>7</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10">
                      <a:solidFill>
                        <a:srgbClr val="000000"/>
                      </a:solidFill>
                      <a:prstDash val="solid"/>
                    </a:lnB>
                  </a:tcPr>
                </a:tc>
                <a:tc>
                  <a:txBody>
                    <a:bodyPr/>
                    <a:lstStyle/>
                    <a:p>
                      <a:pPr marL="9525" algn="ctr">
                        <a:lnSpc>
                          <a:spcPct val="100000"/>
                        </a:lnSpc>
                      </a:pPr>
                      <a:r>
                        <a:rPr sz="500" dirty="0">
                          <a:latin typeface="Arial"/>
                          <a:cs typeface="Arial"/>
                        </a:rPr>
                        <a:t>8</a:t>
                      </a:r>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16510">
                      <a:solidFill>
                        <a:srgbClr val="000000"/>
                      </a:solidFill>
                      <a:prstDash val="solid"/>
                    </a:lnB>
                  </a:tcPr>
                </a:tc>
                <a:tc>
                  <a:txBody>
                    <a:bodyPr/>
                    <a:lstStyle/>
                    <a:p>
                      <a:pPr marL="10160" algn="ctr">
                        <a:lnSpc>
                          <a:spcPct val="100000"/>
                        </a:lnSpc>
                      </a:pPr>
                      <a:r>
                        <a:rPr sz="500" dirty="0">
                          <a:latin typeface="Arial"/>
                          <a:cs typeface="Arial"/>
                        </a:rPr>
                        <a:t>9</a:t>
                      </a:r>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16510">
                      <a:solidFill>
                        <a:srgbClr val="000000"/>
                      </a:solidFill>
                      <a:prstDash val="solid"/>
                    </a:lnB>
                  </a:tcPr>
                </a:tc>
                <a:tc>
                  <a:txBody>
                    <a:bodyPr/>
                    <a:lstStyle/>
                    <a:p>
                      <a:pPr marL="6350" algn="ctr">
                        <a:lnSpc>
                          <a:spcPct val="100000"/>
                        </a:lnSpc>
                      </a:pPr>
                      <a:r>
                        <a:rPr sz="500" dirty="0">
                          <a:latin typeface="Arial"/>
                          <a:cs typeface="Arial"/>
                        </a:rPr>
                        <a:t>10</a:t>
                      </a:r>
                      <a:endParaRPr sz="500">
                        <a:latin typeface="Arial"/>
                        <a:cs typeface="Arial"/>
                      </a:endParaRPr>
                    </a:p>
                  </a:txBody>
                  <a:tcPr marL="0" marR="0" marT="0" marB="0">
                    <a:lnL w="8890">
                      <a:solidFill>
                        <a:srgbClr val="000000"/>
                      </a:solidFill>
                      <a:prstDash val="solid"/>
                    </a:lnL>
                    <a:lnT w="8890">
                      <a:solidFill>
                        <a:srgbClr val="000000"/>
                      </a:solidFill>
                      <a:prstDash val="solid"/>
                    </a:lnT>
                    <a:lnB w="16510">
                      <a:solidFill>
                        <a:srgbClr val="000000"/>
                      </a:solidFill>
                      <a:prstDash val="solid"/>
                    </a:lnB>
                  </a:tcPr>
                </a:tc>
              </a:tr>
              <a:tr h="267410">
                <a:tc>
                  <a:txBody>
                    <a:bodyPr/>
                    <a:lstStyle/>
                    <a:p>
                      <a:pPr marL="16510">
                        <a:lnSpc>
                          <a:spcPct val="100000"/>
                        </a:lnSpc>
                      </a:pPr>
                      <a:r>
                        <a:rPr sz="500" b="1" spc="-5" dirty="0">
                          <a:latin typeface="Arial"/>
                          <a:cs typeface="Arial"/>
                        </a:rPr>
                        <a:t>Ис</a:t>
                      </a:r>
                      <a:r>
                        <a:rPr sz="500" b="1" spc="-15" dirty="0">
                          <a:latin typeface="Arial"/>
                          <a:cs typeface="Arial"/>
                        </a:rPr>
                        <a:t>т</a:t>
                      </a:r>
                      <a:r>
                        <a:rPr sz="500" b="1" dirty="0">
                          <a:latin typeface="Arial"/>
                          <a:cs typeface="Arial"/>
                        </a:rPr>
                        <a:t>о</a:t>
                      </a:r>
                      <a:r>
                        <a:rPr sz="500" b="1" spc="-5" dirty="0">
                          <a:latin typeface="Arial"/>
                          <a:cs typeface="Arial"/>
                        </a:rPr>
                        <a:t>ч</a:t>
                      </a:r>
                      <a:r>
                        <a:rPr sz="500" b="1" dirty="0">
                          <a:latin typeface="Arial"/>
                          <a:cs typeface="Arial"/>
                        </a:rPr>
                        <a:t>ники</a:t>
                      </a:r>
                      <a:r>
                        <a:rPr sz="500" b="1" spc="10" dirty="0">
                          <a:latin typeface="Arial"/>
                          <a:cs typeface="Arial"/>
                        </a:rPr>
                        <a:t> </a:t>
                      </a:r>
                      <a:r>
                        <a:rPr sz="500" b="1" dirty="0">
                          <a:latin typeface="Arial"/>
                          <a:cs typeface="Arial"/>
                        </a:rPr>
                        <a:t>фин</a:t>
                      </a:r>
                      <a:r>
                        <a:rPr sz="500" b="1" spc="-5" dirty="0">
                          <a:latin typeface="Arial"/>
                          <a:cs typeface="Arial"/>
                        </a:rPr>
                        <a:t>а</a:t>
                      </a:r>
                      <a:r>
                        <a:rPr sz="500" b="1" dirty="0">
                          <a:latin typeface="Arial"/>
                          <a:cs typeface="Arial"/>
                        </a:rPr>
                        <a:t>н</a:t>
                      </a:r>
                      <a:r>
                        <a:rPr sz="500" b="1" spc="-5" dirty="0">
                          <a:latin typeface="Arial"/>
                          <a:cs typeface="Arial"/>
                        </a:rPr>
                        <a:t>с</a:t>
                      </a:r>
                      <a:r>
                        <a:rPr sz="500" b="1" dirty="0">
                          <a:latin typeface="Arial"/>
                          <a:cs typeface="Arial"/>
                        </a:rPr>
                        <a:t>иро</a:t>
                      </a:r>
                      <a:r>
                        <a:rPr sz="500" b="1" spc="-5" dirty="0">
                          <a:latin typeface="Arial"/>
                          <a:cs typeface="Arial"/>
                        </a:rPr>
                        <a:t>ва</a:t>
                      </a:r>
                      <a:r>
                        <a:rPr sz="500" b="1" dirty="0">
                          <a:latin typeface="Arial"/>
                          <a:cs typeface="Arial"/>
                        </a:rPr>
                        <a:t>ния</a:t>
                      </a:r>
                      <a:r>
                        <a:rPr sz="500" b="1" spc="15" dirty="0">
                          <a:latin typeface="Arial"/>
                          <a:cs typeface="Arial"/>
                        </a:rPr>
                        <a:t> </a:t>
                      </a:r>
                      <a:r>
                        <a:rPr sz="500" b="1" dirty="0">
                          <a:latin typeface="Arial"/>
                          <a:cs typeface="Arial"/>
                        </a:rPr>
                        <a:t>д</a:t>
                      </a:r>
                      <a:r>
                        <a:rPr sz="500" b="1" spc="-5" dirty="0">
                          <a:latin typeface="Arial"/>
                          <a:cs typeface="Arial"/>
                        </a:rPr>
                        <a:t>е</a:t>
                      </a:r>
                      <a:r>
                        <a:rPr sz="500" b="1" dirty="0">
                          <a:latin typeface="Arial"/>
                          <a:cs typeface="Arial"/>
                        </a:rPr>
                        <a:t>фиц</a:t>
                      </a:r>
                      <a:r>
                        <a:rPr sz="500" b="1" spc="-5" dirty="0">
                          <a:latin typeface="Arial"/>
                          <a:cs typeface="Arial"/>
                        </a:rPr>
                        <a:t>и</a:t>
                      </a:r>
                      <a:r>
                        <a:rPr sz="500" b="1" spc="-15" dirty="0">
                          <a:latin typeface="Arial"/>
                          <a:cs typeface="Arial"/>
                        </a:rPr>
                        <a:t>т</a:t>
                      </a:r>
                      <a:r>
                        <a:rPr sz="500" b="1" dirty="0">
                          <a:latin typeface="Arial"/>
                          <a:cs typeface="Arial"/>
                        </a:rPr>
                        <a:t>а</a:t>
                      </a:r>
                      <a:r>
                        <a:rPr sz="500" b="1" spc="10" dirty="0">
                          <a:latin typeface="Arial"/>
                          <a:cs typeface="Arial"/>
                        </a:rPr>
                        <a:t> </a:t>
                      </a:r>
                      <a:r>
                        <a:rPr sz="500" b="1" spc="-5" dirty="0">
                          <a:latin typeface="Arial"/>
                          <a:cs typeface="Arial"/>
                        </a:rPr>
                        <a:t>с</a:t>
                      </a:r>
                      <a:r>
                        <a:rPr sz="500" b="1" dirty="0">
                          <a:latin typeface="Arial"/>
                          <a:cs typeface="Arial"/>
                        </a:rPr>
                        <a:t>р</a:t>
                      </a:r>
                      <a:r>
                        <a:rPr sz="500" b="1" spc="-5" dirty="0">
                          <a:latin typeface="Arial"/>
                          <a:cs typeface="Arial"/>
                        </a:rPr>
                        <a:t>е</a:t>
                      </a:r>
                      <a:r>
                        <a:rPr sz="500" b="1" dirty="0">
                          <a:latin typeface="Arial"/>
                          <a:cs typeface="Arial"/>
                        </a:rPr>
                        <a:t>д</a:t>
                      </a:r>
                      <a:r>
                        <a:rPr sz="500" b="1" spc="-5" dirty="0">
                          <a:latin typeface="Arial"/>
                          <a:cs typeface="Arial"/>
                        </a:rPr>
                        <a:t>с</a:t>
                      </a:r>
                      <a:r>
                        <a:rPr sz="500" b="1" spc="-15" dirty="0">
                          <a:latin typeface="Arial"/>
                          <a:cs typeface="Arial"/>
                        </a:rPr>
                        <a:t>т</a:t>
                      </a:r>
                      <a:r>
                        <a:rPr sz="500" b="1" dirty="0">
                          <a:latin typeface="Arial"/>
                          <a:cs typeface="Arial"/>
                        </a:rPr>
                        <a:t>в</a:t>
                      </a:r>
                      <a:r>
                        <a:rPr sz="500" b="1" spc="10" dirty="0">
                          <a:latin typeface="Arial"/>
                          <a:cs typeface="Arial"/>
                        </a:rPr>
                        <a:t> </a:t>
                      </a:r>
                      <a:r>
                        <a:rPr sz="500" b="1" dirty="0">
                          <a:latin typeface="Arial"/>
                          <a:cs typeface="Arial"/>
                        </a:rPr>
                        <a:t>-</a:t>
                      </a:r>
                      <a:r>
                        <a:rPr sz="500" b="1" spc="10" dirty="0">
                          <a:latin typeface="Arial"/>
                          <a:cs typeface="Arial"/>
                        </a:rPr>
                        <a:t> </a:t>
                      </a:r>
                      <a:r>
                        <a:rPr sz="500" b="1" dirty="0">
                          <a:latin typeface="Arial"/>
                          <a:cs typeface="Arial"/>
                        </a:rPr>
                        <a:t>в</a:t>
                      </a:r>
                      <a:r>
                        <a:rPr sz="500" b="1" spc="-5" dirty="0">
                          <a:latin typeface="Arial"/>
                          <a:cs typeface="Arial"/>
                        </a:rPr>
                        <a:t>се</a:t>
                      </a:r>
                      <a:r>
                        <a:rPr sz="500" b="1" spc="-10" dirty="0">
                          <a:latin typeface="Arial"/>
                          <a:cs typeface="Arial"/>
                        </a:rPr>
                        <a:t>г</a:t>
                      </a:r>
                      <a:r>
                        <a:rPr sz="500" b="1" dirty="0">
                          <a:latin typeface="Arial"/>
                          <a:cs typeface="Arial"/>
                        </a:rPr>
                        <a:t>о</a:t>
                      </a:r>
                      <a:endParaRPr sz="500">
                        <a:latin typeface="Arial"/>
                        <a:cs typeface="Arial"/>
                      </a:endParaRPr>
                    </a:p>
                    <a:p>
                      <a:pPr marL="16510" marR="48895">
                        <a:lnSpc>
                          <a:spcPct val="116399"/>
                        </a:lnSpc>
                      </a:pPr>
                      <a:r>
                        <a:rPr sz="500" b="1" spc="-5" dirty="0">
                          <a:latin typeface="Arial"/>
                          <a:cs typeface="Arial"/>
                        </a:rPr>
                        <a:t>(с</a:t>
                      </a:r>
                      <a:r>
                        <a:rPr sz="500" b="1" spc="-15" dirty="0">
                          <a:latin typeface="Arial"/>
                          <a:cs typeface="Arial"/>
                        </a:rPr>
                        <a:t>т</a:t>
                      </a:r>
                      <a:r>
                        <a:rPr sz="500" b="1" dirty="0">
                          <a:latin typeface="Arial"/>
                          <a:cs typeface="Arial"/>
                        </a:rPr>
                        <a:t>р.</a:t>
                      </a:r>
                      <a:r>
                        <a:rPr sz="500" b="1" spc="15" dirty="0">
                          <a:latin typeface="Arial"/>
                          <a:cs typeface="Arial"/>
                        </a:rPr>
                        <a:t> </a:t>
                      </a:r>
                      <a:r>
                        <a:rPr sz="500" b="1" spc="-5" dirty="0">
                          <a:latin typeface="Arial"/>
                          <a:cs typeface="Arial"/>
                        </a:rPr>
                        <a:t>52</a:t>
                      </a:r>
                      <a:r>
                        <a:rPr sz="500" b="1" dirty="0">
                          <a:latin typeface="Arial"/>
                          <a:cs typeface="Arial"/>
                        </a:rPr>
                        <a:t>0</a:t>
                      </a:r>
                      <a:r>
                        <a:rPr sz="500" b="1" spc="10" dirty="0">
                          <a:latin typeface="Arial"/>
                          <a:cs typeface="Arial"/>
                        </a:rPr>
                        <a:t> </a:t>
                      </a:r>
                      <a:r>
                        <a:rPr sz="500" b="1" dirty="0">
                          <a:latin typeface="Arial"/>
                          <a:cs typeface="Arial"/>
                        </a:rPr>
                        <a:t>+</a:t>
                      </a:r>
                      <a:r>
                        <a:rPr sz="500" b="1" spc="15" dirty="0">
                          <a:latin typeface="Arial"/>
                          <a:cs typeface="Arial"/>
                        </a:rPr>
                        <a:t> </a:t>
                      </a:r>
                      <a:r>
                        <a:rPr sz="500" b="1" spc="-5" dirty="0">
                          <a:latin typeface="Arial"/>
                          <a:cs typeface="Arial"/>
                        </a:rPr>
                        <a:t>с</a:t>
                      </a:r>
                      <a:r>
                        <a:rPr sz="500" b="1" spc="-15" dirty="0">
                          <a:latin typeface="Arial"/>
                          <a:cs typeface="Arial"/>
                        </a:rPr>
                        <a:t>т</a:t>
                      </a:r>
                      <a:r>
                        <a:rPr sz="500" b="1" dirty="0">
                          <a:latin typeface="Arial"/>
                          <a:cs typeface="Arial"/>
                        </a:rPr>
                        <a:t>р.</a:t>
                      </a:r>
                      <a:r>
                        <a:rPr sz="500" b="1" spc="-5" dirty="0">
                          <a:latin typeface="Arial"/>
                          <a:cs typeface="Arial"/>
                        </a:rPr>
                        <a:t>590</a:t>
                      </a:r>
                      <a:r>
                        <a:rPr sz="500" b="1" dirty="0">
                          <a:latin typeface="Arial"/>
                          <a:cs typeface="Arial"/>
                        </a:rPr>
                        <a:t>+</a:t>
                      </a:r>
                      <a:r>
                        <a:rPr sz="500" b="1" spc="15" dirty="0">
                          <a:latin typeface="Arial"/>
                          <a:cs typeface="Arial"/>
                        </a:rPr>
                        <a:t> </a:t>
                      </a:r>
                      <a:r>
                        <a:rPr sz="500" b="1" spc="-5" dirty="0">
                          <a:latin typeface="Arial"/>
                          <a:cs typeface="Arial"/>
                        </a:rPr>
                        <a:t>с</a:t>
                      </a:r>
                      <a:r>
                        <a:rPr sz="500" b="1" spc="-15" dirty="0">
                          <a:latin typeface="Arial"/>
                          <a:cs typeface="Arial"/>
                        </a:rPr>
                        <a:t>т</a:t>
                      </a:r>
                      <a:r>
                        <a:rPr sz="500" b="1" dirty="0">
                          <a:latin typeface="Arial"/>
                          <a:cs typeface="Arial"/>
                        </a:rPr>
                        <a:t>р.</a:t>
                      </a:r>
                      <a:r>
                        <a:rPr sz="500" b="1" spc="15" dirty="0">
                          <a:latin typeface="Arial"/>
                          <a:cs typeface="Arial"/>
                        </a:rPr>
                        <a:t> </a:t>
                      </a:r>
                      <a:r>
                        <a:rPr sz="500" b="1" spc="-5" dirty="0">
                          <a:latin typeface="Arial"/>
                          <a:cs typeface="Arial"/>
                        </a:rPr>
                        <a:t>62</a:t>
                      </a:r>
                      <a:r>
                        <a:rPr sz="500" b="1" dirty="0">
                          <a:latin typeface="Arial"/>
                          <a:cs typeface="Arial"/>
                        </a:rPr>
                        <a:t>0</a:t>
                      </a:r>
                      <a:r>
                        <a:rPr sz="500" b="1" spc="10" dirty="0">
                          <a:latin typeface="Arial"/>
                          <a:cs typeface="Arial"/>
                        </a:rPr>
                        <a:t> </a:t>
                      </a:r>
                      <a:r>
                        <a:rPr sz="500" b="1" dirty="0">
                          <a:latin typeface="Arial"/>
                          <a:cs typeface="Arial"/>
                        </a:rPr>
                        <a:t>+</a:t>
                      </a:r>
                      <a:r>
                        <a:rPr sz="500" b="1" spc="15" dirty="0">
                          <a:latin typeface="Arial"/>
                          <a:cs typeface="Arial"/>
                        </a:rPr>
                        <a:t> </a:t>
                      </a:r>
                      <a:r>
                        <a:rPr sz="500" b="1" spc="-5" dirty="0">
                          <a:latin typeface="Arial"/>
                          <a:cs typeface="Arial"/>
                        </a:rPr>
                        <a:t>с</a:t>
                      </a:r>
                      <a:r>
                        <a:rPr sz="500" b="1" spc="-15" dirty="0">
                          <a:latin typeface="Arial"/>
                          <a:cs typeface="Arial"/>
                        </a:rPr>
                        <a:t>т</a:t>
                      </a:r>
                      <a:r>
                        <a:rPr sz="500" b="1" dirty="0">
                          <a:latin typeface="Arial"/>
                          <a:cs typeface="Arial"/>
                        </a:rPr>
                        <a:t>р.</a:t>
                      </a:r>
                      <a:r>
                        <a:rPr sz="500" b="1" spc="15" dirty="0">
                          <a:latin typeface="Arial"/>
                          <a:cs typeface="Arial"/>
                        </a:rPr>
                        <a:t> </a:t>
                      </a:r>
                      <a:r>
                        <a:rPr sz="500" b="1" spc="-5" dirty="0">
                          <a:latin typeface="Arial"/>
                          <a:cs typeface="Arial"/>
                        </a:rPr>
                        <a:t>70</a:t>
                      </a:r>
                      <a:r>
                        <a:rPr sz="500" b="1" dirty="0">
                          <a:latin typeface="Arial"/>
                          <a:cs typeface="Arial"/>
                        </a:rPr>
                        <a:t>0</a:t>
                      </a:r>
                      <a:r>
                        <a:rPr sz="500" b="1" spc="10" dirty="0">
                          <a:latin typeface="Arial"/>
                          <a:cs typeface="Arial"/>
                        </a:rPr>
                        <a:t> </a:t>
                      </a:r>
                      <a:r>
                        <a:rPr sz="500" b="1" dirty="0">
                          <a:latin typeface="Arial"/>
                          <a:cs typeface="Arial"/>
                        </a:rPr>
                        <a:t>+</a:t>
                      </a:r>
                      <a:r>
                        <a:rPr sz="500" b="1" spc="15" dirty="0">
                          <a:latin typeface="Arial"/>
                          <a:cs typeface="Arial"/>
                        </a:rPr>
                        <a:t> </a:t>
                      </a:r>
                      <a:r>
                        <a:rPr sz="500" b="1" spc="-5" dirty="0">
                          <a:latin typeface="Arial"/>
                          <a:cs typeface="Arial"/>
                        </a:rPr>
                        <a:t>с</a:t>
                      </a:r>
                      <a:r>
                        <a:rPr sz="500" b="1" spc="-15" dirty="0">
                          <a:latin typeface="Arial"/>
                          <a:cs typeface="Arial"/>
                        </a:rPr>
                        <a:t>т</a:t>
                      </a:r>
                      <a:r>
                        <a:rPr sz="500" b="1" dirty="0">
                          <a:latin typeface="Arial"/>
                          <a:cs typeface="Arial"/>
                        </a:rPr>
                        <a:t>р.</a:t>
                      </a:r>
                      <a:r>
                        <a:rPr sz="500" b="1" spc="15" dirty="0">
                          <a:latin typeface="Arial"/>
                          <a:cs typeface="Arial"/>
                        </a:rPr>
                        <a:t> </a:t>
                      </a:r>
                      <a:r>
                        <a:rPr sz="500" b="1" spc="-5" dirty="0">
                          <a:latin typeface="Arial"/>
                          <a:cs typeface="Arial"/>
                        </a:rPr>
                        <a:t>73</a:t>
                      </a:r>
                      <a:r>
                        <a:rPr sz="500" b="1" dirty="0">
                          <a:latin typeface="Arial"/>
                          <a:cs typeface="Arial"/>
                        </a:rPr>
                        <a:t>0</a:t>
                      </a:r>
                      <a:r>
                        <a:rPr sz="500" b="1" spc="10" dirty="0">
                          <a:latin typeface="Arial"/>
                          <a:cs typeface="Arial"/>
                        </a:rPr>
                        <a:t> </a:t>
                      </a:r>
                      <a:r>
                        <a:rPr sz="500" b="1" dirty="0">
                          <a:latin typeface="Arial"/>
                          <a:cs typeface="Arial"/>
                        </a:rPr>
                        <a:t>+</a:t>
                      </a:r>
                      <a:r>
                        <a:rPr sz="500" b="1" spc="15" dirty="0">
                          <a:latin typeface="Arial"/>
                          <a:cs typeface="Arial"/>
                        </a:rPr>
                        <a:t> </a:t>
                      </a:r>
                      <a:r>
                        <a:rPr sz="500" b="1" spc="-5" dirty="0">
                          <a:latin typeface="Arial"/>
                          <a:cs typeface="Arial"/>
                        </a:rPr>
                        <a:t>с</a:t>
                      </a:r>
                      <a:r>
                        <a:rPr sz="500" b="1" spc="-15" dirty="0">
                          <a:latin typeface="Arial"/>
                          <a:cs typeface="Arial"/>
                        </a:rPr>
                        <a:t>т</a:t>
                      </a:r>
                      <a:r>
                        <a:rPr sz="500" b="1" dirty="0">
                          <a:latin typeface="Arial"/>
                          <a:cs typeface="Arial"/>
                        </a:rPr>
                        <a:t>р.</a:t>
                      </a:r>
                      <a:r>
                        <a:rPr sz="500" b="1" spc="15" dirty="0">
                          <a:latin typeface="Arial"/>
                          <a:cs typeface="Arial"/>
                        </a:rPr>
                        <a:t> </a:t>
                      </a:r>
                      <a:r>
                        <a:rPr sz="500" b="1" spc="-5" dirty="0">
                          <a:latin typeface="Arial"/>
                          <a:cs typeface="Arial"/>
                        </a:rPr>
                        <a:t>82</a:t>
                      </a:r>
                      <a:r>
                        <a:rPr sz="500" b="1" dirty="0">
                          <a:latin typeface="Arial"/>
                          <a:cs typeface="Arial"/>
                        </a:rPr>
                        <a:t>0</a:t>
                      </a:r>
                      <a:r>
                        <a:rPr sz="500" b="1" spc="10" dirty="0">
                          <a:latin typeface="Arial"/>
                          <a:cs typeface="Arial"/>
                        </a:rPr>
                        <a:t> </a:t>
                      </a:r>
                      <a:r>
                        <a:rPr sz="500" b="1" dirty="0">
                          <a:latin typeface="Arial"/>
                          <a:cs typeface="Arial"/>
                        </a:rPr>
                        <a:t>+</a:t>
                      </a:r>
                      <a:r>
                        <a:rPr sz="500" b="1" spc="15" dirty="0">
                          <a:latin typeface="Arial"/>
                          <a:cs typeface="Arial"/>
                        </a:rPr>
                        <a:t> </a:t>
                      </a:r>
                      <a:r>
                        <a:rPr sz="500" b="1" spc="-5" dirty="0">
                          <a:latin typeface="Arial"/>
                          <a:cs typeface="Arial"/>
                        </a:rPr>
                        <a:t>с</a:t>
                      </a:r>
                      <a:r>
                        <a:rPr sz="500" b="1" spc="-15" dirty="0">
                          <a:latin typeface="Arial"/>
                          <a:cs typeface="Arial"/>
                        </a:rPr>
                        <a:t>т</a:t>
                      </a:r>
                      <a:r>
                        <a:rPr sz="500" b="1" dirty="0">
                          <a:latin typeface="Arial"/>
                          <a:cs typeface="Arial"/>
                        </a:rPr>
                        <a:t>р. </a:t>
                      </a:r>
                      <a:r>
                        <a:rPr sz="500" b="1" spc="-5" dirty="0">
                          <a:latin typeface="Arial"/>
                          <a:cs typeface="Arial"/>
                        </a:rPr>
                        <a:t>830)</a:t>
                      </a:r>
                      <a:r>
                        <a:rPr sz="500" b="1" dirty="0">
                          <a:latin typeface="Arial"/>
                          <a:cs typeface="Arial"/>
                        </a:rPr>
                        <a:t>;</a:t>
                      </a:r>
                      <a:r>
                        <a:rPr sz="500" b="1" spc="20" dirty="0">
                          <a:latin typeface="Arial"/>
                          <a:cs typeface="Arial"/>
                        </a:rPr>
                        <a:t> </a:t>
                      </a:r>
                      <a:r>
                        <a:rPr sz="500" b="1" spc="-5" dirty="0">
                          <a:latin typeface="Arial"/>
                          <a:cs typeface="Arial"/>
                        </a:rPr>
                        <a:t>(с</a:t>
                      </a:r>
                      <a:r>
                        <a:rPr sz="500" b="1" spc="-15" dirty="0">
                          <a:latin typeface="Arial"/>
                          <a:cs typeface="Arial"/>
                        </a:rPr>
                        <a:t>т</a:t>
                      </a:r>
                      <a:r>
                        <a:rPr sz="500" b="1" dirty="0">
                          <a:latin typeface="Arial"/>
                          <a:cs typeface="Arial"/>
                        </a:rPr>
                        <a:t>р.</a:t>
                      </a:r>
                      <a:r>
                        <a:rPr sz="500" b="1" spc="15" dirty="0">
                          <a:latin typeface="Arial"/>
                          <a:cs typeface="Arial"/>
                        </a:rPr>
                        <a:t> </a:t>
                      </a:r>
                      <a:r>
                        <a:rPr sz="500" b="1" spc="-5" dirty="0">
                          <a:latin typeface="Arial"/>
                          <a:cs typeface="Arial"/>
                        </a:rPr>
                        <a:t>50</a:t>
                      </a:r>
                      <a:r>
                        <a:rPr sz="500" b="1" dirty="0">
                          <a:latin typeface="Arial"/>
                          <a:cs typeface="Arial"/>
                        </a:rPr>
                        <a:t>0 </a:t>
                      </a:r>
                      <a:r>
                        <a:rPr sz="500" b="1" spc="25" dirty="0">
                          <a:latin typeface="Arial"/>
                          <a:cs typeface="Arial"/>
                        </a:rPr>
                        <a:t> </a:t>
                      </a:r>
                      <a:r>
                        <a:rPr sz="500" b="1" dirty="0">
                          <a:latin typeface="Arial"/>
                          <a:cs typeface="Arial"/>
                        </a:rPr>
                        <a:t>=</a:t>
                      </a:r>
                      <a:r>
                        <a:rPr sz="500" b="1" spc="15" dirty="0">
                          <a:latin typeface="Arial"/>
                          <a:cs typeface="Arial"/>
                        </a:rPr>
                        <a:t> </a:t>
                      </a:r>
                      <a:r>
                        <a:rPr sz="500" b="1" dirty="0">
                          <a:latin typeface="Arial"/>
                          <a:cs typeface="Arial"/>
                        </a:rPr>
                        <a:t>-</a:t>
                      </a:r>
                      <a:r>
                        <a:rPr sz="500" b="1" spc="10" dirty="0">
                          <a:latin typeface="Arial"/>
                          <a:cs typeface="Arial"/>
                        </a:rPr>
                        <a:t> </a:t>
                      </a:r>
                      <a:r>
                        <a:rPr sz="500" b="1" spc="-5" dirty="0">
                          <a:latin typeface="Arial"/>
                          <a:cs typeface="Arial"/>
                        </a:rPr>
                        <a:t>с</a:t>
                      </a:r>
                      <a:r>
                        <a:rPr sz="500" b="1" spc="-15" dirty="0">
                          <a:latin typeface="Arial"/>
                          <a:cs typeface="Arial"/>
                        </a:rPr>
                        <a:t>т</a:t>
                      </a:r>
                      <a:r>
                        <a:rPr sz="500" b="1" dirty="0">
                          <a:latin typeface="Arial"/>
                          <a:cs typeface="Arial"/>
                        </a:rPr>
                        <a:t>р.</a:t>
                      </a:r>
                      <a:r>
                        <a:rPr sz="500" b="1" spc="15" dirty="0">
                          <a:latin typeface="Arial"/>
                          <a:cs typeface="Arial"/>
                        </a:rPr>
                        <a:t> </a:t>
                      </a:r>
                      <a:r>
                        <a:rPr sz="500" b="1" spc="-5" dirty="0">
                          <a:latin typeface="Arial"/>
                          <a:cs typeface="Arial"/>
                        </a:rPr>
                        <a:t>450</a:t>
                      </a:r>
                      <a:r>
                        <a:rPr sz="500" b="1" dirty="0">
                          <a:latin typeface="Arial"/>
                          <a:cs typeface="Arial"/>
                        </a:rPr>
                        <a:t>)</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500</a:t>
                      </a:r>
                      <a:endParaRPr sz="500">
                        <a:latin typeface="Arial"/>
                        <a:cs typeface="Arial"/>
                      </a:endParaRPr>
                    </a:p>
                  </a:txBody>
                  <a:tcPr marL="0" marR="0" marT="0" marB="0">
                    <a:lnL w="16509">
                      <a:solidFill>
                        <a:srgbClr val="000000"/>
                      </a:solidFill>
                      <a:prstDash val="solid"/>
                    </a:lnL>
                    <a:lnR w="8890">
                      <a:solidFill>
                        <a:srgbClr val="000000"/>
                      </a:solidFill>
                      <a:prstDash val="solid"/>
                    </a:lnR>
                    <a:lnT w="1651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651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6510">
                      <a:solidFill>
                        <a:srgbClr val="000000"/>
                      </a:solidFill>
                      <a:prstDash val="solid"/>
                    </a:lnT>
                    <a:lnB w="8890">
                      <a:solidFill>
                        <a:srgbClr val="000000"/>
                      </a:solidFill>
                      <a:prstDash val="solid"/>
                    </a:lnB>
                  </a:tcPr>
                </a:tc>
                <a:tc>
                  <a:txBody>
                    <a:bodyPr/>
                    <a:lstStyle/>
                    <a:p>
                      <a:pPr marL="509270">
                        <a:lnSpc>
                          <a:spcPct val="100000"/>
                        </a:lnSpc>
                      </a:pPr>
                      <a:r>
                        <a:rPr sz="500" spc="-5" dirty="0">
                          <a:latin typeface="Arial"/>
                          <a:cs typeface="Arial"/>
                        </a:rPr>
                        <a:t>-</a:t>
                      </a:r>
                      <a:r>
                        <a:rPr sz="500" dirty="0">
                          <a:latin typeface="Arial"/>
                          <a:cs typeface="Arial"/>
                        </a:rPr>
                        <a:t>27</a:t>
                      </a:r>
                      <a:r>
                        <a:rPr sz="500" spc="5" dirty="0">
                          <a:latin typeface="Arial"/>
                          <a:cs typeface="Arial"/>
                        </a:rPr>
                        <a:t> </a:t>
                      </a:r>
                      <a:r>
                        <a:rPr sz="500" dirty="0">
                          <a:latin typeface="Arial"/>
                          <a:cs typeface="Arial"/>
                        </a:rPr>
                        <a:t>288</a:t>
                      </a:r>
                      <a:r>
                        <a:rPr sz="500" spc="5" dirty="0">
                          <a:latin typeface="Arial"/>
                          <a:cs typeface="Arial"/>
                        </a:rPr>
                        <a:t> </a:t>
                      </a:r>
                      <a:r>
                        <a:rPr sz="500" dirty="0">
                          <a:latin typeface="Arial"/>
                          <a:cs typeface="Arial"/>
                        </a:rPr>
                        <a:t>810.60</a:t>
                      </a:r>
                      <a:endParaRPr sz="500">
                        <a:latin typeface="Arial"/>
                        <a:cs typeface="Arial"/>
                      </a:endParaRPr>
                    </a:p>
                  </a:txBody>
                  <a:tcPr marL="0" marR="0" marT="0" marB="0">
                    <a:lnL w="8890">
                      <a:solidFill>
                        <a:srgbClr val="000000"/>
                      </a:solidFill>
                      <a:prstDash val="solid"/>
                    </a:lnL>
                    <a:lnR w="8890">
                      <a:solidFill>
                        <a:srgbClr val="000000"/>
                      </a:solidFill>
                      <a:prstDash val="solid"/>
                    </a:lnR>
                    <a:lnT w="1651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6510">
                      <a:solidFill>
                        <a:srgbClr val="000000"/>
                      </a:solidFill>
                      <a:prstDash val="solid"/>
                    </a:lnT>
                    <a:lnB w="8890">
                      <a:solidFill>
                        <a:srgbClr val="000000"/>
                      </a:solidFill>
                      <a:prstDash val="solid"/>
                    </a:lnB>
                  </a:tcPr>
                </a:tc>
                <a:tc>
                  <a:txBody>
                    <a:bodyPr/>
                    <a:lstStyle/>
                    <a:p>
                      <a:pPr marR="635" algn="r">
                        <a:lnSpc>
                          <a:spcPct val="100000"/>
                        </a:lnSpc>
                      </a:pPr>
                      <a:r>
                        <a:rPr sz="500" dirty="0">
                          <a:latin typeface="Arial"/>
                          <a:cs typeface="Arial"/>
                        </a:rPr>
                        <a:t>35</a:t>
                      </a:r>
                      <a:r>
                        <a:rPr sz="500" spc="5" dirty="0">
                          <a:latin typeface="Arial"/>
                          <a:cs typeface="Arial"/>
                        </a:rPr>
                        <a:t> </a:t>
                      </a:r>
                      <a:r>
                        <a:rPr sz="500" dirty="0">
                          <a:latin typeface="Arial"/>
                          <a:cs typeface="Arial"/>
                        </a:rPr>
                        <a:t>797.06</a:t>
                      </a:r>
                      <a:endParaRPr sz="500">
                        <a:latin typeface="Arial"/>
                        <a:cs typeface="Arial"/>
                      </a:endParaRPr>
                    </a:p>
                  </a:txBody>
                  <a:tcPr marL="0" marR="0" marT="0" marB="0">
                    <a:lnL w="8890">
                      <a:solidFill>
                        <a:srgbClr val="000000"/>
                      </a:solidFill>
                      <a:prstDash val="solid"/>
                    </a:lnL>
                    <a:lnR w="8890">
                      <a:solidFill>
                        <a:srgbClr val="000000"/>
                      </a:solidFill>
                      <a:prstDash val="solid"/>
                    </a:lnR>
                    <a:lnT w="1651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16510">
                      <a:solidFill>
                        <a:srgbClr val="000000"/>
                      </a:solidFill>
                      <a:prstDash val="solid"/>
                    </a:lnT>
                    <a:lnB w="8890">
                      <a:solidFill>
                        <a:srgbClr val="000000"/>
                      </a:solidFill>
                      <a:prstDash val="solid"/>
                    </a:lnB>
                  </a:tcPr>
                </a:tc>
                <a:tc>
                  <a:txBody>
                    <a:bodyPr/>
                    <a:lstStyle/>
                    <a:p>
                      <a:pPr marL="509905">
                        <a:lnSpc>
                          <a:spcPct val="100000"/>
                        </a:lnSpc>
                      </a:pPr>
                      <a:r>
                        <a:rPr sz="500" spc="-5" dirty="0">
                          <a:latin typeface="Arial"/>
                          <a:cs typeface="Arial"/>
                        </a:rPr>
                        <a:t>-</a:t>
                      </a:r>
                      <a:r>
                        <a:rPr sz="500" dirty="0">
                          <a:latin typeface="Arial"/>
                          <a:cs typeface="Arial"/>
                        </a:rPr>
                        <a:t>27</a:t>
                      </a:r>
                      <a:r>
                        <a:rPr sz="500" spc="5" dirty="0">
                          <a:latin typeface="Arial"/>
                          <a:cs typeface="Arial"/>
                        </a:rPr>
                        <a:t> </a:t>
                      </a:r>
                      <a:r>
                        <a:rPr sz="500" dirty="0">
                          <a:latin typeface="Arial"/>
                          <a:cs typeface="Arial"/>
                        </a:rPr>
                        <a:t>253</a:t>
                      </a:r>
                      <a:r>
                        <a:rPr sz="500" spc="5" dirty="0">
                          <a:latin typeface="Arial"/>
                          <a:cs typeface="Arial"/>
                        </a:rPr>
                        <a:t> </a:t>
                      </a:r>
                      <a:r>
                        <a:rPr sz="500" dirty="0">
                          <a:latin typeface="Arial"/>
                          <a:cs typeface="Arial"/>
                        </a:rPr>
                        <a:t>013.54</a:t>
                      </a:r>
                      <a:endParaRPr sz="500">
                        <a:latin typeface="Arial"/>
                        <a:cs typeface="Arial"/>
                      </a:endParaRPr>
                    </a:p>
                  </a:txBody>
                  <a:tcPr marL="0" marR="0" marT="0" marB="0">
                    <a:lnL w="8889">
                      <a:solidFill>
                        <a:srgbClr val="000000"/>
                      </a:solidFill>
                      <a:prstDash val="solid"/>
                    </a:lnL>
                    <a:lnR w="8890">
                      <a:solidFill>
                        <a:srgbClr val="000000"/>
                      </a:solidFill>
                      <a:prstDash val="solid"/>
                    </a:lnR>
                    <a:lnT w="16510">
                      <a:solidFill>
                        <a:srgbClr val="000000"/>
                      </a:solidFill>
                      <a:prstDash val="solid"/>
                    </a:lnT>
                    <a:lnB w="8890">
                      <a:solidFill>
                        <a:srgbClr val="000000"/>
                      </a:solidFill>
                      <a:prstDash val="solid"/>
                    </a:lnB>
                  </a:tcPr>
                </a:tc>
                <a:tc>
                  <a:txBody>
                    <a:bodyPr/>
                    <a:lstStyle/>
                    <a:p>
                      <a:pPr marL="530860">
                        <a:lnSpc>
                          <a:spcPct val="100000"/>
                        </a:lnSpc>
                      </a:pPr>
                      <a:r>
                        <a:rPr sz="500" dirty="0">
                          <a:latin typeface="Arial"/>
                          <a:cs typeface="Arial"/>
                        </a:rPr>
                        <a:t>27</a:t>
                      </a:r>
                      <a:r>
                        <a:rPr sz="500" spc="5" dirty="0">
                          <a:latin typeface="Arial"/>
                          <a:cs typeface="Arial"/>
                        </a:rPr>
                        <a:t> </a:t>
                      </a:r>
                      <a:r>
                        <a:rPr sz="500" dirty="0">
                          <a:latin typeface="Arial"/>
                          <a:cs typeface="Arial"/>
                        </a:rPr>
                        <a:t>253</a:t>
                      </a:r>
                      <a:r>
                        <a:rPr sz="500" spc="5" dirty="0">
                          <a:latin typeface="Arial"/>
                          <a:cs typeface="Arial"/>
                        </a:rPr>
                        <a:t> </a:t>
                      </a:r>
                      <a:r>
                        <a:rPr sz="500" dirty="0">
                          <a:latin typeface="Arial"/>
                          <a:cs typeface="Arial"/>
                        </a:rPr>
                        <a:t>013</a:t>
                      </a:r>
                      <a:r>
                        <a:rPr sz="500" spc="-5" dirty="0">
                          <a:latin typeface="Arial"/>
                          <a:cs typeface="Arial"/>
                        </a:rPr>
                        <a:t>.</a:t>
                      </a:r>
                      <a:r>
                        <a:rPr sz="500" dirty="0">
                          <a:latin typeface="Arial"/>
                          <a:cs typeface="Arial"/>
                        </a:rPr>
                        <a:t>54</a:t>
                      </a:r>
                      <a:endParaRPr sz="500">
                        <a:latin typeface="Arial"/>
                        <a:cs typeface="Arial"/>
                      </a:endParaRPr>
                    </a:p>
                  </a:txBody>
                  <a:tcPr marL="0" marR="0" marT="0" marB="0">
                    <a:lnL w="8890">
                      <a:solidFill>
                        <a:srgbClr val="000000"/>
                      </a:solidFill>
                      <a:prstDash val="solid"/>
                    </a:lnL>
                    <a:lnR w="16510">
                      <a:solidFill>
                        <a:srgbClr val="000000"/>
                      </a:solidFill>
                      <a:prstDash val="solid"/>
                    </a:lnR>
                    <a:lnT w="16510">
                      <a:solidFill>
                        <a:srgbClr val="000000"/>
                      </a:solidFill>
                      <a:prstDash val="solid"/>
                    </a:lnT>
                    <a:lnB w="8890">
                      <a:solidFill>
                        <a:srgbClr val="000000"/>
                      </a:solidFill>
                      <a:prstDash val="solid"/>
                    </a:lnB>
                  </a:tcPr>
                </a:tc>
              </a:tr>
              <a:tr h="392708">
                <a:tc>
                  <a:txBody>
                    <a:bodyPr/>
                    <a:lstStyle/>
                    <a:p>
                      <a:pPr marL="121920" indent="22225">
                        <a:lnSpc>
                          <a:spcPct val="100000"/>
                        </a:lnSpc>
                      </a:pPr>
                      <a:r>
                        <a:rPr sz="500" dirty="0">
                          <a:latin typeface="Arial"/>
                          <a:cs typeface="Arial"/>
                        </a:rPr>
                        <a:t>в</a:t>
                      </a:r>
                      <a:r>
                        <a:rPr sz="500" spc="10" dirty="0">
                          <a:latin typeface="Arial"/>
                          <a:cs typeface="Arial"/>
                        </a:rPr>
                        <a:t> </a:t>
                      </a:r>
                      <a:r>
                        <a:rPr sz="500" spc="-10" dirty="0">
                          <a:latin typeface="Arial"/>
                          <a:cs typeface="Arial"/>
                        </a:rPr>
                        <a:t>т</a:t>
                      </a:r>
                      <a:r>
                        <a:rPr sz="500" spc="-5" dirty="0">
                          <a:latin typeface="Arial"/>
                          <a:cs typeface="Arial"/>
                        </a:rPr>
                        <a:t>о</a:t>
                      </a:r>
                      <a:r>
                        <a:rPr sz="500" dirty="0">
                          <a:latin typeface="Arial"/>
                          <a:cs typeface="Arial"/>
                        </a:rPr>
                        <a:t>м</a:t>
                      </a:r>
                      <a:r>
                        <a:rPr sz="500" spc="15" dirty="0">
                          <a:latin typeface="Arial"/>
                          <a:cs typeface="Arial"/>
                        </a:rPr>
                        <a:t> </a:t>
                      </a:r>
                      <a:r>
                        <a:rPr sz="500" spc="5" dirty="0">
                          <a:latin typeface="Arial"/>
                          <a:cs typeface="Arial"/>
                        </a:rPr>
                        <a:t>ч</a:t>
                      </a:r>
                      <a:r>
                        <a:rPr sz="500" spc="-5" dirty="0">
                          <a:latin typeface="Arial"/>
                          <a:cs typeface="Arial"/>
                        </a:rPr>
                        <a:t>и</a:t>
                      </a:r>
                      <a:r>
                        <a:rPr sz="500" spc="5" dirty="0">
                          <a:latin typeface="Arial"/>
                          <a:cs typeface="Arial"/>
                        </a:rPr>
                        <a:t>с</a:t>
                      </a:r>
                      <a:r>
                        <a:rPr sz="500" dirty="0">
                          <a:latin typeface="Arial"/>
                          <a:cs typeface="Arial"/>
                        </a:rPr>
                        <a:t>л</a:t>
                      </a:r>
                      <a:r>
                        <a:rPr sz="500" spc="-5" dirty="0">
                          <a:latin typeface="Arial"/>
                          <a:cs typeface="Arial"/>
                        </a:rPr>
                        <a:t>е</a:t>
                      </a:r>
                      <a:r>
                        <a:rPr sz="500" dirty="0">
                          <a:latin typeface="Arial"/>
                          <a:cs typeface="Arial"/>
                        </a:rPr>
                        <a:t>:</a:t>
                      </a:r>
                      <a:endParaRPr sz="500">
                        <a:latin typeface="Arial"/>
                        <a:cs typeface="Arial"/>
                      </a:endParaRPr>
                    </a:p>
                    <a:p>
                      <a:pPr marL="121920">
                        <a:lnSpc>
                          <a:spcPct val="100000"/>
                        </a:lnSpc>
                        <a:spcBef>
                          <a:spcPts val="335"/>
                        </a:spcBef>
                      </a:pPr>
                      <a:r>
                        <a:rPr sz="500" i="1" dirty="0">
                          <a:latin typeface="Arial"/>
                          <a:cs typeface="Arial"/>
                        </a:rPr>
                        <a:t>Вн</a:t>
                      </a:r>
                      <a:r>
                        <a:rPr sz="500" i="1" spc="5" dirty="0">
                          <a:latin typeface="Arial"/>
                          <a:cs typeface="Arial"/>
                        </a:rPr>
                        <a:t>у</a:t>
                      </a:r>
                      <a:r>
                        <a:rPr sz="500" i="1" dirty="0">
                          <a:latin typeface="Arial"/>
                          <a:cs typeface="Arial"/>
                        </a:rPr>
                        <a:t>т</a:t>
                      </a:r>
                      <a:r>
                        <a:rPr sz="500" i="1" spc="-5" dirty="0">
                          <a:latin typeface="Arial"/>
                          <a:cs typeface="Arial"/>
                        </a:rPr>
                        <a:t>ре</a:t>
                      </a:r>
                      <a:r>
                        <a:rPr sz="500" i="1" dirty="0">
                          <a:latin typeface="Arial"/>
                          <a:cs typeface="Arial"/>
                        </a:rPr>
                        <a:t>нние</a:t>
                      </a:r>
                      <a:r>
                        <a:rPr sz="500" i="1" spc="10" dirty="0">
                          <a:latin typeface="Arial"/>
                          <a:cs typeface="Arial"/>
                        </a:rPr>
                        <a:t> </a:t>
                      </a:r>
                      <a:r>
                        <a:rPr sz="500" i="1" spc="-5" dirty="0">
                          <a:latin typeface="Arial"/>
                          <a:cs typeface="Arial"/>
                        </a:rPr>
                        <a:t>и</a:t>
                      </a:r>
                      <a:r>
                        <a:rPr sz="500" i="1" spc="5" dirty="0">
                          <a:latin typeface="Arial"/>
                          <a:cs typeface="Arial"/>
                        </a:rPr>
                        <a:t>с</a:t>
                      </a:r>
                      <a:r>
                        <a:rPr sz="500" i="1" dirty="0">
                          <a:latin typeface="Arial"/>
                          <a:cs typeface="Arial"/>
                        </a:rPr>
                        <a:t>т</a:t>
                      </a:r>
                      <a:r>
                        <a:rPr sz="500" i="1" spc="-5" dirty="0">
                          <a:latin typeface="Arial"/>
                          <a:cs typeface="Arial"/>
                        </a:rPr>
                        <a:t>оч</a:t>
                      </a:r>
                      <a:r>
                        <a:rPr sz="500" i="1" dirty="0">
                          <a:latin typeface="Arial"/>
                          <a:cs typeface="Arial"/>
                        </a:rPr>
                        <a:t>н</a:t>
                      </a:r>
                      <a:r>
                        <a:rPr sz="500" i="1" spc="-5" dirty="0">
                          <a:latin typeface="Arial"/>
                          <a:cs typeface="Arial"/>
                        </a:rPr>
                        <a:t>и</a:t>
                      </a:r>
                      <a:r>
                        <a:rPr sz="500" i="1" dirty="0">
                          <a:latin typeface="Arial"/>
                          <a:cs typeface="Arial"/>
                        </a:rPr>
                        <a:t>ки</a:t>
                      </a:r>
                      <a:endParaRPr sz="500">
                        <a:latin typeface="Arial"/>
                        <a:cs typeface="Arial"/>
                      </a:endParaRPr>
                    </a:p>
                    <a:p>
                      <a:pPr marL="121920">
                        <a:lnSpc>
                          <a:spcPct val="100000"/>
                        </a:lnSpc>
                        <a:spcBef>
                          <a:spcPts val="70"/>
                        </a:spcBef>
                      </a:pPr>
                      <a:r>
                        <a:rPr sz="500" i="1" spc="-5" dirty="0">
                          <a:latin typeface="Arial"/>
                          <a:cs typeface="Arial"/>
                        </a:rPr>
                        <a:t>(</a:t>
                      </a:r>
                      <a:r>
                        <a:rPr sz="500" i="1" spc="5" dirty="0">
                          <a:latin typeface="Arial"/>
                          <a:cs typeface="Arial"/>
                        </a:rPr>
                        <a:t>с</a:t>
                      </a:r>
                      <a:r>
                        <a:rPr sz="500" i="1" dirty="0">
                          <a:latin typeface="Arial"/>
                          <a:cs typeface="Arial"/>
                        </a:rPr>
                        <a:t>т</a:t>
                      </a:r>
                      <a:r>
                        <a:rPr sz="500" i="1" spc="-5" dirty="0">
                          <a:latin typeface="Arial"/>
                          <a:cs typeface="Arial"/>
                        </a:rPr>
                        <a:t>р</a:t>
                      </a:r>
                      <a:r>
                        <a:rPr sz="500" i="1" dirty="0">
                          <a:latin typeface="Arial"/>
                          <a:cs typeface="Arial"/>
                        </a:rPr>
                        <a:t>.</a:t>
                      </a:r>
                      <a:r>
                        <a:rPr sz="500" i="1" spc="15" dirty="0">
                          <a:latin typeface="Arial"/>
                          <a:cs typeface="Arial"/>
                        </a:rPr>
                        <a:t> </a:t>
                      </a:r>
                      <a:r>
                        <a:rPr sz="500" i="1" spc="-5" dirty="0">
                          <a:latin typeface="Arial"/>
                          <a:cs typeface="Arial"/>
                        </a:rPr>
                        <a:t>17</a:t>
                      </a:r>
                      <a:r>
                        <a:rPr sz="500" i="1" dirty="0">
                          <a:latin typeface="Arial"/>
                          <a:cs typeface="Arial"/>
                        </a:rPr>
                        <a:t>1</a:t>
                      </a:r>
                      <a:r>
                        <a:rPr sz="500" i="1" spc="10" dirty="0">
                          <a:latin typeface="Arial"/>
                          <a:cs typeface="Arial"/>
                        </a:rPr>
                        <a:t> </a:t>
                      </a:r>
                      <a:r>
                        <a:rPr sz="500" i="1" dirty="0">
                          <a:latin typeface="Arial"/>
                          <a:cs typeface="Arial"/>
                        </a:rPr>
                        <a:t>+</a:t>
                      </a:r>
                      <a:r>
                        <a:rPr sz="500" i="1" spc="15" dirty="0">
                          <a:latin typeface="Arial"/>
                          <a:cs typeface="Arial"/>
                        </a:rPr>
                        <a:t> </a:t>
                      </a:r>
                      <a:r>
                        <a:rPr sz="500" i="1" spc="5" dirty="0">
                          <a:latin typeface="Arial"/>
                          <a:cs typeface="Arial"/>
                        </a:rPr>
                        <a:t>с</a:t>
                      </a:r>
                      <a:r>
                        <a:rPr sz="500" i="1" dirty="0">
                          <a:latin typeface="Arial"/>
                          <a:cs typeface="Arial"/>
                        </a:rPr>
                        <a:t>т</a:t>
                      </a:r>
                      <a:r>
                        <a:rPr sz="500" i="1" spc="-5" dirty="0">
                          <a:latin typeface="Arial"/>
                          <a:cs typeface="Arial"/>
                        </a:rPr>
                        <a:t>р</a:t>
                      </a:r>
                      <a:r>
                        <a:rPr sz="500" i="1" dirty="0">
                          <a:latin typeface="Arial"/>
                          <a:cs typeface="Arial"/>
                        </a:rPr>
                        <a:t>.</a:t>
                      </a:r>
                      <a:r>
                        <a:rPr sz="500" i="1" spc="15" dirty="0">
                          <a:latin typeface="Arial"/>
                          <a:cs typeface="Arial"/>
                        </a:rPr>
                        <a:t> </a:t>
                      </a:r>
                      <a:r>
                        <a:rPr sz="500" i="1" spc="-5" dirty="0">
                          <a:latin typeface="Arial"/>
                          <a:cs typeface="Arial"/>
                        </a:rPr>
                        <a:t>52</a:t>
                      </a:r>
                      <a:r>
                        <a:rPr sz="500" i="1" dirty="0">
                          <a:latin typeface="Arial"/>
                          <a:cs typeface="Arial"/>
                        </a:rPr>
                        <a:t>0</a:t>
                      </a:r>
                      <a:r>
                        <a:rPr sz="500" i="1" spc="10" dirty="0">
                          <a:latin typeface="Arial"/>
                          <a:cs typeface="Arial"/>
                        </a:rPr>
                        <a:t> </a:t>
                      </a:r>
                      <a:r>
                        <a:rPr sz="500" i="1" dirty="0">
                          <a:latin typeface="Arial"/>
                          <a:cs typeface="Arial"/>
                        </a:rPr>
                        <a:t>+</a:t>
                      </a:r>
                      <a:r>
                        <a:rPr sz="500" i="1" spc="15" dirty="0">
                          <a:latin typeface="Arial"/>
                          <a:cs typeface="Arial"/>
                        </a:rPr>
                        <a:t> </a:t>
                      </a:r>
                      <a:r>
                        <a:rPr sz="500" i="1" spc="5" dirty="0">
                          <a:latin typeface="Arial"/>
                          <a:cs typeface="Arial"/>
                        </a:rPr>
                        <a:t>с</a:t>
                      </a:r>
                      <a:r>
                        <a:rPr sz="500" i="1" dirty="0">
                          <a:latin typeface="Arial"/>
                          <a:cs typeface="Arial"/>
                        </a:rPr>
                        <a:t>т</a:t>
                      </a:r>
                      <a:r>
                        <a:rPr sz="500" i="1" spc="-5" dirty="0">
                          <a:latin typeface="Arial"/>
                          <a:cs typeface="Arial"/>
                        </a:rPr>
                        <a:t>р</a:t>
                      </a:r>
                      <a:r>
                        <a:rPr sz="500" i="1" dirty="0">
                          <a:latin typeface="Arial"/>
                          <a:cs typeface="Arial"/>
                        </a:rPr>
                        <a:t>.</a:t>
                      </a:r>
                      <a:r>
                        <a:rPr sz="500" i="1" spc="15" dirty="0">
                          <a:latin typeface="Arial"/>
                          <a:cs typeface="Arial"/>
                        </a:rPr>
                        <a:t> </a:t>
                      </a:r>
                      <a:r>
                        <a:rPr sz="500" i="1" spc="-5" dirty="0">
                          <a:latin typeface="Arial"/>
                          <a:cs typeface="Arial"/>
                        </a:rPr>
                        <a:t>62</a:t>
                      </a:r>
                      <a:r>
                        <a:rPr sz="500" i="1" dirty="0">
                          <a:latin typeface="Arial"/>
                          <a:cs typeface="Arial"/>
                        </a:rPr>
                        <a:t>0</a:t>
                      </a:r>
                      <a:r>
                        <a:rPr sz="500" i="1" spc="10" dirty="0">
                          <a:latin typeface="Arial"/>
                          <a:cs typeface="Arial"/>
                        </a:rPr>
                        <a:t> </a:t>
                      </a:r>
                      <a:r>
                        <a:rPr sz="500" i="1" dirty="0">
                          <a:latin typeface="Arial"/>
                          <a:cs typeface="Arial"/>
                        </a:rPr>
                        <a:t>+</a:t>
                      </a:r>
                      <a:r>
                        <a:rPr sz="500" i="1" spc="15" dirty="0">
                          <a:latin typeface="Arial"/>
                          <a:cs typeface="Arial"/>
                        </a:rPr>
                        <a:t> </a:t>
                      </a:r>
                      <a:r>
                        <a:rPr sz="500" i="1" spc="5" dirty="0">
                          <a:latin typeface="Arial"/>
                          <a:cs typeface="Arial"/>
                        </a:rPr>
                        <a:t>с</a:t>
                      </a:r>
                      <a:r>
                        <a:rPr sz="500" i="1" dirty="0">
                          <a:latin typeface="Arial"/>
                          <a:cs typeface="Arial"/>
                        </a:rPr>
                        <a:t>т</a:t>
                      </a:r>
                      <a:r>
                        <a:rPr sz="500" i="1" spc="-5" dirty="0">
                          <a:latin typeface="Arial"/>
                          <a:cs typeface="Arial"/>
                        </a:rPr>
                        <a:t>р</a:t>
                      </a:r>
                      <a:r>
                        <a:rPr sz="500" i="1" dirty="0">
                          <a:latin typeface="Arial"/>
                          <a:cs typeface="Arial"/>
                        </a:rPr>
                        <a:t>.</a:t>
                      </a:r>
                      <a:r>
                        <a:rPr sz="500" i="1" spc="15" dirty="0">
                          <a:latin typeface="Arial"/>
                          <a:cs typeface="Arial"/>
                        </a:rPr>
                        <a:t> </a:t>
                      </a:r>
                      <a:r>
                        <a:rPr sz="500" i="1" spc="-5" dirty="0">
                          <a:latin typeface="Arial"/>
                          <a:cs typeface="Arial"/>
                        </a:rPr>
                        <a:t>54</a:t>
                      </a:r>
                      <a:r>
                        <a:rPr sz="500" i="1" dirty="0">
                          <a:latin typeface="Arial"/>
                          <a:cs typeface="Arial"/>
                        </a:rPr>
                        <a:t>0</a:t>
                      </a:r>
                      <a:r>
                        <a:rPr sz="500" i="1" spc="10" dirty="0">
                          <a:latin typeface="Arial"/>
                          <a:cs typeface="Arial"/>
                        </a:rPr>
                        <a:t> </a:t>
                      </a:r>
                      <a:r>
                        <a:rPr sz="500" i="1" dirty="0">
                          <a:latin typeface="Arial"/>
                          <a:cs typeface="Arial"/>
                        </a:rPr>
                        <a:t>+</a:t>
                      </a:r>
                      <a:r>
                        <a:rPr sz="500" i="1" spc="15" dirty="0">
                          <a:latin typeface="Arial"/>
                          <a:cs typeface="Arial"/>
                        </a:rPr>
                        <a:t> </a:t>
                      </a:r>
                      <a:r>
                        <a:rPr sz="500" i="1" spc="5" dirty="0">
                          <a:latin typeface="Arial"/>
                          <a:cs typeface="Arial"/>
                        </a:rPr>
                        <a:t>с</a:t>
                      </a:r>
                      <a:r>
                        <a:rPr sz="500" i="1" dirty="0">
                          <a:latin typeface="Arial"/>
                          <a:cs typeface="Arial"/>
                        </a:rPr>
                        <a:t>т</a:t>
                      </a:r>
                      <a:r>
                        <a:rPr sz="500" i="1" spc="-5" dirty="0">
                          <a:latin typeface="Arial"/>
                          <a:cs typeface="Arial"/>
                        </a:rPr>
                        <a:t>р</a:t>
                      </a:r>
                      <a:r>
                        <a:rPr sz="500" i="1" dirty="0">
                          <a:latin typeface="Arial"/>
                          <a:cs typeface="Arial"/>
                        </a:rPr>
                        <a:t>.</a:t>
                      </a:r>
                      <a:r>
                        <a:rPr sz="500" i="1" spc="15" dirty="0">
                          <a:latin typeface="Arial"/>
                          <a:cs typeface="Arial"/>
                        </a:rPr>
                        <a:t> </a:t>
                      </a:r>
                      <a:r>
                        <a:rPr sz="500" i="1" spc="-5" dirty="0">
                          <a:latin typeface="Arial"/>
                          <a:cs typeface="Arial"/>
                        </a:rPr>
                        <a:t>64</a:t>
                      </a:r>
                      <a:r>
                        <a:rPr sz="500" i="1" dirty="0">
                          <a:latin typeface="Arial"/>
                          <a:cs typeface="Arial"/>
                        </a:rPr>
                        <a:t>0</a:t>
                      </a:r>
                      <a:r>
                        <a:rPr sz="500" i="1" spc="10" dirty="0">
                          <a:latin typeface="Arial"/>
                          <a:cs typeface="Arial"/>
                        </a:rPr>
                        <a:t> </a:t>
                      </a:r>
                      <a:r>
                        <a:rPr sz="500" i="1" dirty="0">
                          <a:latin typeface="Arial"/>
                          <a:cs typeface="Arial"/>
                        </a:rPr>
                        <a:t>+</a:t>
                      </a:r>
                      <a:r>
                        <a:rPr sz="500" i="1" spc="15" dirty="0">
                          <a:latin typeface="Arial"/>
                          <a:cs typeface="Arial"/>
                        </a:rPr>
                        <a:t> </a:t>
                      </a:r>
                      <a:r>
                        <a:rPr sz="500" i="1" spc="5" dirty="0">
                          <a:latin typeface="Arial"/>
                          <a:cs typeface="Arial"/>
                        </a:rPr>
                        <a:t>с</a:t>
                      </a:r>
                      <a:r>
                        <a:rPr sz="500" i="1" dirty="0">
                          <a:latin typeface="Arial"/>
                          <a:cs typeface="Arial"/>
                        </a:rPr>
                        <a:t>т</a:t>
                      </a:r>
                      <a:r>
                        <a:rPr sz="500" i="1" spc="-5" dirty="0">
                          <a:latin typeface="Arial"/>
                          <a:cs typeface="Arial"/>
                        </a:rPr>
                        <a:t>р</a:t>
                      </a:r>
                      <a:r>
                        <a:rPr sz="500" i="1" dirty="0">
                          <a:latin typeface="Arial"/>
                          <a:cs typeface="Arial"/>
                        </a:rPr>
                        <a:t>.</a:t>
                      </a:r>
                      <a:endParaRPr sz="500">
                        <a:latin typeface="Arial"/>
                        <a:cs typeface="Arial"/>
                      </a:endParaRPr>
                    </a:p>
                    <a:p>
                      <a:pPr marL="121920">
                        <a:lnSpc>
                          <a:spcPct val="100000"/>
                        </a:lnSpc>
                        <a:spcBef>
                          <a:spcPts val="75"/>
                        </a:spcBef>
                      </a:pPr>
                      <a:r>
                        <a:rPr sz="500" i="1" spc="-5" dirty="0">
                          <a:latin typeface="Arial"/>
                          <a:cs typeface="Arial"/>
                        </a:rPr>
                        <a:t>71</a:t>
                      </a:r>
                      <a:r>
                        <a:rPr sz="500" i="1" dirty="0">
                          <a:latin typeface="Arial"/>
                          <a:cs typeface="Arial"/>
                        </a:rPr>
                        <a:t>0</a:t>
                      </a:r>
                      <a:r>
                        <a:rPr sz="500" i="1" spc="10" dirty="0">
                          <a:latin typeface="Arial"/>
                          <a:cs typeface="Arial"/>
                        </a:rPr>
                        <a:t> </a:t>
                      </a:r>
                      <a:r>
                        <a:rPr sz="500" i="1" dirty="0">
                          <a:latin typeface="Arial"/>
                          <a:cs typeface="Arial"/>
                        </a:rPr>
                        <a:t>+</a:t>
                      </a:r>
                      <a:r>
                        <a:rPr sz="500" i="1" spc="15" dirty="0">
                          <a:latin typeface="Arial"/>
                          <a:cs typeface="Arial"/>
                        </a:rPr>
                        <a:t> </a:t>
                      </a:r>
                      <a:r>
                        <a:rPr sz="500" i="1" spc="5" dirty="0">
                          <a:latin typeface="Arial"/>
                          <a:cs typeface="Arial"/>
                        </a:rPr>
                        <a:t>с</a:t>
                      </a:r>
                      <a:r>
                        <a:rPr sz="500" i="1" dirty="0">
                          <a:latin typeface="Arial"/>
                          <a:cs typeface="Arial"/>
                        </a:rPr>
                        <a:t>т</a:t>
                      </a:r>
                      <a:r>
                        <a:rPr sz="500" i="1" spc="-5" dirty="0">
                          <a:latin typeface="Arial"/>
                          <a:cs typeface="Arial"/>
                        </a:rPr>
                        <a:t>р</a:t>
                      </a:r>
                      <a:r>
                        <a:rPr sz="500" i="1" dirty="0">
                          <a:latin typeface="Arial"/>
                          <a:cs typeface="Arial"/>
                        </a:rPr>
                        <a:t>.</a:t>
                      </a:r>
                      <a:r>
                        <a:rPr sz="500" i="1" spc="15" dirty="0">
                          <a:latin typeface="Arial"/>
                          <a:cs typeface="Arial"/>
                        </a:rPr>
                        <a:t> </a:t>
                      </a:r>
                      <a:r>
                        <a:rPr sz="500" i="1" spc="-5" dirty="0">
                          <a:latin typeface="Arial"/>
                          <a:cs typeface="Arial"/>
                        </a:rPr>
                        <a:t>810</a:t>
                      </a:r>
                      <a:r>
                        <a:rPr sz="500" i="1" dirty="0">
                          <a:latin typeface="Arial"/>
                          <a:cs typeface="Arial"/>
                        </a:rPr>
                        <a:t>)</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520</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288830">
                <a:tc>
                  <a:txBody>
                    <a:bodyPr/>
                    <a:lstStyle/>
                    <a:p>
                      <a:pPr marL="272415">
                        <a:lnSpc>
                          <a:spcPct val="100000"/>
                        </a:lnSpc>
                      </a:pPr>
                      <a:r>
                        <a:rPr sz="500" spc="-5" dirty="0">
                          <a:latin typeface="Arial"/>
                          <a:cs typeface="Arial"/>
                        </a:rPr>
                        <a:t>и</a:t>
                      </a:r>
                      <a:r>
                        <a:rPr sz="500" dirty="0">
                          <a:latin typeface="Arial"/>
                          <a:cs typeface="Arial"/>
                        </a:rPr>
                        <a:t>з</a:t>
                      </a:r>
                      <a:r>
                        <a:rPr sz="500" spc="5" dirty="0">
                          <a:latin typeface="Arial"/>
                          <a:cs typeface="Arial"/>
                        </a:rPr>
                        <a:t> </a:t>
                      </a:r>
                      <a:r>
                        <a:rPr sz="500" spc="-5" dirty="0">
                          <a:latin typeface="Arial"/>
                          <a:cs typeface="Arial"/>
                        </a:rPr>
                        <a:t>ни</a:t>
                      </a:r>
                      <a:r>
                        <a:rPr sz="500" spc="-10" dirty="0">
                          <a:latin typeface="Arial"/>
                          <a:cs typeface="Arial"/>
                        </a:rPr>
                        <a:t>х</a:t>
                      </a:r>
                      <a:r>
                        <a:rPr sz="500" dirty="0">
                          <a:latin typeface="Arial"/>
                          <a:cs typeface="Arial"/>
                        </a:rPr>
                        <a:t>:</a:t>
                      </a:r>
                      <a:endParaRPr sz="500">
                        <a:latin typeface="Arial"/>
                        <a:cs typeface="Arial"/>
                      </a:endParaRPr>
                    </a:p>
                    <a:p>
                      <a:pPr marL="121920">
                        <a:lnSpc>
                          <a:spcPct val="100000"/>
                        </a:lnSpc>
                        <a:spcBef>
                          <a:spcPts val="285"/>
                        </a:spcBef>
                      </a:pPr>
                      <a:r>
                        <a:rPr sz="500" spc="-5" dirty="0">
                          <a:latin typeface="Arial"/>
                          <a:cs typeface="Arial"/>
                        </a:rPr>
                        <a:t>До</a:t>
                      </a:r>
                      <a:r>
                        <a:rPr sz="500" spc="-10" dirty="0">
                          <a:latin typeface="Arial"/>
                          <a:cs typeface="Arial"/>
                        </a:rPr>
                        <a:t>х</a:t>
                      </a:r>
                      <a:r>
                        <a:rPr sz="500" spc="-5" dirty="0">
                          <a:latin typeface="Arial"/>
                          <a:cs typeface="Arial"/>
                        </a:rPr>
                        <a:t>о</a:t>
                      </a:r>
                      <a:r>
                        <a:rPr sz="500" dirty="0">
                          <a:latin typeface="Arial"/>
                          <a:cs typeface="Arial"/>
                        </a:rPr>
                        <a:t>ды</a:t>
                      </a:r>
                      <a:r>
                        <a:rPr sz="500" spc="10" dirty="0">
                          <a:latin typeface="Arial"/>
                          <a:cs typeface="Arial"/>
                        </a:rPr>
                        <a:t> </a:t>
                      </a:r>
                      <a:r>
                        <a:rPr sz="500" spc="-5" dirty="0">
                          <a:latin typeface="Arial"/>
                          <a:cs typeface="Arial"/>
                        </a:rPr>
                        <a:t>о</a:t>
                      </a:r>
                      <a:r>
                        <a:rPr sz="500" dirty="0">
                          <a:latin typeface="Arial"/>
                          <a:cs typeface="Arial"/>
                        </a:rPr>
                        <a:t>т</a:t>
                      </a:r>
                      <a:r>
                        <a:rPr sz="500" spc="5" dirty="0">
                          <a:latin typeface="Arial"/>
                          <a:cs typeface="Arial"/>
                        </a:rPr>
                        <a:t> </a:t>
                      </a:r>
                      <a:r>
                        <a:rPr sz="500" dirty="0">
                          <a:latin typeface="Arial"/>
                          <a:cs typeface="Arial"/>
                        </a:rPr>
                        <a:t>п</a:t>
                      </a:r>
                      <a:r>
                        <a:rPr sz="500" spc="-5" dirty="0">
                          <a:latin typeface="Arial"/>
                          <a:cs typeface="Arial"/>
                        </a:rPr>
                        <a:t>ерео</a:t>
                      </a:r>
                      <a:r>
                        <a:rPr sz="500" dirty="0">
                          <a:latin typeface="Arial"/>
                          <a:cs typeface="Arial"/>
                        </a:rPr>
                        <a:t>ц</a:t>
                      </a:r>
                      <a:r>
                        <a:rPr sz="500" spc="-5" dirty="0">
                          <a:latin typeface="Arial"/>
                          <a:cs typeface="Arial"/>
                        </a:rPr>
                        <a:t>е</a:t>
                      </a:r>
                      <a:r>
                        <a:rPr sz="500" dirty="0">
                          <a:latin typeface="Arial"/>
                          <a:cs typeface="Arial"/>
                        </a:rPr>
                        <a:t>н</a:t>
                      </a:r>
                      <a:r>
                        <a:rPr sz="500" spc="-10" dirty="0">
                          <a:latin typeface="Arial"/>
                          <a:cs typeface="Arial"/>
                        </a:rPr>
                        <a:t>к</a:t>
                      </a:r>
                      <a:r>
                        <a:rPr sz="500" dirty="0">
                          <a:latin typeface="Arial"/>
                          <a:cs typeface="Arial"/>
                        </a:rPr>
                        <a:t>и</a:t>
                      </a:r>
                      <a:r>
                        <a:rPr sz="500" spc="10" dirty="0">
                          <a:latin typeface="Arial"/>
                          <a:cs typeface="Arial"/>
                        </a:rPr>
                        <a:t> </a:t>
                      </a:r>
                      <a:r>
                        <a:rPr sz="500" spc="-5" dirty="0">
                          <a:latin typeface="Arial"/>
                          <a:cs typeface="Arial"/>
                        </a:rPr>
                        <a:t>а</a:t>
                      </a:r>
                      <a:r>
                        <a:rPr sz="500" spc="-10" dirty="0">
                          <a:latin typeface="Arial"/>
                          <a:cs typeface="Arial"/>
                        </a:rPr>
                        <a:t>кт</a:t>
                      </a:r>
                      <a:r>
                        <a:rPr sz="500" spc="-5" dirty="0">
                          <a:latin typeface="Arial"/>
                          <a:cs typeface="Arial"/>
                        </a:rPr>
                        <a:t>и</a:t>
                      </a:r>
                      <a:r>
                        <a:rPr sz="500" dirty="0">
                          <a:latin typeface="Arial"/>
                          <a:cs typeface="Arial"/>
                        </a:rPr>
                        <a:t>в</a:t>
                      </a:r>
                      <a:r>
                        <a:rPr sz="500" spc="-5" dirty="0">
                          <a:latin typeface="Arial"/>
                          <a:cs typeface="Arial"/>
                        </a:rPr>
                        <a:t>о</a:t>
                      </a:r>
                      <a:r>
                        <a:rPr sz="500" dirty="0">
                          <a:latin typeface="Arial"/>
                          <a:cs typeface="Arial"/>
                        </a:rPr>
                        <a:t>в</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1270" algn="ctr">
                        <a:lnSpc>
                          <a:spcPct val="100000"/>
                        </a:lnSpc>
                      </a:pPr>
                      <a:r>
                        <a:rPr sz="500" spc="-5" dirty="0">
                          <a:latin typeface="Arial"/>
                          <a:cs typeface="Arial"/>
                        </a:rPr>
                        <a:t>171</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109175">
                <a:tc>
                  <a:txBody>
                    <a:bodyPr/>
                    <a:lstStyle/>
                    <a:p>
                      <a:pPr marL="121920">
                        <a:lnSpc>
                          <a:spcPct val="100000"/>
                        </a:lnSpc>
                      </a:pPr>
                      <a:r>
                        <a:rPr sz="500" spc="-20" dirty="0">
                          <a:latin typeface="Arial"/>
                          <a:cs typeface="Arial"/>
                        </a:rPr>
                        <a:t>у</a:t>
                      </a:r>
                      <a:r>
                        <a:rPr sz="500" spc="5" dirty="0">
                          <a:latin typeface="Arial"/>
                          <a:cs typeface="Arial"/>
                        </a:rPr>
                        <a:t>ч</a:t>
                      </a:r>
                      <a:r>
                        <a:rPr sz="500" spc="-5" dirty="0">
                          <a:latin typeface="Arial"/>
                          <a:cs typeface="Arial"/>
                        </a:rPr>
                        <a:t>а</a:t>
                      </a:r>
                      <a:r>
                        <a:rPr sz="500" spc="5" dirty="0">
                          <a:latin typeface="Arial"/>
                          <a:cs typeface="Arial"/>
                        </a:rPr>
                        <a:t>с</a:t>
                      </a:r>
                      <a:r>
                        <a:rPr sz="500" spc="-10" dirty="0">
                          <a:latin typeface="Arial"/>
                          <a:cs typeface="Arial"/>
                        </a:rPr>
                        <a:t>т</a:t>
                      </a:r>
                      <a:r>
                        <a:rPr sz="500" spc="-5" dirty="0">
                          <a:latin typeface="Arial"/>
                          <a:cs typeface="Arial"/>
                        </a:rPr>
                        <a:t>и</a:t>
                      </a:r>
                      <a:r>
                        <a:rPr sz="500" dirty="0">
                          <a:latin typeface="Arial"/>
                          <a:cs typeface="Arial"/>
                        </a:rPr>
                        <a:t>я</a:t>
                      </a:r>
                      <a:r>
                        <a:rPr sz="500" spc="15" dirty="0">
                          <a:latin typeface="Arial"/>
                          <a:cs typeface="Arial"/>
                        </a:rPr>
                        <a:t> </a:t>
                      </a:r>
                      <a:r>
                        <a:rPr sz="500" dirty="0">
                          <a:latin typeface="Arial"/>
                          <a:cs typeface="Arial"/>
                        </a:rPr>
                        <a:t>в</a:t>
                      </a:r>
                      <a:r>
                        <a:rPr sz="500" spc="10" dirty="0">
                          <a:latin typeface="Arial"/>
                          <a:cs typeface="Arial"/>
                        </a:rPr>
                        <a:t> </a:t>
                      </a:r>
                      <a:r>
                        <a:rPr sz="500" spc="-10" dirty="0">
                          <a:latin typeface="Arial"/>
                          <a:cs typeface="Arial"/>
                        </a:rPr>
                        <a:t>к</a:t>
                      </a:r>
                      <a:r>
                        <a:rPr sz="500" spc="-5" dirty="0">
                          <a:latin typeface="Arial"/>
                          <a:cs typeface="Arial"/>
                        </a:rPr>
                        <a:t>а</a:t>
                      </a:r>
                      <a:r>
                        <a:rPr sz="500" dirty="0">
                          <a:latin typeface="Arial"/>
                          <a:cs typeface="Arial"/>
                        </a:rPr>
                        <a:t>п</a:t>
                      </a:r>
                      <a:r>
                        <a:rPr sz="500" spc="-5" dirty="0">
                          <a:latin typeface="Arial"/>
                          <a:cs typeface="Arial"/>
                        </a:rPr>
                        <a:t>и</a:t>
                      </a:r>
                      <a:r>
                        <a:rPr sz="500" spc="-10" dirty="0">
                          <a:latin typeface="Arial"/>
                          <a:cs typeface="Arial"/>
                        </a:rPr>
                        <a:t>т</a:t>
                      </a:r>
                      <a:r>
                        <a:rPr sz="500" spc="-5" dirty="0">
                          <a:latin typeface="Arial"/>
                          <a:cs typeface="Arial"/>
                        </a:rPr>
                        <a:t>а</a:t>
                      </a:r>
                      <a:r>
                        <a:rPr sz="500" dirty="0">
                          <a:latin typeface="Arial"/>
                          <a:cs typeface="Arial"/>
                        </a:rPr>
                        <a:t>ле</a:t>
                      </a:r>
                      <a:r>
                        <a:rPr sz="500" spc="10" dirty="0">
                          <a:latin typeface="Arial"/>
                          <a:cs typeface="Arial"/>
                        </a:rPr>
                        <a:t> </a:t>
                      </a:r>
                      <a:r>
                        <a:rPr sz="500" spc="-5" dirty="0">
                          <a:latin typeface="Arial"/>
                          <a:cs typeface="Arial"/>
                        </a:rPr>
                        <a:t>(-</a:t>
                      </a:r>
                      <a:r>
                        <a:rPr sz="500" dirty="0">
                          <a:latin typeface="Arial"/>
                          <a:cs typeface="Arial"/>
                        </a:rPr>
                        <a:t>)</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1270" algn="ctr">
                        <a:lnSpc>
                          <a:spcPct val="100000"/>
                        </a:lnSpc>
                      </a:pPr>
                      <a:r>
                        <a:rPr sz="500" spc="-5" dirty="0">
                          <a:latin typeface="Arial"/>
                          <a:cs typeface="Arial"/>
                        </a:rPr>
                        <a:t>520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109175">
                <a:tc>
                  <a:txBody>
                    <a:bodyPr/>
                    <a:lstStyle/>
                    <a:p>
                      <a:pPr marL="121920">
                        <a:lnSpc>
                          <a:spcPct val="100000"/>
                        </a:lnSpc>
                      </a:pPr>
                      <a:r>
                        <a:rPr sz="500" spc="-20" dirty="0">
                          <a:latin typeface="Arial"/>
                          <a:cs typeface="Arial"/>
                        </a:rPr>
                        <a:t>у</a:t>
                      </a:r>
                      <a:r>
                        <a:rPr sz="500" spc="5" dirty="0">
                          <a:latin typeface="Arial"/>
                          <a:cs typeface="Arial"/>
                        </a:rPr>
                        <a:t>ч</a:t>
                      </a:r>
                      <a:r>
                        <a:rPr sz="500" spc="-5" dirty="0">
                          <a:latin typeface="Arial"/>
                          <a:cs typeface="Arial"/>
                        </a:rPr>
                        <a:t>а</a:t>
                      </a:r>
                      <a:r>
                        <a:rPr sz="500" spc="5" dirty="0">
                          <a:latin typeface="Arial"/>
                          <a:cs typeface="Arial"/>
                        </a:rPr>
                        <a:t>с</a:t>
                      </a:r>
                      <a:r>
                        <a:rPr sz="500" spc="-10" dirty="0">
                          <a:latin typeface="Arial"/>
                          <a:cs typeface="Arial"/>
                        </a:rPr>
                        <a:t>т</a:t>
                      </a:r>
                      <a:r>
                        <a:rPr sz="500" spc="-5" dirty="0">
                          <a:latin typeface="Arial"/>
                          <a:cs typeface="Arial"/>
                        </a:rPr>
                        <a:t>и</a:t>
                      </a:r>
                      <a:r>
                        <a:rPr sz="500" dirty="0">
                          <a:latin typeface="Arial"/>
                          <a:cs typeface="Arial"/>
                        </a:rPr>
                        <a:t>я</a:t>
                      </a:r>
                      <a:r>
                        <a:rPr sz="500" spc="15" dirty="0">
                          <a:latin typeface="Arial"/>
                          <a:cs typeface="Arial"/>
                        </a:rPr>
                        <a:t> </a:t>
                      </a:r>
                      <a:r>
                        <a:rPr sz="500" dirty="0">
                          <a:latin typeface="Arial"/>
                          <a:cs typeface="Arial"/>
                        </a:rPr>
                        <a:t>в</a:t>
                      </a:r>
                      <a:r>
                        <a:rPr sz="500" spc="10" dirty="0">
                          <a:latin typeface="Arial"/>
                          <a:cs typeface="Arial"/>
                        </a:rPr>
                        <a:t> </a:t>
                      </a:r>
                      <a:r>
                        <a:rPr sz="500" spc="-10" dirty="0">
                          <a:latin typeface="Arial"/>
                          <a:cs typeface="Arial"/>
                        </a:rPr>
                        <a:t>к</a:t>
                      </a:r>
                      <a:r>
                        <a:rPr sz="500" spc="-5" dirty="0">
                          <a:latin typeface="Arial"/>
                          <a:cs typeface="Arial"/>
                        </a:rPr>
                        <a:t>а</a:t>
                      </a:r>
                      <a:r>
                        <a:rPr sz="500" dirty="0">
                          <a:latin typeface="Arial"/>
                          <a:cs typeface="Arial"/>
                        </a:rPr>
                        <a:t>п</a:t>
                      </a:r>
                      <a:r>
                        <a:rPr sz="500" spc="-5" dirty="0">
                          <a:latin typeface="Arial"/>
                          <a:cs typeface="Arial"/>
                        </a:rPr>
                        <a:t>и</a:t>
                      </a:r>
                      <a:r>
                        <a:rPr sz="500" spc="-10" dirty="0">
                          <a:latin typeface="Arial"/>
                          <a:cs typeface="Arial"/>
                        </a:rPr>
                        <a:t>т</a:t>
                      </a:r>
                      <a:r>
                        <a:rPr sz="500" spc="-5" dirty="0">
                          <a:latin typeface="Arial"/>
                          <a:cs typeface="Arial"/>
                        </a:rPr>
                        <a:t>а</a:t>
                      </a:r>
                      <a:r>
                        <a:rPr sz="500" dirty="0">
                          <a:latin typeface="Arial"/>
                          <a:cs typeface="Arial"/>
                        </a:rPr>
                        <a:t>ле</a:t>
                      </a:r>
                      <a:r>
                        <a:rPr sz="500" spc="10" dirty="0">
                          <a:latin typeface="Arial"/>
                          <a:cs typeface="Arial"/>
                        </a:rPr>
                        <a:t> </a:t>
                      </a:r>
                      <a:r>
                        <a:rPr sz="500" spc="-5" dirty="0">
                          <a:latin typeface="Arial"/>
                          <a:cs typeface="Arial"/>
                        </a:rPr>
                        <a:t>(</a:t>
                      </a:r>
                      <a:r>
                        <a:rPr sz="500" dirty="0">
                          <a:latin typeface="Arial"/>
                          <a:cs typeface="Arial"/>
                        </a:rPr>
                        <a:t>+)</a:t>
                      </a:r>
                      <a:endParaRPr sz="500">
                        <a:latin typeface="Arial"/>
                        <a:cs typeface="Arial"/>
                      </a:endParaRPr>
                    </a:p>
                  </a:txBody>
                  <a:tcPr marL="0" marR="0" marT="0" marB="0">
                    <a:lnR w="1650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pPr marL="1270" algn="ctr">
                        <a:lnSpc>
                          <a:spcPct val="100000"/>
                        </a:lnSpc>
                      </a:pPr>
                      <a:r>
                        <a:rPr sz="500" spc="-5" dirty="0">
                          <a:latin typeface="Arial"/>
                          <a:cs typeface="Arial"/>
                        </a:rPr>
                        <a:t>620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89">
                      <a:solidFill>
                        <a:srgbClr val="000000"/>
                      </a:solidFill>
                      <a:prstDash val="solid"/>
                    </a:lnB>
                  </a:tcPr>
                </a:tc>
              </a:tr>
              <a:tr h="114702">
                <a:tc>
                  <a:txBody>
                    <a:bodyPr/>
                    <a:lstStyle/>
                    <a:p>
                      <a:pPr marL="121920">
                        <a:lnSpc>
                          <a:spcPct val="100000"/>
                        </a:lnSpc>
                      </a:pPr>
                      <a:r>
                        <a:rPr sz="500" dirty="0">
                          <a:latin typeface="Arial"/>
                          <a:cs typeface="Arial"/>
                        </a:rPr>
                        <a:t>Ув</a:t>
                      </a:r>
                      <a:r>
                        <a:rPr sz="500" spc="-5" dirty="0">
                          <a:latin typeface="Arial"/>
                          <a:cs typeface="Arial"/>
                        </a:rPr>
                        <a:t>е</a:t>
                      </a:r>
                      <a:r>
                        <a:rPr sz="500" dirty="0">
                          <a:latin typeface="Arial"/>
                          <a:cs typeface="Arial"/>
                        </a:rPr>
                        <a:t>л</a:t>
                      </a:r>
                      <a:r>
                        <a:rPr sz="500" spc="-5" dirty="0">
                          <a:latin typeface="Arial"/>
                          <a:cs typeface="Arial"/>
                        </a:rPr>
                        <a:t>и</a:t>
                      </a:r>
                      <a:r>
                        <a:rPr sz="500" spc="5" dirty="0">
                          <a:latin typeface="Arial"/>
                          <a:cs typeface="Arial"/>
                        </a:rPr>
                        <a:t>ч</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е</a:t>
                      </a:r>
                      <a:r>
                        <a:rPr sz="500" spc="10" dirty="0">
                          <a:latin typeface="Arial"/>
                          <a:cs typeface="Arial"/>
                        </a:rPr>
                        <a:t> </a:t>
                      </a:r>
                      <a:r>
                        <a:rPr sz="500" spc="-10" dirty="0">
                          <a:latin typeface="Arial"/>
                          <a:cs typeface="Arial"/>
                        </a:rPr>
                        <a:t>з</a:t>
                      </a:r>
                      <a:r>
                        <a:rPr sz="500" spc="-5" dirty="0">
                          <a:latin typeface="Arial"/>
                          <a:cs typeface="Arial"/>
                        </a:rPr>
                        <a:t>а</a:t>
                      </a:r>
                      <a:r>
                        <a:rPr sz="500" dirty="0">
                          <a:latin typeface="Arial"/>
                          <a:cs typeface="Arial"/>
                        </a:rPr>
                        <a:t>д</a:t>
                      </a:r>
                      <a:r>
                        <a:rPr sz="500" spc="-5" dirty="0">
                          <a:latin typeface="Arial"/>
                          <a:cs typeface="Arial"/>
                        </a:rPr>
                        <a:t>о</a:t>
                      </a:r>
                      <a:r>
                        <a:rPr sz="500" dirty="0">
                          <a:latin typeface="Arial"/>
                          <a:cs typeface="Arial"/>
                        </a:rPr>
                        <a:t>лж</a:t>
                      </a:r>
                      <a:r>
                        <a:rPr sz="500" spc="-5" dirty="0">
                          <a:latin typeface="Arial"/>
                          <a:cs typeface="Arial"/>
                        </a:rPr>
                        <a:t>е</a:t>
                      </a:r>
                      <a:r>
                        <a:rPr sz="500" dirty="0">
                          <a:latin typeface="Arial"/>
                          <a:cs typeface="Arial"/>
                        </a:rPr>
                        <a:t>нн</a:t>
                      </a:r>
                      <a:r>
                        <a:rPr sz="500" spc="-5" dirty="0">
                          <a:latin typeface="Arial"/>
                          <a:cs typeface="Arial"/>
                        </a:rPr>
                        <a:t>о</a:t>
                      </a:r>
                      <a:r>
                        <a:rPr sz="500" spc="5" dirty="0">
                          <a:latin typeface="Arial"/>
                          <a:cs typeface="Arial"/>
                        </a:rPr>
                        <a:t>с</a:t>
                      </a:r>
                      <a:r>
                        <a:rPr sz="500" spc="-10" dirty="0">
                          <a:latin typeface="Arial"/>
                          <a:cs typeface="Arial"/>
                        </a:rPr>
                        <a:t>т</a:t>
                      </a:r>
                      <a:r>
                        <a:rPr sz="500" dirty="0">
                          <a:latin typeface="Arial"/>
                          <a:cs typeface="Arial"/>
                        </a:rPr>
                        <a:t>и</a:t>
                      </a:r>
                      <a:r>
                        <a:rPr sz="500" spc="10" dirty="0">
                          <a:latin typeface="Arial"/>
                          <a:cs typeface="Arial"/>
                        </a:rPr>
                        <a:t> </a:t>
                      </a:r>
                      <a:r>
                        <a:rPr sz="500" dirty="0">
                          <a:latin typeface="Arial"/>
                          <a:cs typeface="Arial"/>
                        </a:rPr>
                        <a:t>по</a:t>
                      </a:r>
                      <a:r>
                        <a:rPr sz="500" spc="10" dirty="0">
                          <a:latin typeface="Arial"/>
                          <a:cs typeface="Arial"/>
                        </a:rPr>
                        <a:t> </a:t>
                      </a:r>
                      <a:r>
                        <a:rPr sz="500" spc="5" dirty="0">
                          <a:latin typeface="Arial"/>
                          <a:cs typeface="Arial"/>
                        </a:rPr>
                        <a:t>сс</a:t>
                      </a:r>
                      <a:r>
                        <a:rPr sz="500" spc="-20" dirty="0">
                          <a:latin typeface="Arial"/>
                          <a:cs typeface="Arial"/>
                        </a:rPr>
                        <a:t>у</a:t>
                      </a:r>
                      <a:r>
                        <a:rPr sz="500" dirty="0">
                          <a:latin typeface="Arial"/>
                          <a:cs typeface="Arial"/>
                        </a:rPr>
                        <a:t>д</a:t>
                      </a:r>
                      <a:r>
                        <a:rPr sz="500" spc="-5" dirty="0">
                          <a:latin typeface="Arial"/>
                          <a:cs typeface="Arial"/>
                        </a:rPr>
                        <a:t>а</a:t>
                      </a:r>
                      <a:r>
                        <a:rPr sz="500" dirty="0">
                          <a:latin typeface="Arial"/>
                          <a:cs typeface="Arial"/>
                        </a:rPr>
                        <a:t>м,</a:t>
                      </a:r>
                      <a:r>
                        <a:rPr sz="500" spc="15" dirty="0">
                          <a:latin typeface="Arial"/>
                          <a:cs typeface="Arial"/>
                        </a:rPr>
                        <a:t> </a:t>
                      </a:r>
                      <a:r>
                        <a:rPr sz="500" spc="-10" dirty="0">
                          <a:latin typeface="Arial"/>
                          <a:cs typeface="Arial"/>
                        </a:rPr>
                        <a:t>з</a:t>
                      </a:r>
                      <a:r>
                        <a:rPr sz="500" spc="-5" dirty="0">
                          <a:latin typeface="Arial"/>
                          <a:cs typeface="Arial"/>
                        </a:rPr>
                        <a:t>ай</a:t>
                      </a:r>
                      <a:r>
                        <a:rPr sz="500" dirty="0">
                          <a:latin typeface="Arial"/>
                          <a:cs typeface="Arial"/>
                        </a:rPr>
                        <a:t>м</a:t>
                      </a:r>
                      <a:r>
                        <a:rPr sz="500" spc="-5" dirty="0">
                          <a:latin typeface="Arial"/>
                          <a:cs typeface="Arial"/>
                        </a:rPr>
                        <a:t>а</a:t>
                      </a:r>
                      <a:r>
                        <a:rPr sz="500" dirty="0">
                          <a:latin typeface="Arial"/>
                          <a:cs typeface="Arial"/>
                        </a:rPr>
                        <a:t>м</a:t>
                      </a:r>
                      <a:r>
                        <a:rPr sz="500" spc="15" dirty="0">
                          <a:latin typeface="Arial"/>
                          <a:cs typeface="Arial"/>
                        </a:rPr>
                        <a:t> </a:t>
                      </a:r>
                      <a:r>
                        <a:rPr sz="500" spc="-5" dirty="0">
                          <a:latin typeface="Arial"/>
                          <a:cs typeface="Arial"/>
                        </a:rPr>
                        <a:t>(-</a:t>
                      </a:r>
                      <a:r>
                        <a:rPr sz="500" dirty="0">
                          <a:latin typeface="Arial"/>
                          <a:cs typeface="Arial"/>
                        </a:rPr>
                        <a:t>)</a:t>
                      </a:r>
                      <a:endParaRPr sz="500">
                        <a:latin typeface="Arial"/>
                        <a:cs typeface="Arial"/>
                      </a:endParaRPr>
                    </a:p>
                  </a:txBody>
                  <a:tcPr marL="0" marR="0" marT="0" marB="0">
                    <a:lnR w="1650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marL="1270" algn="ctr">
                        <a:lnSpc>
                          <a:spcPct val="100000"/>
                        </a:lnSpc>
                      </a:pPr>
                      <a:r>
                        <a:rPr sz="500" spc="-5" dirty="0">
                          <a:latin typeface="Arial"/>
                          <a:cs typeface="Arial"/>
                        </a:rPr>
                        <a:t>540</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89">
                      <a:solidFill>
                        <a:srgbClr val="000000"/>
                      </a:solidFill>
                      <a:prstDash val="solid"/>
                    </a:lnT>
                    <a:lnB w="8890">
                      <a:solidFill>
                        <a:srgbClr val="000000"/>
                      </a:solidFill>
                      <a:prstDash val="solid"/>
                    </a:lnB>
                  </a:tcPr>
                </a:tc>
              </a:tr>
              <a:tr h="96047">
                <a:tc>
                  <a:txBody>
                    <a:bodyPr/>
                    <a:lstStyle/>
                    <a:p>
                      <a:pPr marL="121920">
                        <a:lnSpc>
                          <a:spcPct val="100000"/>
                        </a:lnSpc>
                      </a:pPr>
                      <a:r>
                        <a:rPr sz="500" dirty="0">
                          <a:latin typeface="Arial"/>
                          <a:cs typeface="Arial"/>
                        </a:rPr>
                        <a:t>Ум</a:t>
                      </a:r>
                      <a:r>
                        <a:rPr sz="500" spc="-5" dirty="0">
                          <a:latin typeface="Arial"/>
                          <a:cs typeface="Arial"/>
                        </a:rPr>
                        <a:t>е</a:t>
                      </a:r>
                      <a:r>
                        <a:rPr sz="500" dirty="0">
                          <a:latin typeface="Arial"/>
                          <a:cs typeface="Arial"/>
                        </a:rPr>
                        <a:t>нь</a:t>
                      </a:r>
                      <a:r>
                        <a:rPr sz="500" spc="-5" dirty="0">
                          <a:latin typeface="Arial"/>
                          <a:cs typeface="Arial"/>
                        </a:rPr>
                        <a:t>ше</a:t>
                      </a:r>
                      <a:r>
                        <a:rPr sz="500" dirty="0">
                          <a:latin typeface="Arial"/>
                          <a:cs typeface="Arial"/>
                        </a:rPr>
                        <a:t>н</a:t>
                      </a:r>
                      <a:r>
                        <a:rPr sz="500" spc="-10" dirty="0">
                          <a:latin typeface="Arial"/>
                          <a:cs typeface="Arial"/>
                        </a:rPr>
                        <a:t>и</a:t>
                      </a:r>
                      <a:r>
                        <a:rPr sz="500" dirty="0">
                          <a:latin typeface="Arial"/>
                          <a:cs typeface="Arial"/>
                        </a:rPr>
                        <a:t>е</a:t>
                      </a:r>
                      <a:r>
                        <a:rPr sz="500" spc="10" dirty="0">
                          <a:latin typeface="Arial"/>
                          <a:cs typeface="Arial"/>
                        </a:rPr>
                        <a:t> </a:t>
                      </a:r>
                      <a:r>
                        <a:rPr sz="500" spc="-10" dirty="0">
                          <a:latin typeface="Arial"/>
                          <a:cs typeface="Arial"/>
                        </a:rPr>
                        <a:t>з</a:t>
                      </a:r>
                      <a:r>
                        <a:rPr sz="500" spc="-5" dirty="0">
                          <a:latin typeface="Arial"/>
                          <a:cs typeface="Arial"/>
                        </a:rPr>
                        <a:t>а</a:t>
                      </a:r>
                      <a:r>
                        <a:rPr sz="500" dirty="0">
                          <a:latin typeface="Arial"/>
                          <a:cs typeface="Arial"/>
                        </a:rPr>
                        <a:t>д</a:t>
                      </a:r>
                      <a:r>
                        <a:rPr sz="500" spc="-5" dirty="0">
                          <a:latin typeface="Arial"/>
                          <a:cs typeface="Arial"/>
                        </a:rPr>
                        <a:t>о</a:t>
                      </a:r>
                      <a:r>
                        <a:rPr sz="500" dirty="0">
                          <a:latin typeface="Arial"/>
                          <a:cs typeface="Arial"/>
                        </a:rPr>
                        <a:t>лж</a:t>
                      </a:r>
                      <a:r>
                        <a:rPr sz="500" spc="-5" dirty="0">
                          <a:latin typeface="Arial"/>
                          <a:cs typeface="Arial"/>
                        </a:rPr>
                        <a:t>е</a:t>
                      </a:r>
                      <a:r>
                        <a:rPr sz="500" dirty="0">
                          <a:latin typeface="Arial"/>
                          <a:cs typeface="Arial"/>
                        </a:rPr>
                        <a:t>нн</a:t>
                      </a:r>
                      <a:r>
                        <a:rPr sz="500" spc="-5" dirty="0">
                          <a:latin typeface="Arial"/>
                          <a:cs typeface="Arial"/>
                        </a:rPr>
                        <a:t>о</a:t>
                      </a:r>
                      <a:r>
                        <a:rPr sz="500" spc="5" dirty="0">
                          <a:latin typeface="Arial"/>
                          <a:cs typeface="Arial"/>
                        </a:rPr>
                        <a:t>с</a:t>
                      </a:r>
                      <a:r>
                        <a:rPr sz="500" spc="-10" dirty="0">
                          <a:latin typeface="Arial"/>
                          <a:cs typeface="Arial"/>
                        </a:rPr>
                        <a:t>т</a:t>
                      </a:r>
                      <a:r>
                        <a:rPr sz="500" dirty="0">
                          <a:latin typeface="Arial"/>
                          <a:cs typeface="Arial"/>
                        </a:rPr>
                        <a:t>и</a:t>
                      </a:r>
                      <a:r>
                        <a:rPr sz="500" spc="10" dirty="0">
                          <a:latin typeface="Arial"/>
                          <a:cs typeface="Arial"/>
                        </a:rPr>
                        <a:t> </a:t>
                      </a:r>
                      <a:r>
                        <a:rPr sz="500" dirty="0">
                          <a:latin typeface="Arial"/>
                          <a:cs typeface="Arial"/>
                        </a:rPr>
                        <a:t>по </a:t>
                      </a:r>
                      <a:r>
                        <a:rPr sz="500" spc="25" dirty="0">
                          <a:latin typeface="Arial"/>
                          <a:cs typeface="Arial"/>
                        </a:rPr>
                        <a:t> </a:t>
                      </a:r>
                      <a:r>
                        <a:rPr sz="500" spc="5" dirty="0">
                          <a:latin typeface="Arial"/>
                          <a:cs typeface="Arial"/>
                        </a:rPr>
                        <a:t>сс</a:t>
                      </a:r>
                      <a:r>
                        <a:rPr sz="500" spc="-20" dirty="0">
                          <a:latin typeface="Arial"/>
                          <a:cs typeface="Arial"/>
                        </a:rPr>
                        <a:t>у</a:t>
                      </a:r>
                      <a:r>
                        <a:rPr sz="500" dirty="0">
                          <a:latin typeface="Arial"/>
                          <a:cs typeface="Arial"/>
                        </a:rPr>
                        <a:t>д</a:t>
                      </a:r>
                      <a:r>
                        <a:rPr sz="500" spc="-5" dirty="0">
                          <a:latin typeface="Arial"/>
                          <a:cs typeface="Arial"/>
                        </a:rPr>
                        <a:t>а</a:t>
                      </a:r>
                      <a:r>
                        <a:rPr sz="500" dirty="0">
                          <a:latin typeface="Arial"/>
                          <a:cs typeface="Arial"/>
                        </a:rPr>
                        <a:t>м,</a:t>
                      </a:r>
                      <a:r>
                        <a:rPr sz="500" spc="15" dirty="0">
                          <a:latin typeface="Arial"/>
                          <a:cs typeface="Arial"/>
                        </a:rPr>
                        <a:t> </a:t>
                      </a:r>
                      <a:r>
                        <a:rPr sz="500" spc="-10" dirty="0">
                          <a:latin typeface="Arial"/>
                          <a:cs typeface="Arial"/>
                        </a:rPr>
                        <a:t>з</a:t>
                      </a:r>
                      <a:r>
                        <a:rPr sz="500" spc="-5" dirty="0">
                          <a:latin typeface="Arial"/>
                          <a:cs typeface="Arial"/>
                        </a:rPr>
                        <a:t>ай</a:t>
                      </a:r>
                      <a:r>
                        <a:rPr sz="500" dirty="0">
                          <a:latin typeface="Arial"/>
                          <a:cs typeface="Arial"/>
                        </a:rPr>
                        <a:t>м</a:t>
                      </a:r>
                      <a:r>
                        <a:rPr sz="500" spc="-5" dirty="0">
                          <a:latin typeface="Arial"/>
                          <a:cs typeface="Arial"/>
                        </a:rPr>
                        <a:t>а</a:t>
                      </a:r>
                      <a:r>
                        <a:rPr sz="500" dirty="0">
                          <a:latin typeface="Arial"/>
                          <a:cs typeface="Arial"/>
                        </a:rPr>
                        <a:t>м</a:t>
                      </a:r>
                      <a:r>
                        <a:rPr sz="500" spc="15" dirty="0">
                          <a:latin typeface="Arial"/>
                          <a:cs typeface="Arial"/>
                        </a:rPr>
                        <a:t> </a:t>
                      </a:r>
                      <a:r>
                        <a:rPr sz="500" spc="-5" dirty="0">
                          <a:latin typeface="Arial"/>
                          <a:cs typeface="Arial"/>
                        </a:rPr>
                        <a:t>(</a:t>
                      </a:r>
                      <a:r>
                        <a:rPr sz="500" dirty="0">
                          <a:latin typeface="Arial"/>
                          <a:cs typeface="Arial"/>
                        </a:rPr>
                        <a:t>+)</a:t>
                      </a:r>
                      <a:endParaRPr sz="500">
                        <a:latin typeface="Arial"/>
                        <a:cs typeface="Arial"/>
                      </a:endParaRPr>
                    </a:p>
                  </a:txBody>
                  <a:tcPr marL="0" marR="0" marT="0" marB="0">
                    <a:lnR w="16509">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1270" algn="ctr">
                        <a:lnSpc>
                          <a:spcPct val="100000"/>
                        </a:lnSpc>
                      </a:pPr>
                      <a:r>
                        <a:rPr sz="500" spc="-5" dirty="0">
                          <a:latin typeface="Arial"/>
                          <a:cs typeface="Arial"/>
                        </a:rPr>
                        <a:t>640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16509">
                      <a:solidFill>
                        <a:srgbClr val="000000"/>
                      </a:solidFill>
                      <a:prstDash val="solid"/>
                    </a:lnB>
                  </a:tcPr>
                </a:tc>
              </a:tr>
              <a:tr h="118157">
                <a:tc>
                  <a:txBody>
                    <a:bodyPr/>
                    <a:lstStyle/>
                    <a:p>
                      <a:pPr marL="121920">
                        <a:lnSpc>
                          <a:spcPct val="100000"/>
                        </a:lnSpc>
                      </a:pPr>
                      <a:r>
                        <a:rPr sz="500" dirty="0">
                          <a:latin typeface="Arial"/>
                          <a:cs typeface="Arial"/>
                        </a:rPr>
                        <a:t>Ум</a:t>
                      </a:r>
                      <a:r>
                        <a:rPr sz="500" spc="-5" dirty="0">
                          <a:latin typeface="Arial"/>
                          <a:cs typeface="Arial"/>
                        </a:rPr>
                        <a:t>е</a:t>
                      </a:r>
                      <a:r>
                        <a:rPr sz="500" dirty="0">
                          <a:latin typeface="Arial"/>
                          <a:cs typeface="Arial"/>
                        </a:rPr>
                        <a:t>нь</a:t>
                      </a:r>
                      <a:r>
                        <a:rPr sz="500" spc="-5" dirty="0">
                          <a:latin typeface="Arial"/>
                          <a:cs typeface="Arial"/>
                        </a:rPr>
                        <a:t>ше</a:t>
                      </a:r>
                      <a:r>
                        <a:rPr sz="500" dirty="0">
                          <a:latin typeface="Arial"/>
                          <a:cs typeface="Arial"/>
                        </a:rPr>
                        <a:t>н</a:t>
                      </a:r>
                      <a:r>
                        <a:rPr sz="500" spc="-10" dirty="0">
                          <a:latin typeface="Arial"/>
                          <a:cs typeface="Arial"/>
                        </a:rPr>
                        <a:t>и</a:t>
                      </a:r>
                      <a:r>
                        <a:rPr sz="500" dirty="0">
                          <a:latin typeface="Arial"/>
                          <a:cs typeface="Arial"/>
                        </a:rPr>
                        <a:t>е</a:t>
                      </a:r>
                      <a:r>
                        <a:rPr sz="500" spc="10" dirty="0">
                          <a:latin typeface="Arial"/>
                          <a:cs typeface="Arial"/>
                        </a:rPr>
                        <a:t> </a:t>
                      </a:r>
                      <a:r>
                        <a:rPr sz="500" spc="-10" dirty="0">
                          <a:latin typeface="Arial"/>
                          <a:cs typeface="Arial"/>
                        </a:rPr>
                        <a:t>з</a:t>
                      </a:r>
                      <a:r>
                        <a:rPr sz="500" spc="-5" dirty="0">
                          <a:latin typeface="Arial"/>
                          <a:cs typeface="Arial"/>
                        </a:rPr>
                        <a:t>а</a:t>
                      </a:r>
                      <a:r>
                        <a:rPr sz="500" dirty="0">
                          <a:latin typeface="Arial"/>
                          <a:cs typeface="Arial"/>
                        </a:rPr>
                        <a:t>д</a:t>
                      </a:r>
                      <a:r>
                        <a:rPr sz="500" spc="-5" dirty="0">
                          <a:latin typeface="Arial"/>
                          <a:cs typeface="Arial"/>
                        </a:rPr>
                        <a:t>о</a:t>
                      </a:r>
                      <a:r>
                        <a:rPr sz="500" dirty="0">
                          <a:latin typeface="Arial"/>
                          <a:cs typeface="Arial"/>
                        </a:rPr>
                        <a:t>лж</a:t>
                      </a:r>
                      <a:r>
                        <a:rPr sz="500" spc="-5" dirty="0">
                          <a:latin typeface="Arial"/>
                          <a:cs typeface="Arial"/>
                        </a:rPr>
                        <a:t>е</a:t>
                      </a:r>
                      <a:r>
                        <a:rPr sz="500" dirty="0">
                          <a:latin typeface="Arial"/>
                          <a:cs typeface="Arial"/>
                        </a:rPr>
                        <a:t>нн</a:t>
                      </a:r>
                      <a:r>
                        <a:rPr sz="500" spc="-5" dirty="0">
                          <a:latin typeface="Arial"/>
                          <a:cs typeface="Arial"/>
                        </a:rPr>
                        <a:t>о</a:t>
                      </a:r>
                      <a:r>
                        <a:rPr sz="500" spc="5" dirty="0">
                          <a:latin typeface="Arial"/>
                          <a:cs typeface="Arial"/>
                        </a:rPr>
                        <a:t>с</a:t>
                      </a:r>
                      <a:r>
                        <a:rPr sz="500" spc="-10" dirty="0">
                          <a:latin typeface="Arial"/>
                          <a:cs typeface="Arial"/>
                        </a:rPr>
                        <a:t>т</a:t>
                      </a:r>
                      <a:r>
                        <a:rPr sz="500" dirty="0">
                          <a:latin typeface="Arial"/>
                          <a:cs typeface="Arial"/>
                        </a:rPr>
                        <a:t>и</a:t>
                      </a:r>
                      <a:r>
                        <a:rPr sz="500" spc="10" dirty="0">
                          <a:latin typeface="Arial"/>
                          <a:cs typeface="Arial"/>
                        </a:rPr>
                        <a:t> </a:t>
                      </a:r>
                      <a:r>
                        <a:rPr sz="500" dirty="0">
                          <a:latin typeface="Arial"/>
                          <a:cs typeface="Arial"/>
                        </a:rPr>
                        <a:t>по</a:t>
                      </a:r>
                      <a:r>
                        <a:rPr sz="500" spc="10" dirty="0">
                          <a:latin typeface="Arial"/>
                          <a:cs typeface="Arial"/>
                        </a:rPr>
                        <a:t> </a:t>
                      </a:r>
                      <a:r>
                        <a:rPr sz="500" spc="-10" dirty="0">
                          <a:latin typeface="Arial"/>
                          <a:cs typeface="Arial"/>
                        </a:rPr>
                        <a:t>з</a:t>
                      </a:r>
                      <a:r>
                        <a:rPr sz="500" spc="-5" dirty="0">
                          <a:latin typeface="Arial"/>
                          <a:cs typeface="Arial"/>
                        </a:rPr>
                        <a:t>аи</a:t>
                      </a:r>
                      <a:r>
                        <a:rPr sz="500" dirty="0">
                          <a:latin typeface="Arial"/>
                          <a:cs typeface="Arial"/>
                        </a:rPr>
                        <a:t>м</a:t>
                      </a:r>
                      <a:r>
                        <a:rPr sz="500" spc="5" dirty="0">
                          <a:latin typeface="Arial"/>
                          <a:cs typeface="Arial"/>
                        </a:rPr>
                        <a:t>с</a:t>
                      </a:r>
                      <a:r>
                        <a:rPr sz="500" spc="-10" dirty="0">
                          <a:latin typeface="Arial"/>
                          <a:cs typeface="Arial"/>
                        </a:rPr>
                        <a:t>т</a:t>
                      </a:r>
                      <a:r>
                        <a:rPr sz="500" dirty="0">
                          <a:latin typeface="Arial"/>
                          <a:cs typeface="Arial"/>
                        </a:rPr>
                        <a:t>в</a:t>
                      </a:r>
                      <a:r>
                        <a:rPr sz="500" spc="-5" dirty="0">
                          <a:latin typeface="Arial"/>
                          <a:cs typeface="Arial"/>
                        </a:rPr>
                        <a:t>о</a:t>
                      </a:r>
                      <a:r>
                        <a:rPr sz="500" dirty="0">
                          <a:latin typeface="Arial"/>
                          <a:cs typeface="Arial"/>
                        </a:rPr>
                        <a:t>в</a:t>
                      </a:r>
                      <a:r>
                        <a:rPr sz="500" spc="-5" dirty="0">
                          <a:latin typeface="Arial"/>
                          <a:cs typeface="Arial"/>
                        </a:rPr>
                        <a:t>а</a:t>
                      </a:r>
                      <a:r>
                        <a:rPr sz="500" dirty="0">
                          <a:latin typeface="Arial"/>
                          <a:cs typeface="Arial"/>
                        </a:rPr>
                        <a:t>н</a:t>
                      </a:r>
                      <a:r>
                        <a:rPr sz="500" spc="-10" dirty="0">
                          <a:latin typeface="Arial"/>
                          <a:cs typeface="Arial"/>
                        </a:rPr>
                        <a:t>и</a:t>
                      </a:r>
                      <a:r>
                        <a:rPr sz="500" dirty="0">
                          <a:latin typeface="Arial"/>
                          <a:cs typeface="Arial"/>
                        </a:rPr>
                        <a:t>ям</a:t>
                      </a:r>
                      <a:r>
                        <a:rPr sz="500" spc="15" dirty="0">
                          <a:latin typeface="Arial"/>
                          <a:cs typeface="Arial"/>
                        </a:rPr>
                        <a:t> </a:t>
                      </a:r>
                      <a:r>
                        <a:rPr sz="500" spc="-5" dirty="0">
                          <a:latin typeface="Arial"/>
                          <a:cs typeface="Arial"/>
                        </a:rPr>
                        <a:t>(-</a:t>
                      </a:r>
                      <a:r>
                        <a:rPr sz="500" dirty="0">
                          <a:latin typeface="Arial"/>
                          <a:cs typeface="Arial"/>
                        </a:rPr>
                        <a:t>)</a:t>
                      </a:r>
                      <a:endParaRPr sz="500">
                        <a:latin typeface="Arial"/>
                        <a:cs typeface="Arial"/>
                      </a:endParaRPr>
                    </a:p>
                  </a:txBody>
                  <a:tcPr marL="0" marR="0" marT="0" marB="0">
                    <a:lnR w="16509">
                      <a:solidFill>
                        <a:srgbClr val="000000"/>
                      </a:solidFill>
                      <a:prstDash val="solid"/>
                    </a:lnR>
                    <a:lnT w="1650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810</a:t>
                      </a:r>
                      <a:endParaRPr sz="500">
                        <a:latin typeface="Arial"/>
                        <a:cs typeface="Arial"/>
                      </a:endParaRPr>
                    </a:p>
                  </a:txBody>
                  <a:tcPr marL="0" marR="0" marT="0" marB="0">
                    <a:lnL w="8890">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1650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16509">
                      <a:solidFill>
                        <a:srgbClr val="000000"/>
                      </a:solidFill>
                      <a:prstDash val="solid"/>
                    </a:lnT>
                    <a:lnB w="8890">
                      <a:solidFill>
                        <a:srgbClr val="000000"/>
                      </a:solidFill>
                      <a:prstDash val="solid"/>
                    </a:lnB>
                  </a:tcPr>
                </a:tc>
              </a:tr>
              <a:tr h="190711">
                <a:tc>
                  <a:txBody>
                    <a:bodyPr/>
                    <a:lstStyle/>
                    <a:p>
                      <a:pPr marL="121920" marR="1273175">
                        <a:lnSpc>
                          <a:spcPct val="110900"/>
                        </a:lnSpc>
                      </a:pPr>
                      <a:r>
                        <a:rPr sz="500" i="1" spc="5" dirty="0">
                          <a:latin typeface="Arial"/>
                          <a:cs typeface="Arial"/>
                        </a:rPr>
                        <a:t>Д</a:t>
                      </a:r>
                      <a:r>
                        <a:rPr sz="500" i="1" dirty="0">
                          <a:latin typeface="Arial"/>
                          <a:cs typeface="Arial"/>
                        </a:rPr>
                        <a:t>в</a:t>
                      </a:r>
                      <a:r>
                        <a:rPr sz="500" i="1" spc="-5" dirty="0">
                          <a:latin typeface="Arial"/>
                          <a:cs typeface="Arial"/>
                        </a:rPr>
                        <a:t>и</a:t>
                      </a:r>
                      <a:r>
                        <a:rPr sz="500" i="1" dirty="0">
                          <a:latin typeface="Arial"/>
                          <a:cs typeface="Arial"/>
                        </a:rPr>
                        <a:t>ж</a:t>
                      </a:r>
                      <a:r>
                        <a:rPr sz="500" i="1" spc="-5" dirty="0">
                          <a:latin typeface="Arial"/>
                          <a:cs typeface="Arial"/>
                        </a:rPr>
                        <a:t>е</a:t>
                      </a:r>
                      <a:r>
                        <a:rPr sz="500" i="1" dirty="0">
                          <a:latin typeface="Arial"/>
                          <a:cs typeface="Arial"/>
                        </a:rPr>
                        <a:t>н</a:t>
                      </a:r>
                      <a:r>
                        <a:rPr sz="500" i="1" spc="-5" dirty="0">
                          <a:latin typeface="Arial"/>
                          <a:cs typeface="Arial"/>
                        </a:rPr>
                        <a:t>и</a:t>
                      </a:r>
                      <a:r>
                        <a:rPr sz="500" i="1" dirty="0">
                          <a:latin typeface="Arial"/>
                          <a:cs typeface="Arial"/>
                        </a:rPr>
                        <a:t>е</a:t>
                      </a:r>
                      <a:r>
                        <a:rPr sz="500" i="1" spc="10" dirty="0">
                          <a:latin typeface="Arial"/>
                          <a:cs typeface="Arial"/>
                        </a:rPr>
                        <a:t> </a:t>
                      </a:r>
                      <a:r>
                        <a:rPr sz="500" i="1" dirty="0">
                          <a:latin typeface="Arial"/>
                          <a:cs typeface="Arial"/>
                        </a:rPr>
                        <a:t>д</a:t>
                      </a:r>
                      <a:r>
                        <a:rPr sz="500" i="1" spc="-5" dirty="0">
                          <a:latin typeface="Arial"/>
                          <a:cs typeface="Arial"/>
                        </a:rPr>
                        <a:t>е</a:t>
                      </a:r>
                      <a:r>
                        <a:rPr sz="500" i="1" dirty="0">
                          <a:latin typeface="Arial"/>
                          <a:cs typeface="Arial"/>
                        </a:rPr>
                        <a:t>н</a:t>
                      </a:r>
                      <a:r>
                        <a:rPr sz="500" i="1" spc="-5" dirty="0">
                          <a:latin typeface="Arial"/>
                          <a:cs typeface="Arial"/>
                        </a:rPr>
                        <a:t>е</a:t>
                      </a:r>
                      <a:r>
                        <a:rPr sz="500" i="1" dirty="0">
                          <a:latin typeface="Arial"/>
                          <a:cs typeface="Arial"/>
                        </a:rPr>
                        <a:t>жных</a:t>
                      </a:r>
                      <a:r>
                        <a:rPr sz="500" i="1" spc="5" dirty="0">
                          <a:latin typeface="Arial"/>
                          <a:cs typeface="Arial"/>
                        </a:rPr>
                        <a:t> с</a:t>
                      </a:r>
                      <a:r>
                        <a:rPr sz="500" i="1" spc="-5" dirty="0">
                          <a:latin typeface="Arial"/>
                          <a:cs typeface="Arial"/>
                        </a:rPr>
                        <a:t>ре</a:t>
                      </a:r>
                      <a:r>
                        <a:rPr sz="500" i="1" dirty="0">
                          <a:latin typeface="Arial"/>
                          <a:cs typeface="Arial"/>
                        </a:rPr>
                        <a:t>дств </a:t>
                      </a:r>
                      <a:r>
                        <a:rPr sz="500" i="1" spc="-5" dirty="0">
                          <a:latin typeface="Arial"/>
                          <a:cs typeface="Arial"/>
                        </a:rPr>
                        <a:t>(</a:t>
                      </a:r>
                      <a:r>
                        <a:rPr sz="500" i="1" spc="5" dirty="0">
                          <a:latin typeface="Arial"/>
                          <a:cs typeface="Arial"/>
                        </a:rPr>
                        <a:t>с</a:t>
                      </a:r>
                      <a:r>
                        <a:rPr sz="500" i="1" dirty="0">
                          <a:latin typeface="Arial"/>
                          <a:cs typeface="Arial"/>
                        </a:rPr>
                        <a:t>т</a:t>
                      </a:r>
                      <a:r>
                        <a:rPr sz="500" i="1" spc="-5" dirty="0">
                          <a:latin typeface="Arial"/>
                          <a:cs typeface="Arial"/>
                        </a:rPr>
                        <a:t>р</a:t>
                      </a:r>
                      <a:r>
                        <a:rPr sz="500" i="1" dirty="0">
                          <a:latin typeface="Arial"/>
                          <a:cs typeface="Arial"/>
                        </a:rPr>
                        <a:t>.</a:t>
                      </a:r>
                      <a:r>
                        <a:rPr sz="500" i="1" spc="15" dirty="0">
                          <a:latin typeface="Arial"/>
                          <a:cs typeface="Arial"/>
                        </a:rPr>
                        <a:t> </a:t>
                      </a:r>
                      <a:r>
                        <a:rPr sz="500" i="1" spc="-5" dirty="0">
                          <a:latin typeface="Arial"/>
                          <a:cs typeface="Arial"/>
                        </a:rPr>
                        <a:t>59</a:t>
                      </a:r>
                      <a:r>
                        <a:rPr sz="500" i="1" dirty="0">
                          <a:latin typeface="Arial"/>
                          <a:cs typeface="Arial"/>
                        </a:rPr>
                        <a:t>1</a:t>
                      </a:r>
                      <a:r>
                        <a:rPr sz="500" i="1" spc="10" dirty="0">
                          <a:latin typeface="Arial"/>
                          <a:cs typeface="Arial"/>
                        </a:rPr>
                        <a:t> </a:t>
                      </a:r>
                      <a:r>
                        <a:rPr sz="500" i="1" dirty="0">
                          <a:latin typeface="Arial"/>
                          <a:cs typeface="Arial"/>
                        </a:rPr>
                        <a:t>+</a:t>
                      </a:r>
                      <a:r>
                        <a:rPr sz="500" i="1" spc="15" dirty="0">
                          <a:latin typeface="Arial"/>
                          <a:cs typeface="Arial"/>
                        </a:rPr>
                        <a:t> </a:t>
                      </a:r>
                      <a:r>
                        <a:rPr sz="500" i="1" spc="5" dirty="0">
                          <a:latin typeface="Arial"/>
                          <a:cs typeface="Arial"/>
                        </a:rPr>
                        <a:t>с</a:t>
                      </a:r>
                      <a:r>
                        <a:rPr sz="500" i="1" dirty="0">
                          <a:latin typeface="Arial"/>
                          <a:cs typeface="Arial"/>
                        </a:rPr>
                        <a:t>т</a:t>
                      </a:r>
                      <a:r>
                        <a:rPr sz="500" i="1" spc="-5" dirty="0">
                          <a:latin typeface="Arial"/>
                          <a:cs typeface="Arial"/>
                        </a:rPr>
                        <a:t>р</a:t>
                      </a:r>
                      <a:r>
                        <a:rPr sz="500" i="1" dirty="0">
                          <a:latin typeface="Arial"/>
                          <a:cs typeface="Arial"/>
                        </a:rPr>
                        <a:t>.</a:t>
                      </a:r>
                      <a:r>
                        <a:rPr sz="500" i="1" spc="-5" dirty="0">
                          <a:latin typeface="Arial"/>
                          <a:cs typeface="Arial"/>
                        </a:rPr>
                        <a:t>592</a:t>
                      </a:r>
                      <a:r>
                        <a:rPr sz="500" i="1" dirty="0">
                          <a:latin typeface="Arial"/>
                          <a:cs typeface="Arial"/>
                        </a:rPr>
                        <a:t>)</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590</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х</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87064">
                <a:tc>
                  <a:txBody>
                    <a:bodyPr/>
                    <a:lstStyle/>
                    <a:p>
                      <a:pPr marL="332105">
                        <a:lnSpc>
                          <a:spcPct val="100000"/>
                        </a:lnSpc>
                      </a:pPr>
                      <a:r>
                        <a:rPr sz="500" dirty="0">
                          <a:latin typeface="Arial"/>
                          <a:cs typeface="Arial"/>
                        </a:rPr>
                        <a:t>п</a:t>
                      </a:r>
                      <a:r>
                        <a:rPr sz="500" spc="-5" dirty="0">
                          <a:latin typeface="Arial"/>
                          <a:cs typeface="Arial"/>
                        </a:rPr>
                        <a:t>о</a:t>
                      </a:r>
                      <a:r>
                        <a:rPr sz="500" spc="5" dirty="0">
                          <a:latin typeface="Arial"/>
                          <a:cs typeface="Arial"/>
                        </a:rPr>
                        <a:t>с</a:t>
                      </a:r>
                      <a:r>
                        <a:rPr sz="500" spc="-10" dirty="0">
                          <a:latin typeface="Arial"/>
                          <a:cs typeface="Arial"/>
                        </a:rPr>
                        <a:t>т</a:t>
                      </a:r>
                      <a:r>
                        <a:rPr sz="500" spc="-20" dirty="0">
                          <a:latin typeface="Arial"/>
                          <a:cs typeface="Arial"/>
                        </a:rPr>
                        <a:t>у</a:t>
                      </a:r>
                      <a:r>
                        <a:rPr sz="500" dirty="0">
                          <a:latin typeface="Arial"/>
                          <a:cs typeface="Arial"/>
                        </a:rPr>
                        <a:t>пл</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е</a:t>
                      </a:r>
                      <a:r>
                        <a:rPr sz="500" spc="10" dirty="0">
                          <a:latin typeface="Arial"/>
                          <a:cs typeface="Arial"/>
                        </a:rPr>
                        <a:t> </a:t>
                      </a:r>
                      <a:r>
                        <a:rPr sz="500" dirty="0">
                          <a:latin typeface="Arial"/>
                          <a:cs typeface="Arial"/>
                        </a:rPr>
                        <a:t>д</a:t>
                      </a:r>
                      <a:r>
                        <a:rPr sz="500" spc="-5" dirty="0">
                          <a:latin typeface="Arial"/>
                          <a:cs typeface="Arial"/>
                        </a:rPr>
                        <a:t>е</a:t>
                      </a:r>
                      <a:r>
                        <a:rPr sz="500" dirty="0">
                          <a:latin typeface="Arial"/>
                          <a:cs typeface="Arial"/>
                        </a:rPr>
                        <a:t>н</a:t>
                      </a:r>
                      <a:r>
                        <a:rPr sz="500" spc="-5" dirty="0">
                          <a:latin typeface="Arial"/>
                          <a:cs typeface="Arial"/>
                        </a:rPr>
                        <a:t>е</a:t>
                      </a:r>
                      <a:r>
                        <a:rPr sz="500" dirty="0">
                          <a:latin typeface="Arial"/>
                          <a:cs typeface="Arial"/>
                        </a:rPr>
                        <a:t>жн</a:t>
                      </a:r>
                      <a:r>
                        <a:rPr sz="500" spc="-5" dirty="0">
                          <a:latin typeface="Arial"/>
                          <a:cs typeface="Arial"/>
                        </a:rPr>
                        <a:t>ы</a:t>
                      </a:r>
                      <a:r>
                        <a:rPr sz="500" dirty="0">
                          <a:latin typeface="Arial"/>
                          <a:cs typeface="Arial"/>
                        </a:rPr>
                        <a:t>х</a:t>
                      </a:r>
                      <a:r>
                        <a:rPr sz="500" spc="5" dirty="0">
                          <a:latin typeface="Arial"/>
                          <a:cs typeface="Arial"/>
                        </a:rPr>
                        <a:t> с</a:t>
                      </a:r>
                      <a:r>
                        <a:rPr sz="500" spc="-5" dirty="0">
                          <a:latin typeface="Arial"/>
                          <a:cs typeface="Arial"/>
                        </a:rPr>
                        <a:t>ре</a:t>
                      </a:r>
                      <a:r>
                        <a:rPr sz="500" dirty="0">
                          <a:latin typeface="Arial"/>
                          <a:cs typeface="Arial"/>
                        </a:rPr>
                        <a:t>д</a:t>
                      </a:r>
                      <a:r>
                        <a:rPr sz="500" spc="5" dirty="0">
                          <a:latin typeface="Arial"/>
                          <a:cs typeface="Arial"/>
                        </a:rPr>
                        <a:t>с</a:t>
                      </a:r>
                      <a:r>
                        <a:rPr sz="500" spc="-10" dirty="0">
                          <a:latin typeface="Arial"/>
                          <a:cs typeface="Arial"/>
                        </a:rPr>
                        <a:t>т</a:t>
                      </a:r>
                      <a:r>
                        <a:rPr sz="500" dirty="0">
                          <a:latin typeface="Arial"/>
                          <a:cs typeface="Arial"/>
                        </a:rPr>
                        <a:t>в</a:t>
                      </a:r>
                      <a:r>
                        <a:rPr sz="500" spc="10" dirty="0">
                          <a:latin typeface="Arial"/>
                          <a:cs typeface="Arial"/>
                        </a:rPr>
                        <a:t> </a:t>
                      </a:r>
                      <a:r>
                        <a:rPr sz="500" dirty="0">
                          <a:latin typeface="Arial"/>
                          <a:cs typeface="Arial"/>
                        </a:rPr>
                        <a:t>п</a:t>
                      </a:r>
                      <a:r>
                        <a:rPr sz="500" spc="-5" dirty="0">
                          <a:latin typeface="Arial"/>
                          <a:cs typeface="Arial"/>
                        </a:rPr>
                        <a:t>ро</a:t>
                      </a:r>
                      <a:r>
                        <a:rPr sz="500" spc="5" dirty="0">
                          <a:latin typeface="Arial"/>
                          <a:cs typeface="Arial"/>
                        </a:rPr>
                        <a:t>ч</a:t>
                      </a:r>
                      <a:r>
                        <a:rPr sz="500" spc="-5" dirty="0">
                          <a:latin typeface="Arial"/>
                          <a:cs typeface="Arial"/>
                        </a:rPr>
                        <a:t>и</a:t>
                      </a:r>
                      <a:r>
                        <a:rPr sz="500" dirty="0">
                          <a:latin typeface="Arial"/>
                          <a:cs typeface="Arial"/>
                        </a:rPr>
                        <a:t>е</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591</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510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87064">
                <a:tc>
                  <a:txBody>
                    <a:bodyPr/>
                    <a:lstStyle/>
                    <a:p>
                      <a:pPr marL="332105">
                        <a:lnSpc>
                          <a:spcPct val="100000"/>
                        </a:lnSpc>
                      </a:pPr>
                      <a:r>
                        <a:rPr sz="500" dirty="0">
                          <a:latin typeface="Arial"/>
                          <a:cs typeface="Arial"/>
                        </a:rPr>
                        <a:t>в</a:t>
                      </a:r>
                      <a:r>
                        <a:rPr sz="500" spc="-5" dirty="0">
                          <a:latin typeface="Arial"/>
                          <a:cs typeface="Arial"/>
                        </a:rPr>
                        <a:t>ы</a:t>
                      </a:r>
                      <a:r>
                        <a:rPr sz="500" dirty="0">
                          <a:latin typeface="Arial"/>
                          <a:cs typeface="Arial"/>
                        </a:rPr>
                        <a:t>б</a:t>
                      </a:r>
                      <a:r>
                        <a:rPr sz="500" spc="-5" dirty="0">
                          <a:latin typeface="Arial"/>
                          <a:cs typeface="Arial"/>
                        </a:rPr>
                        <a:t>ы</a:t>
                      </a:r>
                      <a:r>
                        <a:rPr sz="500" spc="-10" dirty="0">
                          <a:latin typeface="Arial"/>
                          <a:cs typeface="Arial"/>
                        </a:rPr>
                        <a:t>т</a:t>
                      </a:r>
                      <a:r>
                        <a:rPr sz="500" spc="-5" dirty="0">
                          <a:latin typeface="Arial"/>
                          <a:cs typeface="Arial"/>
                        </a:rPr>
                        <a:t>и</a:t>
                      </a:r>
                      <a:r>
                        <a:rPr sz="500" dirty="0">
                          <a:latin typeface="Arial"/>
                          <a:cs typeface="Arial"/>
                        </a:rPr>
                        <a:t>е</a:t>
                      </a:r>
                      <a:r>
                        <a:rPr sz="500" spc="10" dirty="0">
                          <a:latin typeface="Arial"/>
                          <a:cs typeface="Arial"/>
                        </a:rPr>
                        <a:t> </a:t>
                      </a:r>
                      <a:r>
                        <a:rPr sz="500" dirty="0">
                          <a:latin typeface="Arial"/>
                          <a:cs typeface="Arial"/>
                        </a:rPr>
                        <a:t>д</a:t>
                      </a:r>
                      <a:r>
                        <a:rPr sz="500" spc="-5" dirty="0">
                          <a:latin typeface="Arial"/>
                          <a:cs typeface="Arial"/>
                        </a:rPr>
                        <a:t>е</a:t>
                      </a:r>
                      <a:r>
                        <a:rPr sz="500" dirty="0">
                          <a:latin typeface="Arial"/>
                          <a:cs typeface="Arial"/>
                        </a:rPr>
                        <a:t>н</a:t>
                      </a:r>
                      <a:r>
                        <a:rPr sz="500" spc="-5" dirty="0">
                          <a:latin typeface="Arial"/>
                          <a:cs typeface="Arial"/>
                        </a:rPr>
                        <a:t>е</a:t>
                      </a:r>
                      <a:r>
                        <a:rPr sz="500" dirty="0">
                          <a:latin typeface="Arial"/>
                          <a:cs typeface="Arial"/>
                        </a:rPr>
                        <a:t>жн</a:t>
                      </a:r>
                      <a:r>
                        <a:rPr sz="500" spc="-5" dirty="0">
                          <a:latin typeface="Arial"/>
                          <a:cs typeface="Arial"/>
                        </a:rPr>
                        <a:t>ы</a:t>
                      </a:r>
                      <a:r>
                        <a:rPr sz="500" dirty="0">
                          <a:latin typeface="Arial"/>
                          <a:cs typeface="Arial"/>
                        </a:rPr>
                        <a:t>х</a:t>
                      </a:r>
                      <a:r>
                        <a:rPr sz="500" spc="5" dirty="0">
                          <a:latin typeface="Arial"/>
                          <a:cs typeface="Arial"/>
                        </a:rPr>
                        <a:t> с</a:t>
                      </a:r>
                      <a:r>
                        <a:rPr sz="500" spc="-5" dirty="0">
                          <a:latin typeface="Arial"/>
                          <a:cs typeface="Arial"/>
                        </a:rPr>
                        <a:t>ре</a:t>
                      </a:r>
                      <a:r>
                        <a:rPr sz="500" dirty="0">
                          <a:latin typeface="Arial"/>
                          <a:cs typeface="Arial"/>
                        </a:rPr>
                        <a:t>д</a:t>
                      </a:r>
                      <a:r>
                        <a:rPr sz="500" spc="5" dirty="0">
                          <a:latin typeface="Arial"/>
                          <a:cs typeface="Arial"/>
                        </a:rPr>
                        <a:t>с</a:t>
                      </a:r>
                      <a:r>
                        <a:rPr sz="500" spc="-10" dirty="0">
                          <a:latin typeface="Arial"/>
                          <a:cs typeface="Arial"/>
                        </a:rPr>
                        <a:t>т</a:t>
                      </a:r>
                      <a:r>
                        <a:rPr sz="500" dirty="0">
                          <a:latin typeface="Arial"/>
                          <a:cs typeface="Arial"/>
                        </a:rPr>
                        <a:t>в</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592</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610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87064">
                <a:tc>
                  <a:txBody>
                    <a:bodyPr/>
                    <a:lstStyle/>
                    <a:p>
                      <a:pPr marL="121920">
                        <a:lnSpc>
                          <a:spcPct val="100000"/>
                        </a:lnSpc>
                      </a:pPr>
                      <a:r>
                        <a:rPr sz="500" i="1" dirty="0">
                          <a:latin typeface="Arial"/>
                          <a:cs typeface="Arial"/>
                        </a:rPr>
                        <a:t>Вн</a:t>
                      </a:r>
                      <a:r>
                        <a:rPr sz="500" i="1" spc="-5" dirty="0">
                          <a:latin typeface="Arial"/>
                          <a:cs typeface="Arial"/>
                        </a:rPr>
                        <a:t>е</a:t>
                      </a:r>
                      <a:r>
                        <a:rPr sz="500" i="1" dirty="0">
                          <a:latin typeface="Arial"/>
                          <a:cs typeface="Arial"/>
                        </a:rPr>
                        <a:t>шн</a:t>
                      </a:r>
                      <a:r>
                        <a:rPr sz="500" i="1" spc="-5" dirty="0">
                          <a:latin typeface="Arial"/>
                          <a:cs typeface="Arial"/>
                        </a:rPr>
                        <a:t>и</a:t>
                      </a:r>
                      <a:r>
                        <a:rPr sz="500" i="1" dirty="0">
                          <a:latin typeface="Arial"/>
                          <a:cs typeface="Arial"/>
                        </a:rPr>
                        <a:t>е</a:t>
                      </a:r>
                      <a:r>
                        <a:rPr sz="500" i="1" spc="10" dirty="0">
                          <a:latin typeface="Arial"/>
                          <a:cs typeface="Arial"/>
                        </a:rPr>
                        <a:t> </a:t>
                      </a:r>
                      <a:r>
                        <a:rPr sz="500" i="1" spc="-5" dirty="0">
                          <a:latin typeface="Arial"/>
                          <a:cs typeface="Arial"/>
                        </a:rPr>
                        <a:t>и</a:t>
                      </a:r>
                      <a:r>
                        <a:rPr sz="500" i="1" spc="5" dirty="0">
                          <a:latin typeface="Arial"/>
                          <a:cs typeface="Arial"/>
                        </a:rPr>
                        <a:t>с</a:t>
                      </a:r>
                      <a:r>
                        <a:rPr sz="500" i="1" dirty="0">
                          <a:latin typeface="Arial"/>
                          <a:cs typeface="Arial"/>
                        </a:rPr>
                        <a:t>т</a:t>
                      </a:r>
                      <a:r>
                        <a:rPr sz="500" i="1" spc="-5" dirty="0">
                          <a:latin typeface="Arial"/>
                          <a:cs typeface="Arial"/>
                        </a:rPr>
                        <a:t>оч</a:t>
                      </a:r>
                      <a:r>
                        <a:rPr sz="500" i="1" dirty="0">
                          <a:latin typeface="Arial"/>
                          <a:cs typeface="Arial"/>
                        </a:rPr>
                        <a:t>н</a:t>
                      </a:r>
                      <a:r>
                        <a:rPr sz="500" i="1" spc="-5" dirty="0">
                          <a:latin typeface="Arial"/>
                          <a:cs typeface="Arial"/>
                        </a:rPr>
                        <a:t>и</a:t>
                      </a:r>
                      <a:r>
                        <a:rPr sz="500" i="1" dirty="0">
                          <a:latin typeface="Arial"/>
                          <a:cs typeface="Arial"/>
                        </a:rPr>
                        <a:t>ки</a:t>
                      </a:r>
                      <a:endParaRPr sz="500">
                        <a:latin typeface="Arial"/>
                        <a:cs typeface="Arial"/>
                      </a:endParaRPr>
                    </a:p>
                  </a:txBody>
                  <a:tcPr marL="0" marR="0" marT="0" marB="0">
                    <a:lnR w="16509">
                      <a:solidFill>
                        <a:srgbClr val="000000"/>
                      </a:solidFill>
                      <a:prstDash val="solid"/>
                    </a:lnR>
                    <a:lnT w="8890">
                      <a:solidFill>
                        <a:srgbClr val="000000"/>
                      </a:solidFill>
                      <a:prstDash val="solid"/>
                    </a:lnT>
                    <a:lnB w="8889">
                      <a:solidFill>
                        <a:srgbClr val="000000"/>
                      </a:solidFill>
                      <a:prstDash val="solid"/>
                    </a:lnB>
                  </a:tcPr>
                </a:tc>
                <a:tc>
                  <a:txBody>
                    <a:bodyPr/>
                    <a:lstStyle/>
                    <a:p>
                      <a:pPr algn="ctr">
                        <a:lnSpc>
                          <a:spcPct val="100000"/>
                        </a:lnSpc>
                      </a:pPr>
                      <a:r>
                        <a:rPr sz="500" dirty="0">
                          <a:latin typeface="Arial"/>
                          <a:cs typeface="Arial"/>
                        </a:rPr>
                        <a:t>620</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89">
                      <a:solidFill>
                        <a:srgbClr val="000000"/>
                      </a:solidFill>
                      <a:prstDash val="solid"/>
                    </a:lnB>
                  </a:tcPr>
                </a:tc>
              </a:tr>
              <a:tr h="92245">
                <a:tc>
                  <a:txBody>
                    <a:bodyPr/>
                    <a:lstStyle/>
                    <a:p>
                      <a:pPr marL="311785">
                        <a:lnSpc>
                          <a:spcPct val="100000"/>
                        </a:lnSpc>
                      </a:pPr>
                      <a:r>
                        <a:rPr sz="500" spc="-5" dirty="0">
                          <a:latin typeface="Arial"/>
                          <a:cs typeface="Arial"/>
                        </a:rPr>
                        <a:t>и</a:t>
                      </a:r>
                      <a:r>
                        <a:rPr sz="500" dirty="0">
                          <a:latin typeface="Arial"/>
                          <a:cs typeface="Arial"/>
                        </a:rPr>
                        <a:t>з</a:t>
                      </a:r>
                      <a:r>
                        <a:rPr sz="500" spc="5" dirty="0">
                          <a:latin typeface="Arial"/>
                          <a:cs typeface="Arial"/>
                        </a:rPr>
                        <a:t> </a:t>
                      </a:r>
                      <a:r>
                        <a:rPr sz="500" dirty="0">
                          <a:latin typeface="Arial"/>
                          <a:cs typeface="Arial"/>
                        </a:rPr>
                        <a:t>н</a:t>
                      </a:r>
                      <a:r>
                        <a:rPr sz="500" spc="-10" dirty="0">
                          <a:latin typeface="Arial"/>
                          <a:cs typeface="Arial"/>
                        </a:rPr>
                        <a:t>их</a:t>
                      </a:r>
                      <a:r>
                        <a:rPr sz="500" dirty="0">
                          <a:latin typeface="Arial"/>
                          <a:cs typeface="Arial"/>
                        </a:rPr>
                        <a:t>:</a:t>
                      </a:r>
                      <a:endParaRPr sz="500">
                        <a:latin typeface="Arial"/>
                        <a:cs typeface="Arial"/>
                      </a:endParaRPr>
                    </a:p>
                  </a:txBody>
                  <a:tcPr marL="0" marR="0" marT="0" marB="0">
                    <a:lnR w="16509">
                      <a:solidFill>
                        <a:srgbClr val="000000"/>
                      </a:solidFill>
                      <a:prstDash val="solid"/>
                    </a:lnR>
                    <a:lnT w="8889">
                      <a:solidFill>
                        <a:srgbClr val="000000"/>
                      </a:solidFill>
                      <a:prstDash val="solid"/>
                    </a:lnT>
                    <a:lnB w="13461">
                      <a:solidFill>
                        <a:srgbClr val="000000"/>
                      </a:solidFill>
                      <a:prstDash val="solid"/>
                    </a:lnB>
                  </a:tcPr>
                </a:tc>
                <a:tc>
                  <a:txBody>
                    <a:bodyPr/>
                    <a:lstStyle/>
                    <a:p>
                      <a:endParaRPr sz="500">
                        <a:latin typeface="Arial"/>
                        <a:cs typeface="Arial"/>
                      </a:endParaRPr>
                    </a:p>
                  </a:txBody>
                  <a:tcPr marL="0" marR="0" marT="0" marB="0">
                    <a:lnL w="16509">
                      <a:solidFill>
                        <a:srgbClr val="000000"/>
                      </a:solidFill>
                      <a:prstDash val="solid"/>
                    </a:lnL>
                    <a:lnR w="8890">
                      <a:solidFill>
                        <a:srgbClr val="000000"/>
                      </a:solidFill>
                      <a:prstDash val="solid"/>
                    </a:lnR>
                    <a:lnT w="8889">
                      <a:solidFill>
                        <a:srgbClr val="000000"/>
                      </a:solidFill>
                      <a:prstDash val="solid"/>
                    </a:lnT>
                    <a:lnB w="19557">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19557">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19557">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19557">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19557">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19557">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89">
                      <a:solidFill>
                        <a:srgbClr val="000000"/>
                      </a:solidFill>
                      <a:prstDash val="solid"/>
                    </a:lnT>
                    <a:lnB w="19557">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89">
                      <a:solidFill>
                        <a:srgbClr val="000000"/>
                      </a:solidFill>
                      <a:prstDash val="solid"/>
                    </a:lnT>
                    <a:lnB w="19557">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89">
                      <a:solidFill>
                        <a:srgbClr val="000000"/>
                      </a:solidFill>
                      <a:prstDash val="solid"/>
                    </a:lnT>
                    <a:lnB w="19557">
                      <a:solidFill>
                        <a:srgbClr val="000000"/>
                      </a:solidFill>
                      <a:prstDash val="solid"/>
                    </a:lnB>
                  </a:tcPr>
                </a:tc>
              </a:tr>
            </a:tbl>
          </a:graphicData>
        </a:graphic>
      </p:graphicFrame>
      <p:graphicFrame>
        <p:nvGraphicFramePr>
          <p:cNvPr id="4" name="object 4"/>
          <p:cNvGraphicFramePr>
            <a:graphicFrameLocks noGrp="1"/>
          </p:cNvGraphicFramePr>
          <p:nvPr/>
        </p:nvGraphicFramePr>
        <p:xfrm>
          <a:off x="292021" y="2665809"/>
          <a:ext cx="8542358" cy="1622836"/>
        </p:xfrm>
        <a:graphic>
          <a:graphicData uri="http://schemas.openxmlformats.org/drawingml/2006/table">
            <a:tbl>
              <a:tblPr firstRow="1" bandRow="1">
                <a:tableStyleId>{2D5ABB26-0587-4C30-8999-92F81FD0307C}</a:tableStyleId>
              </a:tblPr>
              <a:tblGrid>
                <a:gridCol w="2098993"/>
                <a:gridCol w="301035"/>
                <a:gridCol w="340130"/>
                <a:gridCol w="829150"/>
                <a:gridCol w="828823"/>
                <a:gridCol w="829041"/>
                <a:gridCol w="828824"/>
                <a:gridCol w="829149"/>
                <a:gridCol w="828824"/>
                <a:gridCol w="828389"/>
              </a:tblGrid>
              <a:tr h="92592">
                <a:tc rowSpan="2">
                  <a:txBody>
                    <a:bodyPr/>
                    <a:lstStyle/>
                    <a:p>
                      <a:pPr marL="831850">
                        <a:lnSpc>
                          <a:spcPct val="100000"/>
                        </a:lnSpc>
                      </a:pPr>
                      <a:r>
                        <a:rPr sz="500" dirty="0">
                          <a:latin typeface="Arial"/>
                          <a:cs typeface="Arial"/>
                        </a:rPr>
                        <a:t>Наи</a:t>
                      </a:r>
                      <a:r>
                        <a:rPr sz="500" spc="5" dirty="0">
                          <a:latin typeface="Arial"/>
                          <a:cs typeface="Arial"/>
                        </a:rPr>
                        <a:t>м</a:t>
                      </a:r>
                      <a:r>
                        <a:rPr sz="500" dirty="0">
                          <a:latin typeface="Arial"/>
                          <a:cs typeface="Arial"/>
                        </a:rPr>
                        <a:t>енование </a:t>
                      </a:r>
                      <a:r>
                        <a:rPr sz="500" spc="-5" dirty="0">
                          <a:latin typeface="Arial"/>
                          <a:cs typeface="Arial"/>
                        </a:rPr>
                        <a:t>п</a:t>
                      </a:r>
                      <a:r>
                        <a:rPr sz="500" dirty="0">
                          <a:latin typeface="Arial"/>
                          <a:cs typeface="Arial"/>
                        </a:rPr>
                        <a:t>оказателя</a:t>
                      </a:r>
                      <a:endParaRPr sz="500">
                        <a:latin typeface="Arial"/>
                        <a:cs typeface="Arial"/>
                      </a:endParaRPr>
                    </a:p>
                  </a:txBody>
                  <a:tcPr marL="0" marR="0" marT="0" marB="0">
                    <a:lnR w="8890">
                      <a:solidFill>
                        <a:srgbClr val="000000"/>
                      </a:solidFill>
                      <a:prstDash val="solid"/>
                    </a:lnR>
                    <a:lnT w="8890">
                      <a:solidFill>
                        <a:srgbClr val="000000"/>
                      </a:solidFill>
                      <a:prstDash val="solid"/>
                    </a:lnT>
                    <a:lnB w="8890">
                      <a:solidFill>
                        <a:srgbClr val="000000"/>
                      </a:solidFill>
                      <a:prstDash val="solid"/>
                    </a:lnB>
                  </a:tcPr>
                </a:tc>
                <a:tc rowSpan="2">
                  <a:txBody>
                    <a:bodyPr/>
                    <a:lstStyle/>
                    <a:p>
                      <a:pPr marL="96520" marR="79375" indent="-635" algn="ctr">
                        <a:lnSpc>
                          <a:spcPct val="134000"/>
                        </a:lnSpc>
                      </a:pPr>
                      <a:r>
                        <a:rPr sz="500" dirty="0">
                          <a:latin typeface="Arial"/>
                          <a:cs typeface="Arial"/>
                        </a:rPr>
                        <a:t>Код </a:t>
                      </a:r>
                      <a:r>
                        <a:rPr sz="500" spc="5" dirty="0">
                          <a:latin typeface="Arial"/>
                          <a:cs typeface="Arial"/>
                        </a:rPr>
                        <a:t>с</a:t>
                      </a:r>
                      <a:r>
                        <a:rPr sz="500" dirty="0">
                          <a:latin typeface="Arial"/>
                          <a:cs typeface="Arial"/>
                        </a:rPr>
                        <a:t>тро- ки</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rowSpan="2">
                  <a:txBody>
                    <a:bodyPr/>
                    <a:lstStyle/>
                    <a:p>
                      <a:pPr marL="96520" marR="78105" indent="-20320" algn="ctr">
                        <a:lnSpc>
                          <a:spcPct val="134000"/>
                        </a:lnSpc>
                      </a:pPr>
                      <a:r>
                        <a:rPr sz="500" dirty="0">
                          <a:latin typeface="Arial"/>
                          <a:cs typeface="Arial"/>
                        </a:rPr>
                        <a:t>Код анали- тики</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rowSpan="2">
                  <a:txBody>
                    <a:bodyPr/>
                    <a:lstStyle/>
                    <a:p>
                      <a:pPr marL="299720" marR="281305" algn="ctr">
                        <a:lnSpc>
                          <a:spcPct val="134000"/>
                        </a:lnSpc>
                      </a:pPr>
                      <a:r>
                        <a:rPr sz="500" spc="-5" dirty="0">
                          <a:latin typeface="Arial"/>
                          <a:cs typeface="Arial"/>
                        </a:rPr>
                        <a:t>У</a:t>
                      </a:r>
                      <a:r>
                        <a:rPr sz="500" dirty="0">
                          <a:latin typeface="Arial"/>
                          <a:cs typeface="Arial"/>
                        </a:rPr>
                        <a:t>тверждено </a:t>
                      </a:r>
                      <a:r>
                        <a:rPr sz="500" spc="-5" dirty="0">
                          <a:latin typeface="Arial"/>
                          <a:cs typeface="Arial"/>
                        </a:rPr>
                        <a:t>п</a:t>
                      </a:r>
                      <a:r>
                        <a:rPr sz="500" dirty="0">
                          <a:latin typeface="Arial"/>
                          <a:cs typeface="Arial"/>
                        </a:rPr>
                        <a:t>лановых назна</a:t>
                      </a:r>
                      <a:r>
                        <a:rPr sz="500" spc="-5" dirty="0">
                          <a:latin typeface="Arial"/>
                          <a:cs typeface="Arial"/>
                        </a:rPr>
                        <a:t>ч</a:t>
                      </a:r>
                      <a:r>
                        <a:rPr sz="500" dirty="0">
                          <a:latin typeface="Arial"/>
                          <a:cs typeface="Arial"/>
                        </a:rPr>
                        <a:t>ений</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gridSpan="6">
                  <a:txBody>
                    <a:bodyPr/>
                    <a:lstStyle/>
                    <a:p>
                      <a:pPr marL="59055" algn="ctr">
                        <a:lnSpc>
                          <a:spcPct val="100000"/>
                        </a:lnSpc>
                      </a:pPr>
                      <a:r>
                        <a:rPr sz="500" dirty="0">
                          <a:latin typeface="Arial"/>
                          <a:cs typeface="Arial"/>
                        </a:rPr>
                        <a:t>И</a:t>
                      </a:r>
                      <a:r>
                        <a:rPr sz="500" spc="5" dirty="0">
                          <a:latin typeface="Arial"/>
                          <a:cs typeface="Arial"/>
                        </a:rPr>
                        <a:t>с</a:t>
                      </a:r>
                      <a:r>
                        <a:rPr sz="500" spc="-5" dirty="0">
                          <a:latin typeface="Arial"/>
                          <a:cs typeface="Arial"/>
                        </a:rPr>
                        <a:t>п</a:t>
                      </a:r>
                      <a:r>
                        <a:rPr sz="500" dirty="0">
                          <a:latin typeface="Arial"/>
                          <a:cs typeface="Arial"/>
                        </a:rPr>
                        <a:t>олнено</a:t>
                      </a:r>
                      <a:r>
                        <a:rPr sz="500" spc="5" dirty="0">
                          <a:latin typeface="Arial"/>
                          <a:cs typeface="Arial"/>
                        </a:rPr>
                        <a:t> </a:t>
                      </a:r>
                      <a:r>
                        <a:rPr sz="500" spc="-5" dirty="0">
                          <a:latin typeface="Arial"/>
                          <a:cs typeface="Arial"/>
                        </a:rPr>
                        <a:t>п</a:t>
                      </a:r>
                      <a:r>
                        <a:rPr sz="500" dirty="0">
                          <a:latin typeface="Arial"/>
                          <a:cs typeface="Arial"/>
                        </a:rPr>
                        <a:t>лановых</a:t>
                      </a:r>
                      <a:r>
                        <a:rPr sz="500" spc="10" dirty="0">
                          <a:latin typeface="Arial"/>
                          <a:cs typeface="Arial"/>
                        </a:rPr>
                        <a:t> </a:t>
                      </a:r>
                      <a:r>
                        <a:rPr sz="500" dirty="0">
                          <a:latin typeface="Arial"/>
                          <a:cs typeface="Arial"/>
                        </a:rPr>
                        <a:t>назна</a:t>
                      </a:r>
                      <a:r>
                        <a:rPr sz="500" spc="-5" dirty="0">
                          <a:latin typeface="Arial"/>
                          <a:cs typeface="Arial"/>
                        </a:rPr>
                        <a:t>ч</a:t>
                      </a:r>
                      <a:r>
                        <a:rPr sz="500" dirty="0">
                          <a:latin typeface="Arial"/>
                          <a:cs typeface="Arial"/>
                        </a:rPr>
                        <a:t>ений</a:t>
                      </a:r>
                      <a:endParaRPr sz="500">
                        <a:latin typeface="Arial"/>
                        <a:cs typeface="Arial"/>
                      </a:endParaRPr>
                    </a:p>
                  </a:txBody>
                  <a:tcPr marL="0" marR="0" marT="0" marB="0">
                    <a:lnL w="8890">
                      <a:solidFill>
                        <a:srgbClr val="000000"/>
                      </a:solidFill>
                      <a:prstDash val="solid"/>
                    </a:lnL>
                    <a:lnT w="8890">
                      <a:solidFill>
                        <a:srgbClr val="000000"/>
                      </a:solidFill>
                      <a:prstDash val="solid"/>
                    </a:lnT>
                    <a:lnB w="8889">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r>
              <a:tr h="277775">
                <a:tc vMerge="1">
                  <a:txBody>
                    <a:bodyPr/>
                    <a:lstStyle/>
                    <a:p>
                      <a:endParaRPr/>
                    </a:p>
                  </a:txBody>
                  <a:tcPr marL="0" marR="0" marT="0" marB="0">
                    <a:lnR w="8890">
                      <a:solidFill>
                        <a:srgbClr val="000000"/>
                      </a:solidFill>
                      <a:prstDash val="solid"/>
                    </a:lnR>
                    <a:lnT w="8890">
                      <a:solidFill>
                        <a:srgbClr val="000000"/>
                      </a:solidFill>
                      <a:prstDash val="solid"/>
                    </a:lnT>
                    <a:lnB w="8890">
                      <a:solidFill>
                        <a:srgbClr val="000000"/>
                      </a:solidFill>
                      <a:prstDash val="solid"/>
                    </a:lnB>
                  </a:tcPr>
                </a:tc>
                <a:tc vMerge="1">
                  <a:txBody>
                    <a:bodyPr/>
                    <a:lstStyle/>
                    <a:p>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vMerge="1">
                  <a:txBody>
                    <a:bodyPr/>
                    <a:lstStyle/>
                    <a:p>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vMerge="1">
                  <a:txBody>
                    <a:bodyPr/>
                    <a:lstStyle/>
                    <a:p>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351155" marR="333375" indent="-635" algn="ctr">
                        <a:lnSpc>
                          <a:spcPct val="134000"/>
                        </a:lnSpc>
                      </a:pPr>
                      <a:r>
                        <a:rPr sz="500" spc="-5" dirty="0">
                          <a:latin typeface="Arial"/>
                          <a:cs typeface="Arial"/>
                        </a:rPr>
                        <a:t>ч</a:t>
                      </a:r>
                      <a:r>
                        <a:rPr sz="500" dirty="0">
                          <a:latin typeface="Arial"/>
                          <a:cs typeface="Arial"/>
                        </a:rPr>
                        <a:t>ерез лицевые </a:t>
                      </a:r>
                      <a:r>
                        <a:rPr sz="500" spc="5" dirty="0">
                          <a:latin typeface="Arial"/>
                          <a:cs typeface="Arial"/>
                        </a:rPr>
                        <a:t>с</a:t>
                      </a:r>
                      <a:r>
                        <a:rPr sz="500" spc="-5" dirty="0">
                          <a:latin typeface="Arial"/>
                          <a:cs typeface="Arial"/>
                        </a:rPr>
                        <a:t>ч</a:t>
                      </a:r>
                      <a:r>
                        <a:rPr sz="500" dirty="0">
                          <a:latin typeface="Arial"/>
                          <a:cs typeface="Arial"/>
                        </a:rPr>
                        <a:t>ета</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marL="311785" marR="293370" indent="-635" algn="ctr">
                        <a:lnSpc>
                          <a:spcPct val="129000"/>
                        </a:lnSpc>
                      </a:pPr>
                      <a:r>
                        <a:rPr sz="500" spc="-5" dirty="0">
                          <a:latin typeface="Arial"/>
                          <a:cs typeface="Arial"/>
                        </a:rPr>
                        <a:t>ч</a:t>
                      </a:r>
                      <a:r>
                        <a:rPr sz="500" dirty="0">
                          <a:latin typeface="Arial"/>
                          <a:cs typeface="Arial"/>
                        </a:rPr>
                        <a:t>ерез банков</a:t>
                      </a:r>
                      <a:r>
                        <a:rPr sz="500" spc="5" dirty="0">
                          <a:latin typeface="Arial"/>
                          <a:cs typeface="Arial"/>
                        </a:rPr>
                        <a:t>с</a:t>
                      </a:r>
                      <a:r>
                        <a:rPr sz="500" dirty="0">
                          <a:latin typeface="Arial"/>
                          <a:cs typeface="Arial"/>
                        </a:rPr>
                        <a:t>кие </a:t>
                      </a:r>
                      <a:r>
                        <a:rPr sz="500" spc="5" dirty="0">
                          <a:latin typeface="Arial"/>
                          <a:cs typeface="Arial"/>
                        </a:rPr>
                        <a:t>с</a:t>
                      </a:r>
                      <a:r>
                        <a:rPr sz="500" spc="-5" dirty="0">
                          <a:latin typeface="Arial"/>
                          <a:cs typeface="Arial"/>
                        </a:rPr>
                        <a:t>ч</a:t>
                      </a:r>
                      <a:r>
                        <a:rPr sz="500" dirty="0">
                          <a:latin typeface="Arial"/>
                          <a:cs typeface="Arial"/>
                        </a:rPr>
                        <a:t>ета</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marL="398145" marR="381000" algn="ctr">
                        <a:lnSpc>
                          <a:spcPct val="124000"/>
                        </a:lnSpc>
                      </a:pPr>
                      <a:r>
                        <a:rPr sz="500" spc="-5" dirty="0">
                          <a:latin typeface="Arial"/>
                          <a:cs typeface="Arial"/>
                        </a:rPr>
                        <a:t>ч</a:t>
                      </a:r>
                      <a:r>
                        <a:rPr sz="500" dirty="0">
                          <a:latin typeface="Arial"/>
                          <a:cs typeface="Arial"/>
                        </a:rPr>
                        <a:t>ерез ка</a:t>
                      </a:r>
                      <a:r>
                        <a:rPr sz="500" spc="5" dirty="0">
                          <a:latin typeface="Arial"/>
                          <a:cs typeface="Arial"/>
                        </a:rPr>
                        <a:t>сс</a:t>
                      </a:r>
                      <a:r>
                        <a:rPr sz="500" dirty="0">
                          <a:latin typeface="Arial"/>
                          <a:cs typeface="Arial"/>
                        </a:rPr>
                        <a:t>у</a:t>
                      </a:r>
                      <a:endParaRPr sz="500">
                        <a:latin typeface="Arial"/>
                        <a:cs typeface="Arial"/>
                      </a:endParaRPr>
                    </a:p>
                    <a:p>
                      <a:pPr marL="10795" algn="ctr">
                        <a:lnSpc>
                          <a:spcPct val="100000"/>
                        </a:lnSpc>
                        <a:spcBef>
                          <a:spcPts val="200"/>
                        </a:spcBef>
                      </a:pPr>
                      <a:r>
                        <a:rPr sz="500" spc="-10" dirty="0">
                          <a:latin typeface="Arial"/>
                          <a:cs typeface="Arial"/>
                        </a:rPr>
                        <a:t>у</a:t>
                      </a:r>
                      <a:r>
                        <a:rPr sz="500" spc="-5" dirty="0">
                          <a:latin typeface="Arial"/>
                          <a:cs typeface="Arial"/>
                        </a:rPr>
                        <a:t>ч</a:t>
                      </a:r>
                      <a:r>
                        <a:rPr sz="500" dirty="0">
                          <a:latin typeface="Arial"/>
                          <a:cs typeface="Arial"/>
                        </a:rPr>
                        <a:t>реждения</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marL="297815" marR="264795" indent="-17145">
                        <a:lnSpc>
                          <a:spcPct val="134000"/>
                        </a:lnSpc>
                      </a:pPr>
                      <a:r>
                        <a:rPr sz="500" dirty="0">
                          <a:latin typeface="Arial"/>
                          <a:cs typeface="Arial"/>
                        </a:rPr>
                        <a:t>нека</a:t>
                      </a:r>
                      <a:r>
                        <a:rPr sz="500" spc="5" dirty="0">
                          <a:latin typeface="Arial"/>
                          <a:cs typeface="Arial"/>
                        </a:rPr>
                        <a:t>сс</a:t>
                      </a:r>
                      <a:r>
                        <a:rPr sz="500" dirty="0">
                          <a:latin typeface="Arial"/>
                          <a:cs typeface="Arial"/>
                        </a:rPr>
                        <a:t>овы</a:t>
                      </a:r>
                      <a:r>
                        <a:rPr sz="500" spc="5" dirty="0">
                          <a:latin typeface="Arial"/>
                          <a:cs typeface="Arial"/>
                        </a:rPr>
                        <a:t>м</a:t>
                      </a:r>
                      <a:r>
                        <a:rPr sz="500" dirty="0">
                          <a:latin typeface="Arial"/>
                          <a:cs typeface="Arial"/>
                        </a:rPr>
                        <a:t>и о</a:t>
                      </a:r>
                      <a:r>
                        <a:rPr sz="500" spc="-5" dirty="0">
                          <a:latin typeface="Arial"/>
                          <a:cs typeface="Arial"/>
                        </a:rPr>
                        <a:t>п</a:t>
                      </a:r>
                      <a:r>
                        <a:rPr sz="500" dirty="0">
                          <a:latin typeface="Arial"/>
                          <a:cs typeface="Arial"/>
                        </a:rPr>
                        <a:t>ера</a:t>
                      </a:r>
                      <a:r>
                        <a:rPr sz="500" spc="5" dirty="0">
                          <a:latin typeface="Arial"/>
                          <a:cs typeface="Arial"/>
                        </a:rPr>
                        <a:t>ц</a:t>
                      </a:r>
                      <a:r>
                        <a:rPr sz="500" dirty="0">
                          <a:latin typeface="Arial"/>
                          <a:cs typeface="Arial"/>
                        </a:rPr>
                        <a:t>и</a:t>
                      </a:r>
                      <a:r>
                        <a:rPr sz="500" spc="-5" dirty="0">
                          <a:latin typeface="Arial"/>
                          <a:cs typeface="Arial"/>
                        </a:rPr>
                        <a:t>я</a:t>
                      </a:r>
                      <a:r>
                        <a:rPr sz="500" dirty="0">
                          <a:latin typeface="Arial"/>
                          <a:cs typeface="Arial"/>
                        </a:rPr>
                        <a:t>ми</a:t>
                      </a:r>
                      <a:endParaRPr sz="500">
                        <a:latin typeface="Arial"/>
                        <a:cs typeface="Arial"/>
                      </a:endParaRPr>
                    </a:p>
                  </a:txBody>
                  <a:tcPr marL="0" marR="0" marT="0" marB="0">
                    <a:lnL w="8890">
                      <a:solidFill>
                        <a:srgbClr val="000000"/>
                      </a:solidFill>
                      <a:prstDash val="solid"/>
                    </a:lnL>
                    <a:lnR w="8889">
                      <a:solidFill>
                        <a:srgbClr val="000000"/>
                      </a:solidFill>
                      <a:prstDash val="solid"/>
                    </a:lnR>
                    <a:lnT w="8889">
                      <a:solidFill>
                        <a:srgbClr val="000000"/>
                      </a:solidFill>
                      <a:prstDash val="solid"/>
                    </a:lnT>
                    <a:lnB w="8890">
                      <a:solidFill>
                        <a:srgbClr val="000000"/>
                      </a:solidFill>
                      <a:prstDash val="solid"/>
                    </a:lnB>
                  </a:tcPr>
                </a:tc>
                <a:tc>
                  <a:txBody>
                    <a:bodyPr/>
                    <a:lstStyle/>
                    <a:p>
                      <a:pPr marL="10160" algn="ctr">
                        <a:lnSpc>
                          <a:spcPct val="100000"/>
                        </a:lnSpc>
                      </a:pPr>
                      <a:r>
                        <a:rPr sz="500" dirty="0">
                          <a:latin typeface="Arial"/>
                          <a:cs typeface="Arial"/>
                        </a:rPr>
                        <a:t>итого</a:t>
                      </a:r>
                      <a:endParaRPr sz="500">
                        <a:latin typeface="Arial"/>
                        <a:cs typeface="Arial"/>
                      </a:endParaRPr>
                    </a:p>
                  </a:txBody>
                  <a:tcPr marL="0" marR="0" marT="0" marB="0">
                    <a:lnL w="8889">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marL="270510" marR="257810" algn="ctr">
                        <a:lnSpc>
                          <a:spcPct val="134000"/>
                        </a:lnSpc>
                      </a:pPr>
                      <a:r>
                        <a:rPr sz="500" dirty="0">
                          <a:latin typeface="Arial"/>
                          <a:cs typeface="Arial"/>
                        </a:rPr>
                        <a:t>Не и</a:t>
                      </a:r>
                      <a:r>
                        <a:rPr sz="500" spc="5" dirty="0">
                          <a:latin typeface="Arial"/>
                          <a:cs typeface="Arial"/>
                        </a:rPr>
                        <a:t>с</a:t>
                      </a:r>
                      <a:r>
                        <a:rPr sz="500" spc="-5" dirty="0">
                          <a:latin typeface="Arial"/>
                          <a:cs typeface="Arial"/>
                        </a:rPr>
                        <a:t>п</a:t>
                      </a:r>
                      <a:r>
                        <a:rPr sz="500" dirty="0">
                          <a:latin typeface="Arial"/>
                          <a:cs typeface="Arial"/>
                        </a:rPr>
                        <a:t>олнено </a:t>
                      </a:r>
                      <a:r>
                        <a:rPr sz="500" spc="-5" dirty="0">
                          <a:latin typeface="Arial"/>
                          <a:cs typeface="Arial"/>
                        </a:rPr>
                        <a:t>п</a:t>
                      </a:r>
                      <a:r>
                        <a:rPr sz="500" dirty="0">
                          <a:latin typeface="Arial"/>
                          <a:cs typeface="Arial"/>
                        </a:rPr>
                        <a:t>лановых назна</a:t>
                      </a:r>
                      <a:r>
                        <a:rPr sz="500" spc="-5" dirty="0">
                          <a:latin typeface="Arial"/>
                          <a:cs typeface="Arial"/>
                        </a:rPr>
                        <a:t>ч</a:t>
                      </a:r>
                      <a:r>
                        <a:rPr sz="500" dirty="0">
                          <a:latin typeface="Arial"/>
                          <a:cs typeface="Arial"/>
                        </a:rPr>
                        <a:t>ений</a:t>
                      </a:r>
                      <a:endParaRPr sz="500">
                        <a:latin typeface="Arial"/>
                        <a:cs typeface="Arial"/>
                      </a:endParaRPr>
                    </a:p>
                  </a:txBody>
                  <a:tcPr marL="0" marR="0" marT="0" marB="0">
                    <a:lnL w="8890">
                      <a:solidFill>
                        <a:srgbClr val="000000"/>
                      </a:solidFill>
                      <a:prstDash val="solid"/>
                    </a:lnL>
                    <a:lnT w="8889">
                      <a:solidFill>
                        <a:srgbClr val="000000"/>
                      </a:solidFill>
                      <a:prstDash val="solid"/>
                    </a:lnT>
                    <a:lnB w="8890">
                      <a:solidFill>
                        <a:srgbClr val="000000"/>
                      </a:solidFill>
                      <a:prstDash val="solid"/>
                    </a:lnB>
                  </a:tcPr>
                </a:tc>
              </a:tr>
              <a:tr h="178964">
                <a:tc>
                  <a:txBody>
                    <a:bodyPr/>
                    <a:lstStyle/>
                    <a:p>
                      <a:pPr marL="15875" algn="ctr">
                        <a:lnSpc>
                          <a:spcPct val="100000"/>
                        </a:lnSpc>
                      </a:pPr>
                      <a:r>
                        <a:rPr sz="500" dirty="0">
                          <a:latin typeface="Arial"/>
                          <a:cs typeface="Arial"/>
                        </a:rPr>
                        <a:t>1</a:t>
                      </a:r>
                      <a:endParaRPr sz="500">
                        <a:latin typeface="Arial"/>
                        <a:cs typeface="Arial"/>
                      </a:endParaRPr>
                    </a:p>
                  </a:txBody>
                  <a:tcPr marL="0" marR="0" marT="0" marB="0">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8890" algn="ctr">
                        <a:lnSpc>
                          <a:spcPct val="100000"/>
                        </a:lnSpc>
                      </a:pPr>
                      <a:r>
                        <a:rPr sz="500" dirty="0">
                          <a:latin typeface="Arial"/>
                          <a:cs typeface="Arial"/>
                        </a:rPr>
                        <a:t>2</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10795" algn="ctr">
                        <a:lnSpc>
                          <a:spcPct val="100000"/>
                        </a:lnSpc>
                      </a:pPr>
                      <a:r>
                        <a:rPr sz="500" dirty="0">
                          <a:latin typeface="Arial"/>
                          <a:cs typeface="Arial"/>
                        </a:rPr>
                        <a:t>4</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10160" algn="ctr">
                        <a:lnSpc>
                          <a:spcPct val="100000"/>
                        </a:lnSpc>
                      </a:pPr>
                      <a:r>
                        <a:rPr sz="500" dirty="0">
                          <a:latin typeface="Arial"/>
                          <a:cs typeface="Arial"/>
                        </a:rPr>
                        <a:t>5</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10160" algn="ctr">
                        <a:lnSpc>
                          <a:spcPct val="100000"/>
                        </a:lnSpc>
                      </a:pPr>
                      <a:r>
                        <a:rPr sz="500" dirty="0">
                          <a:latin typeface="Arial"/>
                          <a:cs typeface="Arial"/>
                        </a:rPr>
                        <a:t>6</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10160" algn="ctr">
                        <a:lnSpc>
                          <a:spcPct val="100000"/>
                        </a:lnSpc>
                      </a:pPr>
                      <a:r>
                        <a:rPr sz="500" dirty="0">
                          <a:latin typeface="Arial"/>
                          <a:cs typeface="Arial"/>
                        </a:rPr>
                        <a:t>7</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9525" algn="ctr">
                        <a:lnSpc>
                          <a:spcPct val="100000"/>
                        </a:lnSpc>
                      </a:pPr>
                      <a:r>
                        <a:rPr sz="500" dirty="0">
                          <a:latin typeface="Arial"/>
                          <a:cs typeface="Arial"/>
                        </a:rPr>
                        <a:t>8</a:t>
                      </a:r>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16509">
                      <a:solidFill>
                        <a:srgbClr val="000000"/>
                      </a:solidFill>
                      <a:prstDash val="solid"/>
                    </a:lnB>
                  </a:tcPr>
                </a:tc>
                <a:tc>
                  <a:txBody>
                    <a:bodyPr/>
                    <a:lstStyle/>
                    <a:p>
                      <a:pPr marL="10160" algn="ctr">
                        <a:lnSpc>
                          <a:spcPct val="100000"/>
                        </a:lnSpc>
                      </a:pPr>
                      <a:r>
                        <a:rPr sz="500" dirty="0">
                          <a:latin typeface="Arial"/>
                          <a:cs typeface="Arial"/>
                        </a:rPr>
                        <a:t>9</a:t>
                      </a:r>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pPr marL="6350" algn="ctr">
                        <a:lnSpc>
                          <a:spcPct val="100000"/>
                        </a:lnSpc>
                      </a:pPr>
                      <a:r>
                        <a:rPr sz="500" dirty="0">
                          <a:latin typeface="Arial"/>
                          <a:cs typeface="Arial"/>
                        </a:rPr>
                        <a:t>10</a:t>
                      </a:r>
                      <a:endParaRPr sz="500">
                        <a:latin typeface="Arial"/>
                        <a:cs typeface="Arial"/>
                      </a:endParaRPr>
                    </a:p>
                  </a:txBody>
                  <a:tcPr marL="0" marR="0" marT="0" marB="0">
                    <a:lnL w="8890">
                      <a:solidFill>
                        <a:srgbClr val="000000"/>
                      </a:solidFill>
                      <a:prstDash val="solid"/>
                    </a:lnL>
                    <a:lnT w="8890">
                      <a:solidFill>
                        <a:srgbClr val="000000"/>
                      </a:solidFill>
                      <a:prstDash val="solid"/>
                    </a:lnT>
                    <a:lnB w="16509">
                      <a:solidFill>
                        <a:srgbClr val="000000"/>
                      </a:solidFill>
                      <a:prstDash val="solid"/>
                    </a:lnB>
                  </a:tcPr>
                </a:tc>
              </a:tr>
              <a:tr h="93282">
                <a:tc>
                  <a:txBody>
                    <a:bodyPr/>
                    <a:lstStyle/>
                    <a:p>
                      <a:pPr marL="121920">
                        <a:lnSpc>
                          <a:spcPct val="100000"/>
                        </a:lnSpc>
                      </a:pPr>
                      <a:r>
                        <a:rPr sz="500" i="1" dirty="0">
                          <a:latin typeface="Arial"/>
                          <a:cs typeface="Arial"/>
                        </a:rPr>
                        <a:t>Изм</a:t>
                      </a:r>
                      <a:r>
                        <a:rPr sz="500" i="1" spc="-5" dirty="0">
                          <a:latin typeface="Arial"/>
                          <a:cs typeface="Arial"/>
                        </a:rPr>
                        <a:t>е</a:t>
                      </a:r>
                      <a:r>
                        <a:rPr sz="500" i="1" dirty="0">
                          <a:latin typeface="Arial"/>
                          <a:cs typeface="Arial"/>
                        </a:rPr>
                        <a:t>н</a:t>
                      </a:r>
                      <a:r>
                        <a:rPr sz="500" i="1" spc="-5" dirty="0">
                          <a:latin typeface="Arial"/>
                          <a:cs typeface="Arial"/>
                        </a:rPr>
                        <a:t>е</a:t>
                      </a:r>
                      <a:r>
                        <a:rPr sz="500" i="1" dirty="0">
                          <a:latin typeface="Arial"/>
                          <a:cs typeface="Arial"/>
                        </a:rPr>
                        <a:t>н</a:t>
                      </a:r>
                      <a:r>
                        <a:rPr sz="500" i="1" spc="-5" dirty="0">
                          <a:latin typeface="Arial"/>
                          <a:cs typeface="Arial"/>
                        </a:rPr>
                        <a:t>и</a:t>
                      </a:r>
                      <a:r>
                        <a:rPr sz="500" i="1" dirty="0">
                          <a:latin typeface="Arial"/>
                          <a:cs typeface="Arial"/>
                        </a:rPr>
                        <a:t>е</a:t>
                      </a:r>
                      <a:r>
                        <a:rPr sz="500" i="1" spc="10" dirty="0">
                          <a:latin typeface="Arial"/>
                          <a:cs typeface="Arial"/>
                        </a:rPr>
                        <a:t> </a:t>
                      </a:r>
                      <a:r>
                        <a:rPr sz="500" i="1" spc="-5" dirty="0">
                          <a:latin typeface="Arial"/>
                          <a:cs typeface="Arial"/>
                        </a:rPr>
                        <a:t>о</a:t>
                      </a:r>
                      <a:r>
                        <a:rPr sz="500" i="1" spc="5" dirty="0">
                          <a:latin typeface="Arial"/>
                          <a:cs typeface="Arial"/>
                        </a:rPr>
                        <a:t>с</a:t>
                      </a:r>
                      <a:r>
                        <a:rPr sz="500" i="1" dirty="0">
                          <a:latin typeface="Arial"/>
                          <a:cs typeface="Arial"/>
                        </a:rPr>
                        <a:t>т</a:t>
                      </a:r>
                      <a:r>
                        <a:rPr sz="500" i="1" spc="-5" dirty="0">
                          <a:latin typeface="Arial"/>
                          <a:cs typeface="Arial"/>
                        </a:rPr>
                        <a:t>а</a:t>
                      </a:r>
                      <a:r>
                        <a:rPr sz="500" i="1" dirty="0">
                          <a:latin typeface="Arial"/>
                          <a:cs typeface="Arial"/>
                        </a:rPr>
                        <a:t>тк</a:t>
                      </a:r>
                      <a:r>
                        <a:rPr sz="500" i="1" spc="-5" dirty="0">
                          <a:latin typeface="Arial"/>
                          <a:cs typeface="Arial"/>
                        </a:rPr>
                        <a:t>о</a:t>
                      </a:r>
                      <a:r>
                        <a:rPr sz="500" i="1" dirty="0">
                          <a:latin typeface="Arial"/>
                          <a:cs typeface="Arial"/>
                        </a:rPr>
                        <a:t>в</a:t>
                      </a:r>
                      <a:r>
                        <a:rPr sz="500" i="1" spc="15" dirty="0">
                          <a:latin typeface="Arial"/>
                          <a:cs typeface="Arial"/>
                        </a:rPr>
                        <a:t> </a:t>
                      </a:r>
                      <a:r>
                        <a:rPr sz="500" i="1" spc="5" dirty="0">
                          <a:latin typeface="Arial"/>
                          <a:cs typeface="Arial"/>
                        </a:rPr>
                        <a:t>с</a:t>
                      </a:r>
                      <a:r>
                        <a:rPr sz="500" i="1" spc="-5" dirty="0">
                          <a:latin typeface="Arial"/>
                          <a:cs typeface="Arial"/>
                        </a:rPr>
                        <a:t>ре</a:t>
                      </a:r>
                      <a:r>
                        <a:rPr sz="500" i="1" dirty="0">
                          <a:latin typeface="Arial"/>
                          <a:cs typeface="Arial"/>
                        </a:rPr>
                        <a:t>дств</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marL="112395">
                        <a:lnSpc>
                          <a:spcPct val="100000"/>
                        </a:lnSpc>
                      </a:pPr>
                      <a:r>
                        <a:rPr sz="500" dirty="0">
                          <a:latin typeface="Arial"/>
                          <a:cs typeface="Arial"/>
                        </a:rPr>
                        <a:t>700</a:t>
                      </a:r>
                      <a:endParaRPr sz="500">
                        <a:latin typeface="Arial"/>
                        <a:cs typeface="Arial"/>
                      </a:endParaRPr>
                    </a:p>
                  </a:txBody>
                  <a:tcPr marL="0" marR="0" marT="0" marB="0">
                    <a:lnL w="16509">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х</a:t>
                      </a:r>
                      <a:endParaRPr sz="500">
                        <a:latin typeface="Arial"/>
                        <a:cs typeface="Arial"/>
                      </a:endParaRPr>
                    </a:p>
                  </a:txBody>
                  <a:tcPr marL="0" marR="0" marT="0" marB="0">
                    <a:lnL w="8890">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pPr marL="506730">
                        <a:lnSpc>
                          <a:spcPct val="100000"/>
                        </a:lnSpc>
                      </a:pPr>
                      <a:r>
                        <a:rPr sz="500" spc="-5" dirty="0">
                          <a:latin typeface="Arial"/>
                          <a:cs typeface="Arial"/>
                        </a:rPr>
                        <a:t>-</a:t>
                      </a:r>
                      <a:r>
                        <a:rPr sz="500" dirty="0">
                          <a:latin typeface="Arial"/>
                          <a:cs typeface="Arial"/>
                        </a:rPr>
                        <a:t>27</a:t>
                      </a:r>
                      <a:r>
                        <a:rPr sz="500" spc="5" dirty="0">
                          <a:latin typeface="Arial"/>
                          <a:cs typeface="Arial"/>
                        </a:rPr>
                        <a:t> </a:t>
                      </a:r>
                      <a:r>
                        <a:rPr sz="500" dirty="0">
                          <a:latin typeface="Arial"/>
                          <a:cs typeface="Arial"/>
                        </a:rPr>
                        <a:t>253</a:t>
                      </a:r>
                      <a:r>
                        <a:rPr sz="500" spc="5" dirty="0">
                          <a:latin typeface="Arial"/>
                          <a:cs typeface="Arial"/>
                        </a:rPr>
                        <a:t> </a:t>
                      </a:r>
                      <a:r>
                        <a:rPr sz="500" dirty="0">
                          <a:latin typeface="Arial"/>
                          <a:cs typeface="Arial"/>
                        </a:rPr>
                        <a:t>013.54</a:t>
                      </a:r>
                      <a:endParaRPr sz="500">
                        <a:latin typeface="Arial"/>
                        <a:cs typeface="Arial"/>
                      </a:endParaRPr>
                    </a:p>
                  </a:txBody>
                  <a:tcPr marL="0" marR="0" marT="0" marB="0">
                    <a:lnL w="8890">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16509">
                      <a:solidFill>
                        <a:srgbClr val="000000"/>
                      </a:solidFill>
                      <a:prstDash val="solid"/>
                    </a:lnT>
                    <a:lnB w="8890">
                      <a:solidFill>
                        <a:srgbClr val="000000"/>
                      </a:solidFill>
                      <a:prstDash val="solid"/>
                    </a:lnB>
                  </a:tcPr>
                </a:tc>
                <a:tc>
                  <a:txBody>
                    <a:bodyPr/>
                    <a:lstStyle/>
                    <a:p>
                      <a:pPr marL="506730">
                        <a:lnSpc>
                          <a:spcPct val="100000"/>
                        </a:lnSpc>
                      </a:pPr>
                      <a:r>
                        <a:rPr sz="500" spc="-5" dirty="0">
                          <a:latin typeface="Arial"/>
                          <a:cs typeface="Arial"/>
                        </a:rPr>
                        <a:t>-</a:t>
                      </a:r>
                      <a:r>
                        <a:rPr sz="500" dirty="0">
                          <a:latin typeface="Arial"/>
                          <a:cs typeface="Arial"/>
                        </a:rPr>
                        <a:t>27</a:t>
                      </a:r>
                      <a:r>
                        <a:rPr sz="500" spc="5" dirty="0">
                          <a:latin typeface="Arial"/>
                          <a:cs typeface="Arial"/>
                        </a:rPr>
                        <a:t> </a:t>
                      </a:r>
                      <a:r>
                        <a:rPr sz="500" dirty="0">
                          <a:latin typeface="Arial"/>
                          <a:cs typeface="Arial"/>
                        </a:rPr>
                        <a:t>253</a:t>
                      </a:r>
                      <a:r>
                        <a:rPr sz="500" spc="5" dirty="0">
                          <a:latin typeface="Arial"/>
                          <a:cs typeface="Arial"/>
                        </a:rPr>
                        <a:t> </a:t>
                      </a:r>
                      <a:r>
                        <a:rPr sz="500" dirty="0">
                          <a:latin typeface="Arial"/>
                          <a:cs typeface="Arial"/>
                        </a:rPr>
                        <a:t>013.54</a:t>
                      </a:r>
                      <a:endParaRPr sz="500">
                        <a:latin typeface="Arial"/>
                        <a:cs typeface="Arial"/>
                      </a:endParaRPr>
                    </a:p>
                  </a:txBody>
                  <a:tcPr marL="0" marR="0" marT="0" marB="0">
                    <a:lnL w="8889">
                      <a:solidFill>
                        <a:srgbClr val="000000"/>
                      </a:solidFill>
                      <a:prstDash val="solid"/>
                    </a:lnL>
                    <a:lnR w="8890">
                      <a:solidFill>
                        <a:srgbClr val="000000"/>
                      </a:solidFill>
                      <a:prstDash val="solid"/>
                    </a:lnR>
                    <a:lnT w="16509">
                      <a:solidFill>
                        <a:srgbClr val="000000"/>
                      </a:solidFill>
                      <a:prstDash val="solid"/>
                    </a:lnT>
                    <a:lnB w="8890">
                      <a:solidFill>
                        <a:srgbClr val="000000"/>
                      </a:solidFill>
                      <a:prstDash val="solid"/>
                    </a:lnB>
                  </a:tcPr>
                </a:tc>
                <a:tc>
                  <a:txBody>
                    <a:bodyPr/>
                    <a:lstStyle/>
                    <a:p>
                      <a:pPr marL="527685">
                        <a:lnSpc>
                          <a:spcPct val="100000"/>
                        </a:lnSpc>
                      </a:pPr>
                      <a:r>
                        <a:rPr sz="500" dirty="0">
                          <a:latin typeface="Arial"/>
                          <a:cs typeface="Arial"/>
                        </a:rPr>
                        <a:t>27</a:t>
                      </a:r>
                      <a:r>
                        <a:rPr sz="500" spc="5" dirty="0">
                          <a:latin typeface="Arial"/>
                          <a:cs typeface="Arial"/>
                        </a:rPr>
                        <a:t> </a:t>
                      </a:r>
                      <a:r>
                        <a:rPr sz="500" dirty="0">
                          <a:latin typeface="Arial"/>
                          <a:cs typeface="Arial"/>
                        </a:rPr>
                        <a:t>253</a:t>
                      </a:r>
                      <a:r>
                        <a:rPr sz="500" spc="5" dirty="0">
                          <a:latin typeface="Arial"/>
                          <a:cs typeface="Arial"/>
                        </a:rPr>
                        <a:t> </a:t>
                      </a:r>
                      <a:r>
                        <a:rPr sz="500" dirty="0">
                          <a:latin typeface="Arial"/>
                          <a:cs typeface="Arial"/>
                        </a:rPr>
                        <a:t>013</a:t>
                      </a:r>
                      <a:r>
                        <a:rPr sz="500" spc="-5" dirty="0">
                          <a:latin typeface="Arial"/>
                          <a:cs typeface="Arial"/>
                        </a:rPr>
                        <a:t>.</a:t>
                      </a:r>
                      <a:r>
                        <a:rPr sz="500" dirty="0">
                          <a:latin typeface="Arial"/>
                          <a:cs typeface="Arial"/>
                        </a:rPr>
                        <a:t>54</a:t>
                      </a:r>
                      <a:endParaRPr sz="500">
                        <a:latin typeface="Arial"/>
                        <a:cs typeface="Arial"/>
                      </a:endParaRPr>
                    </a:p>
                  </a:txBody>
                  <a:tcPr marL="0" marR="0" marT="0" marB="0">
                    <a:lnL w="8890">
                      <a:solidFill>
                        <a:srgbClr val="000000"/>
                      </a:solidFill>
                      <a:prstDash val="solid"/>
                    </a:lnL>
                    <a:lnR w="16510">
                      <a:solidFill>
                        <a:srgbClr val="000000"/>
                      </a:solidFill>
                      <a:prstDash val="solid"/>
                    </a:lnR>
                    <a:lnT w="16509">
                      <a:solidFill>
                        <a:srgbClr val="000000"/>
                      </a:solidFill>
                      <a:prstDash val="solid"/>
                    </a:lnT>
                    <a:lnB w="8890">
                      <a:solidFill>
                        <a:srgbClr val="000000"/>
                      </a:solidFill>
                      <a:prstDash val="solid"/>
                    </a:lnB>
                  </a:tcPr>
                </a:tc>
              </a:tr>
              <a:tr h="92591">
                <a:tc>
                  <a:txBody>
                    <a:bodyPr/>
                    <a:lstStyle/>
                    <a:p>
                      <a:pPr marL="226695">
                        <a:lnSpc>
                          <a:spcPct val="100000"/>
                        </a:lnSpc>
                      </a:pPr>
                      <a:r>
                        <a:rPr sz="500" spc="-20" dirty="0">
                          <a:latin typeface="Arial"/>
                          <a:cs typeface="Arial"/>
                        </a:rPr>
                        <a:t>у</a:t>
                      </a:r>
                      <a:r>
                        <a:rPr sz="500" dirty="0">
                          <a:latin typeface="Arial"/>
                          <a:cs typeface="Arial"/>
                        </a:rPr>
                        <a:t>в</a:t>
                      </a:r>
                      <a:r>
                        <a:rPr sz="500" spc="-5" dirty="0">
                          <a:latin typeface="Arial"/>
                          <a:cs typeface="Arial"/>
                        </a:rPr>
                        <a:t>е</a:t>
                      </a:r>
                      <a:r>
                        <a:rPr sz="500" dirty="0">
                          <a:latin typeface="Arial"/>
                          <a:cs typeface="Arial"/>
                        </a:rPr>
                        <a:t>л</a:t>
                      </a:r>
                      <a:r>
                        <a:rPr sz="500" spc="-5" dirty="0">
                          <a:latin typeface="Arial"/>
                          <a:cs typeface="Arial"/>
                        </a:rPr>
                        <a:t>и</a:t>
                      </a:r>
                      <a:r>
                        <a:rPr sz="500" spc="5" dirty="0">
                          <a:latin typeface="Arial"/>
                          <a:cs typeface="Arial"/>
                        </a:rPr>
                        <a:t>ч</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е</a:t>
                      </a:r>
                      <a:r>
                        <a:rPr sz="500" spc="10" dirty="0">
                          <a:latin typeface="Arial"/>
                          <a:cs typeface="Arial"/>
                        </a:rPr>
                        <a:t> </a:t>
                      </a:r>
                      <a:r>
                        <a:rPr sz="500" spc="-5" dirty="0">
                          <a:latin typeface="Arial"/>
                          <a:cs typeface="Arial"/>
                        </a:rPr>
                        <a:t>о</a:t>
                      </a:r>
                      <a:r>
                        <a:rPr sz="500" spc="5" dirty="0">
                          <a:latin typeface="Arial"/>
                          <a:cs typeface="Arial"/>
                        </a:rPr>
                        <a:t>с</a:t>
                      </a:r>
                      <a:r>
                        <a:rPr sz="500" spc="-10" dirty="0">
                          <a:latin typeface="Arial"/>
                          <a:cs typeface="Arial"/>
                        </a:rPr>
                        <a:t>т</a:t>
                      </a:r>
                      <a:r>
                        <a:rPr sz="500" spc="-5" dirty="0">
                          <a:latin typeface="Arial"/>
                          <a:cs typeface="Arial"/>
                        </a:rPr>
                        <a:t>а</a:t>
                      </a:r>
                      <a:r>
                        <a:rPr sz="500" spc="-10" dirty="0">
                          <a:latin typeface="Arial"/>
                          <a:cs typeface="Arial"/>
                        </a:rPr>
                        <a:t>тк</a:t>
                      </a:r>
                      <a:r>
                        <a:rPr sz="500" spc="-5" dirty="0">
                          <a:latin typeface="Arial"/>
                          <a:cs typeface="Arial"/>
                        </a:rPr>
                        <a:t>о</a:t>
                      </a:r>
                      <a:r>
                        <a:rPr sz="500" dirty="0">
                          <a:latin typeface="Arial"/>
                          <a:cs typeface="Arial"/>
                        </a:rPr>
                        <a:t>в</a:t>
                      </a:r>
                      <a:r>
                        <a:rPr sz="500" spc="10" dirty="0">
                          <a:latin typeface="Arial"/>
                          <a:cs typeface="Arial"/>
                        </a:rPr>
                        <a:t> </a:t>
                      </a:r>
                      <a:r>
                        <a:rPr sz="500" spc="5" dirty="0">
                          <a:latin typeface="Arial"/>
                          <a:cs typeface="Arial"/>
                        </a:rPr>
                        <a:t>с</a:t>
                      </a:r>
                      <a:r>
                        <a:rPr sz="500" spc="-5" dirty="0">
                          <a:latin typeface="Arial"/>
                          <a:cs typeface="Arial"/>
                        </a:rPr>
                        <a:t>ре</a:t>
                      </a:r>
                      <a:r>
                        <a:rPr sz="500" dirty="0">
                          <a:latin typeface="Arial"/>
                          <a:cs typeface="Arial"/>
                        </a:rPr>
                        <a:t>д</a:t>
                      </a:r>
                      <a:r>
                        <a:rPr sz="500" spc="5" dirty="0">
                          <a:latin typeface="Arial"/>
                          <a:cs typeface="Arial"/>
                        </a:rPr>
                        <a:t>с</a:t>
                      </a:r>
                      <a:r>
                        <a:rPr sz="500" spc="-10" dirty="0">
                          <a:latin typeface="Arial"/>
                          <a:cs typeface="Arial"/>
                        </a:rPr>
                        <a:t>т</a:t>
                      </a:r>
                      <a:r>
                        <a:rPr sz="500" dirty="0">
                          <a:latin typeface="Arial"/>
                          <a:cs typeface="Arial"/>
                        </a:rPr>
                        <a:t>в,</a:t>
                      </a:r>
                      <a:r>
                        <a:rPr sz="500" spc="15" dirty="0">
                          <a:latin typeface="Arial"/>
                          <a:cs typeface="Arial"/>
                        </a:rPr>
                        <a:t> </a:t>
                      </a:r>
                      <a:r>
                        <a:rPr sz="500" dirty="0">
                          <a:latin typeface="Arial"/>
                          <a:cs typeface="Arial"/>
                        </a:rPr>
                        <a:t>в</a:t>
                      </a:r>
                      <a:r>
                        <a:rPr sz="500" spc="5" dirty="0">
                          <a:latin typeface="Arial"/>
                          <a:cs typeface="Arial"/>
                        </a:rPr>
                        <a:t>с</a:t>
                      </a:r>
                      <a:r>
                        <a:rPr sz="500" spc="-5" dirty="0">
                          <a:latin typeface="Arial"/>
                          <a:cs typeface="Arial"/>
                        </a:rPr>
                        <a:t>е</a:t>
                      </a:r>
                      <a:r>
                        <a:rPr sz="500" dirty="0">
                          <a:latin typeface="Arial"/>
                          <a:cs typeface="Arial"/>
                        </a:rPr>
                        <a:t>го</a:t>
                      </a:r>
                      <a:r>
                        <a:rPr sz="500" spc="10" dirty="0">
                          <a:latin typeface="Arial"/>
                          <a:cs typeface="Arial"/>
                        </a:rPr>
                        <a:t> </a:t>
                      </a:r>
                      <a:r>
                        <a:rPr sz="500" spc="-5" dirty="0">
                          <a:latin typeface="Arial"/>
                          <a:cs typeface="Arial"/>
                        </a:rPr>
                        <a:t>(-</a:t>
                      </a:r>
                      <a:r>
                        <a:rPr sz="500" dirty="0">
                          <a:latin typeface="Arial"/>
                          <a:cs typeface="Arial"/>
                        </a:rPr>
                        <a:t>)</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marL="112395">
                        <a:lnSpc>
                          <a:spcPct val="100000"/>
                        </a:lnSpc>
                      </a:pPr>
                      <a:r>
                        <a:rPr sz="500" dirty="0">
                          <a:latin typeface="Arial"/>
                          <a:cs typeface="Arial"/>
                        </a:rPr>
                        <a:t>710</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510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506730">
                        <a:lnSpc>
                          <a:spcPct val="100000"/>
                        </a:lnSpc>
                      </a:pPr>
                      <a:r>
                        <a:rPr sz="500" spc="-5" dirty="0">
                          <a:latin typeface="Arial"/>
                          <a:cs typeface="Arial"/>
                        </a:rPr>
                        <a:t>-</a:t>
                      </a:r>
                      <a:r>
                        <a:rPr sz="500" dirty="0">
                          <a:latin typeface="Arial"/>
                          <a:cs typeface="Arial"/>
                        </a:rPr>
                        <a:t>40</a:t>
                      </a:r>
                      <a:r>
                        <a:rPr sz="500" spc="5" dirty="0">
                          <a:latin typeface="Arial"/>
                          <a:cs typeface="Arial"/>
                        </a:rPr>
                        <a:t> </a:t>
                      </a:r>
                      <a:r>
                        <a:rPr sz="500" dirty="0">
                          <a:latin typeface="Arial"/>
                          <a:cs typeface="Arial"/>
                        </a:rPr>
                        <a:t>303</a:t>
                      </a:r>
                      <a:r>
                        <a:rPr sz="500" spc="5" dirty="0">
                          <a:latin typeface="Arial"/>
                          <a:cs typeface="Arial"/>
                        </a:rPr>
                        <a:t> </a:t>
                      </a:r>
                      <a:r>
                        <a:rPr sz="500" dirty="0">
                          <a:latin typeface="Arial"/>
                          <a:cs typeface="Arial"/>
                        </a:rPr>
                        <a:t>219.88</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598170">
                        <a:lnSpc>
                          <a:spcPct val="100000"/>
                        </a:lnSpc>
                      </a:pPr>
                      <a:r>
                        <a:rPr sz="500" spc="-5" dirty="0">
                          <a:latin typeface="Arial"/>
                          <a:cs typeface="Arial"/>
                        </a:rPr>
                        <a:t>-</a:t>
                      </a:r>
                      <a:r>
                        <a:rPr sz="500" dirty="0">
                          <a:latin typeface="Arial"/>
                          <a:cs typeface="Arial"/>
                        </a:rPr>
                        <a:t>119</a:t>
                      </a:r>
                      <a:r>
                        <a:rPr sz="500" spc="5" dirty="0">
                          <a:latin typeface="Arial"/>
                          <a:cs typeface="Arial"/>
                        </a:rPr>
                        <a:t> </a:t>
                      </a:r>
                      <a:r>
                        <a:rPr sz="500" dirty="0">
                          <a:latin typeface="Arial"/>
                          <a:cs typeface="Arial"/>
                        </a:rPr>
                        <a:t>212.03</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634365">
                        <a:lnSpc>
                          <a:spcPct val="100000"/>
                        </a:lnSpc>
                      </a:pPr>
                      <a:r>
                        <a:rPr sz="500" spc="-5" dirty="0">
                          <a:latin typeface="Arial"/>
                          <a:cs typeface="Arial"/>
                        </a:rPr>
                        <a:t>-</a:t>
                      </a:r>
                      <a:r>
                        <a:rPr sz="500" dirty="0">
                          <a:latin typeface="Arial"/>
                          <a:cs typeface="Arial"/>
                        </a:rPr>
                        <a:t>75</a:t>
                      </a:r>
                      <a:r>
                        <a:rPr sz="500" spc="5" dirty="0">
                          <a:latin typeface="Arial"/>
                          <a:cs typeface="Arial"/>
                        </a:rPr>
                        <a:t> </a:t>
                      </a:r>
                      <a:r>
                        <a:rPr sz="500" dirty="0">
                          <a:latin typeface="Arial"/>
                          <a:cs typeface="Arial"/>
                        </a:rPr>
                        <a:t>050.11</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pPr marL="506730">
                        <a:lnSpc>
                          <a:spcPct val="100000"/>
                        </a:lnSpc>
                      </a:pPr>
                      <a:r>
                        <a:rPr sz="500" spc="-5" dirty="0">
                          <a:latin typeface="Arial"/>
                          <a:cs typeface="Arial"/>
                        </a:rPr>
                        <a:t>-</a:t>
                      </a:r>
                      <a:r>
                        <a:rPr sz="500" dirty="0">
                          <a:latin typeface="Arial"/>
                          <a:cs typeface="Arial"/>
                        </a:rPr>
                        <a:t>40</a:t>
                      </a:r>
                      <a:r>
                        <a:rPr sz="500" spc="5" dirty="0">
                          <a:latin typeface="Arial"/>
                          <a:cs typeface="Arial"/>
                        </a:rPr>
                        <a:t> </a:t>
                      </a:r>
                      <a:r>
                        <a:rPr sz="500" dirty="0">
                          <a:latin typeface="Arial"/>
                          <a:cs typeface="Arial"/>
                        </a:rPr>
                        <a:t>497</a:t>
                      </a:r>
                      <a:r>
                        <a:rPr sz="500" spc="5" dirty="0">
                          <a:latin typeface="Arial"/>
                          <a:cs typeface="Arial"/>
                        </a:rPr>
                        <a:t> </a:t>
                      </a:r>
                      <a:r>
                        <a:rPr sz="500" dirty="0">
                          <a:latin typeface="Arial"/>
                          <a:cs typeface="Arial"/>
                        </a:rPr>
                        <a:t>482.02</a:t>
                      </a:r>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13970" algn="ctr">
                        <a:lnSpc>
                          <a:spcPct val="100000"/>
                        </a:lnSpc>
                      </a:pPr>
                      <a:r>
                        <a:rPr sz="500" dirty="0">
                          <a:latin typeface="Arial"/>
                          <a:cs typeface="Arial"/>
                        </a:rPr>
                        <a:t>х</a:t>
                      </a:r>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bl>
          </a:graphicData>
        </a:graphic>
      </p:graphicFrame>
    </p:spTree>
    <p:extLst>
      <p:ext uri="{BB962C8B-B14F-4D97-AF65-F5344CB8AC3E}">
        <p14:creationId xmlns:p14="http://schemas.microsoft.com/office/powerpoint/2010/main" val="29846990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296713" y="2316158"/>
            <a:ext cx="538649" cy="61555"/>
          </a:xfrm>
          <a:prstGeom prst="rect">
            <a:avLst/>
          </a:prstGeom>
        </p:spPr>
        <p:txBody>
          <a:bodyPr vert="horz" wrap="square" lIns="0" tIns="0" rIns="0" bIns="0" rtlCol="0">
            <a:spAutoFit/>
          </a:bodyPr>
          <a:lstStyle/>
          <a:p>
            <a:pPr marL="11132"/>
            <a:r>
              <a:rPr sz="400" spc="4" dirty="0">
                <a:latin typeface="Arial"/>
                <a:cs typeface="Arial"/>
              </a:rPr>
              <a:t>Форма 0503737</a:t>
            </a:r>
            <a:r>
              <a:rPr sz="400" dirty="0">
                <a:latin typeface="Arial"/>
                <a:cs typeface="Arial"/>
              </a:rPr>
              <a:t> </a:t>
            </a:r>
            <a:r>
              <a:rPr sz="400" spc="9" dirty="0">
                <a:latin typeface="Arial"/>
                <a:cs typeface="Arial"/>
              </a:rPr>
              <a:t> с</a:t>
            </a:r>
            <a:r>
              <a:rPr sz="400" spc="4" dirty="0">
                <a:latin typeface="Arial"/>
                <a:cs typeface="Arial"/>
              </a:rPr>
              <a:t>.8</a:t>
            </a:r>
            <a:endParaRPr sz="400">
              <a:latin typeface="Arial"/>
              <a:cs typeface="Arial"/>
            </a:endParaRPr>
          </a:p>
        </p:txBody>
      </p:sp>
      <p:sp>
        <p:nvSpPr>
          <p:cNvPr id="5" name="object 5"/>
          <p:cNvSpPr txBox="1"/>
          <p:nvPr/>
        </p:nvSpPr>
        <p:spPr>
          <a:xfrm>
            <a:off x="2827168" y="2297121"/>
            <a:ext cx="2762748" cy="92333"/>
          </a:xfrm>
          <a:prstGeom prst="rect">
            <a:avLst/>
          </a:prstGeom>
        </p:spPr>
        <p:txBody>
          <a:bodyPr vert="horz" wrap="square" lIns="0" tIns="0" rIns="0" bIns="0" rtlCol="0">
            <a:spAutoFit/>
          </a:bodyPr>
          <a:lstStyle/>
          <a:p>
            <a:pPr marL="11132"/>
            <a:r>
              <a:rPr sz="600" b="1" dirty="0">
                <a:latin typeface="Arial"/>
                <a:cs typeface="Arial"/>
              </a:rPr>
              <a:t>4.</a:t>
            </a:r>
            <a:r>
              <a:rPr sz="600" b="1" spc="9" dirty="0">
                <a:latin typeface="Arial"/>
                <a:cs typeface="Arial"/>
              </a:rPr>
              <a:t> </a:t>
            </a:r>
            <a:r>
              <a:rPr sz="600" b="1" spc="4" dirty="0">
                <a:latin typeface="Arial"/>
                <a:cs typeface="Arial"/>
              </a:rPr>
              <a:t>Св</a:t>
            </a:r>
            <a:r>
              <a:rPr sz="600" b="1" dirty="0">
                <a:latin typeface="Arial"/>
                <a:cs typeface="Arial"/>
              </a:rPr>
              <a:t>е</a:t>
            </a:r>
            <a:r>
              <a:rPr sz="600" b="1" spc="4" dirty="0">
                <a:latin typeface="Arial"/>
                <a:cs typeface="Arial"/>
              </a:rPr>
              <a:t>д</a:t>
            </a:r>
            <a:r>
              <a:rPr sz="600" b="1" spc="-4" dirty="0">
                <a:latin typeface="Arial"/>
                <a:cs typeface="Arial"/>
              </a:rPr>
              <a:t>е</a:t>
            </a:r>
            <a:r>
              <a:rPr sz="600" b="1" dirty="0">
                <a:latin typeface="Arial"/>
                <a:cs typeface="Arial"/>
              </a:rPr>
              <a:t>н</a:t>
            </a:r>
            <a:r>
              <a:rPr sz="600" b="1" spc="4" dirty="0">
                <a:latin typeface="Arial"/>
                <a:cs typeface="Arial"/>
              </a:rPr>
              <a:t>ия о</a:t>
            </a:r>
            <a:r>
              <a:rPr sz="600" b="1" spc="9" dirty="0">
                <a:latin typeface="Arial"/>
                <a:cs typeface="Arial"/>
              </a:rPr>
              <a:t> </a:t>
            </a:r>
            <a:r>
              <a:rPr sz="600" b="1" spc="4" dirty="0">
                <a:latin typeface="Arial"/>
                <a:cs typeface="Arial"/>
              </a:rPr>
              <a:t>возвр</a:t>
            </a:r>
            <a:r>
              <a:rPr sz="600" b="1" dirty="0">
                <a:latin typeface="Arial"/>
                <a:cs typeface="Arial"/>
              </a:rPr>
              <a:t>а</a:t>
            </a:r>
            <a:r>
              <a:rPr sz="600" b="1" spc="-13" dirty="0">
                <a:latin typeface="Arial"/>
                <a:cs typeface="Arial"/>
              </a:rPr>
              <a:t>т</a:t>
            </a:r>
            <a:r>
              <a:rPr sz="600" b="1" dirty="0">
                <a:latin typeface="Arial"/>
                <a:cs typeface="Arial"/>
              </a:rPr>
              <a:t>а</a:t>
            </a:r>
            <a:r>
              <a:rPr sz="600" b="1" spc="4" dirty="0">
                <a:latin typeface="Arial"/>
                <a:cs typeface="Arial"/>
              </a:rPr>
              <a:t>х</a:t>
            </a:r>
            <a:r>
              <a:rPr sz="600" b="1" dirty="0">
                <a:latin typeface="Arial"/>
                <a:cs typeface="Arial"/>
              </a:rPr>
              <a:t> </a:t>
            </a:r>
            <a:r>
              <a:rPr sz="600" b="1" spc="4" dirty="0">
                <a:latin typeface="Arial"/>
                <a:cs typeface="Arial"/>
              </a:rPr>
              <a:t>о</a:t>
            </a:r>
            <a:r>
              <a:rPr sz="600" b="1" dirty="0">
                <a:latin typeface="Arial"/>
                <a:cs typeface="Arial"/>
              </a:rPr>
              <a:t>с</a:t>
            </a:r>
            <a:r>
              <a:rPr sz="600" b="1" spc="-13" dirty="0">
                <a:latin typeface="Arial"/>
                <a:cs typeface="Arial"/>
              </a:rPr>
              <a:t>т</a:t>
            </a:r>
            <a:r>
              <a:rPr sz="600" b="1" dirty="0">
                <a:latin typeface="Arial"/>
                <a:cs typeface="Arial"/>
              </a:rPr>
              <a:t>а</a:t>
            </a:r>
            <a:r>
              <a:rPr sz="600" b="1" spc="-13" dirty="0">
                <a:latin typeface="Arial"/>
                <a:cs typeface="Arial"/>
              </a:rPr>
              <a:t>т</a:t>
            </a:r>
            <a:r>
              <a:rPr sz="600" b="1" spc="4" dirty="0">
                <a:latin typeface="Arial"/>
                <a:cs typeface="Arial"/>
              </a:rPr>
              <a:t>ков </a:t>
            </a:r>
            <a:r>
              <a:rPr sz="600" b="1" dirty="0">
                <a:latin typeface="Arial"/>
                <a:cs typeface="Arial"/>
              </a:rPr>
              <a:t>с</a:t>
            </a:r>
            <a:r>
              <a:rPr sz="600" b="1" spc="-13" dirty="0">
                <a:latin typeface="Arial"/>
                <a:cs typeface="Arial"/>
              </a:rPr>
              <a:t>у</a:t>
            </a:r>
            <a:r>
              <a:rPr sz="600" b="1" spc="4" dirty="0">
                <a:latin typeface="Arial"/>
                <a:cs typeface="Arial"/>
              </a:rPr>
              <a:t>б</a:t>
            </a:r>
            <a:r>
              <a:rPr sz="600" b="1" dirty="0">
                <a:latin typeface="Arial"/>
                <a:cs typeface="Arial"/>
              </a:rPr>
              <a:t>с</a:t>
            </a:r>
            <a:r>
              <a:rPr sz="600" b="1" spc="4" dirty="0">
                <a:latin typeface="Arial"/>
                <a:cs typeface="Arial"/>
              </a:rPr>
              <a:t>идий и р</a:t>
            </a:r>
            <a:r>
              <a:rPr sz="600" b="1" dirty="0">
                <a:latin typeface="Arial"/>
                <a:cs typeface="Arial"/>
              </a:rPr>
              <a:t>асх</a:t>
            </a:r>
            <a:r>
              <a:rPr sz="600" b="1" spc="4" dirty="0">
                <a:latin typeface="Arial"/>
                <a:cs typeface="Arial"/>
              </a:rPr>
              <a:t>одов</a:t>
            </a:r>
            <a:r>
              <a:rPr sz="600" b="1" dirty="0">
                <a:latin typeface="Arial"/>
                <a:cs typeface="Arial"/>
              </a:rPr>
              <a:t> </a:t>
            </a:r>
            <a:r>
              <a:rPr sz="600" b="1" spc="13" dirty="0">
                <a:latin typeface="Arial"/>
                <a:cs typeface="Arial"/>
              </a:rPr>
              <a:t> </a:t>
            </a:r>
            <a:r>
              <a:rPr sz="600" b="1" dirty="0">
                <a:latin typeface="Arial"/>
                <a:cs typeface="Arial"/>
              </a:rPr>
              <a:t>п</a:t>
            </a:r>
            <a:r>
              <a:rPr sz="600" b="1" spc="4" dirty="0">
                <a:latin typeface="Arial"/>
                <a:cs typeface="Arial"/>
              </a:rPr>
              <a:t>ро</a:t>
            </a:r>
            <a:r>
              <a:rPr sz="600" b="1" spc="-4" dirty="0">
                <a:latin typeface="Arial"/>
                <a:cs typeface="Arial"/>
              </a:rPr>
              <a:t>ш</a:t>
            </a:r>
            <a:r>
              <a:rPr sz="600" b="1" spc="4" dirty="0">
                <a:latin typeface="Arial"/>
                <a:cs typeface="Arial"/>
              </a:rPr>
              <a:t>лых</a:t>
            </a:r>
            <a:r>
              <a:rPr sz="600" b="1" dirty="0">
                <a:latin typeface="Arial"/>
                <a:cs typeface="Arial"/>
              </a:rPr>
              <a:t> </a:t>
            </a:r>
            <a:r>
              <a:rPr sz="600" b="1" spc="4" dirty="0">
                <a:latin typeface="Arial"/>
                <a:cs typeface="Arial"/>
              </a:rPr>
              <a:t>л</a:t>
            </a:r>
            <a:r>
              <a:rPr sz="600" b="1" spc="-4" dirty="0">
                <a:latin typeface="Arial"/>
                <a:cs typeface="Arial"/>
              </a:rPr>
              <a:t>е</a:t>
            </a:r>
            <a:r>
              <a:rPr sz="600" b="1" spc="4" dirty="0">
                <a:latin typeface="Arial"/>
                <a:cs typeface="Arial"/>
              </a:rPr>
              <a:t>т</a:t>
            </a:r>
            <a:endParaRPr sz="600">
              <a:latin typeface="Arial"/>
              <a:cs typeface="Arial"/>
            </a:endParaRPr>
          </a:p>
        </p:txBody>
      </p:sp>
      <p:graphicFrame>
        <p:nvGraphicFramePr>
          <p:cNvPr id="2" name="object 2"/>
          <p:cNvGraphicFramePr>
            <a:graphicFrameLocks noGrp="1"/>
          </p:cNvGraphicFramePr>
          <p:nvPr/>
        </p:nvGraphicFramePr>
        <p:xfrm>
          <a:off x="288763" y="329714"/>
          <a:ext cx="8542358" cy="1709103"/>
        </p:xfrm>
        <a:graphic>
          <a:graphicData uri="http://schemas.openxmlformats.org/drawingml/2006/table">
            <a:tbl>
              <a:tblPr firstRow="1" bandRow="1">
                <a:tableStyleId>{2D5ABB26-0587-4C30-8999-92F81FD0307C}</a:tableStyleId>
              </a:tblPr>
              <a:tblGrid>
                <a:gridCol w="2098341"/>
                <a:gridCol w="301687"/>
                <a:gridCol w="340130"/>
                <a:gridCol w="829150"/>
                <a:gridCol w="828823"/>
                <a:gridCol w="829041"/>
                <a:gridCol w="828824"/>
                <a:gridCol w="829149"/>
                <a:gridCol w="828824"/>
                <a:gridCol w="828389"/>
              </a:tblGrid>
              <a:tr h="92591">
                <a:tc>
                  <a:txBody>
                    <a:bodyPr/>
                    <a:lstStyle/>
                    <a:p>
                      <a:pPr marL="226695">
                        <a:lnSpc>
                          <a:spcPct val="100000"/>
                        </a:lnSpc>
                      </a:pPr>
                      <a:r>
                        <a:rPr sz="500" spc="-20" dirty="0">
                          <a:latin typeface="Arial"/>
                          <a:cs typeface="Arial"/>
                        </a:rPr>
                        <a:t>у</a:t>
                      </a:r>
                      <a:r>
                        <a:rPr sz="500" dirty="0">
                          <a:latin typeface="Arial"/>
                          <a:cs typeface="Arial"/>
                        </a:rPr>
                        <a:t>м</a:t>
                      </a:r>
                      <a:r>
                        <a:rPr sz="500" spc="-5" dirty="0">
                          <a:latin typeface="Arial"/>
                          <a:cs typeface="Arial"/>
                        </a:rPr>
                        <a:t>е</a:t>
                      </a:r>
                      <a:r>
                        <a:rPr sz="500" dirty="0">
                          <a:latin typeface="Arial"/>
                          <a:cs typeface="Arial"/>
                        </a:rPr>
                        <a:t>нь</a:t>
                      </a:r>
                      <a:r>
                        <a:rPr sz="500" spc="-5" dirty="0">
                          <a:latin typeface="Arial"/>
                          <a:cs typeface="Arial"/>
                        </a:rPr>
                        <a:t>ше</a:t>
                      </a:r>
                      <a:r>
                        <a:rPr sz="500" dirty="0">
                          <a:latin typeface="Arial"/>
                          <a:cs typeface="Arial"/>
                        </a:rPr>
                        <a:t>н</a:t>
                      </a:r>
                      <a:r>
                        <a:rPr sz="500" spc="-10" dirty="0">
                          <a:latin typeface="Arial"/>
                          <a:cs typeface="Arial"/>
                        </a:rPr>
                        <a:t>и</a:t>
                      </a:r>
                      <a:r>
                        <a:rPr sz="500" dirty="0">
                          <a:latin typeface="Arial"/>
                          <a:cs typeface="Arial"/>
                        </a:rPr>
                        <a:t>е</a:t>
                      </a:r>
                      <a:r>
                        <a:rPr sz="500" spc="10" dirty="0">
                          <a:latin typeface="Arial"/>
                          <a:cs typeface="Arial"/>
                        </a:rPr>
                        <a:t> </a:t>
                      </a:r>
                      <a:r>
                        <a:rPr sz="500" spc="-5" dirty="0">
                          <a:latin typeface="Arial"/>
                          <a:cs typeface="Arial"/>
                        </a:rPr>
                        <a:t>о</a:t>
                      </a:r>
                      <a:r>
                        <a:rPr sz="500" spc="5" dirty="0">
                          <a:latin typeface="Arial"/>
                          <a:cs typeface="Arial"/>
                        </a:rPr>
                        <a:t>с</a:t>
                      </a:r>
                      <a:r>
                        <a:rPr sz="500" spc="-10" dirty="0">
                          <a:latin typeface="Arial"/>
                          <a:cs typeface="Arial"/>
                        </a:rPr>
                        <a:t>т</a:t>
                      </a:r>
                      <a:r>
                        <a:rPr sz="500" spc="-5" dirty="0">
                          <a:latin typeface="Arial"/>
                          <a:cs typeface="Arial"/>
                        </a:rPr>
                        <a:t>а</a:t>
                      </a:r>
                      <a:r>
                        <a:rPr sz="500" spc="-10" dirty="0">
                          <a:latin typeface="Arial"/>
                          <a:cs typeface="Arial"/>
                        </a:rPr>
                        <a:t>тк</a:t>
                      </a:r>
                      <a:r>
                        <a:rPr sz="500" spc="-5" dirty="0">
                          <a:latin typeface="Arial"/>
                          <a:cs typeface="Arial"/>
                        </a:rPr>
                        <a:t>о</a:t>
                      </a:r>
                      <a:r>
                        <a:rPr sz="500" dirty="0">
                          <a:latin typeface="Arial"/>
                          <a:cs typeface="Arial"/>
                        </a:rPr>
                        <a:t>в</a:t>
                      </a:r>
                      <a:r>
                        <a:rPr sz="500" spc="10" dirty="0">
                          <a:latin typeface="Arial"/>
                          <a:cs typeface="Arial"/>
                        </a:rPr>
                        <a:t> </a:t>
                      </a:r>
                      <a:r>
                        <a:rPr sz="500" spc="5" dirty="0">
                          <a:latin typeface="Arial"/>
                          <a:cs typeface="Arial"/>
                        </a:rPr>
                        <a:t>с</a:t>
                      </a:r>
                      <a:r>
                        <a:rPr sz="500" spc="-5" dirty="0">
                          <a:latin typeface="Arial"/>
                          <a:cs typeface="Arial"/>
                        </a:rPr>
                        <a:t>ре</a:t>
                      </a:r>
                      <a:r>
                        <a:rPr sz="500" dirty="0">
                          <a:latin typeface="Arial"/>
                          <a:cs typeface="Arial"/>
                        </a:rPr>
                        <a:t>д</a:t>
                      </a:r>
                      <a:r>
                        <a:rPr sz="500" spc="5" dirty="0">
                          <a:latin typeface="Arial"/>
                          <a:cs typeface="Arial"/>
                        </a:rPr>
                        <a:t>с</a:t>
                      </a:r>
                      <a:r>
                        <a:rPr sz="500" spc="-10" dirty="0">
                          <a:latin typeface="Arial"/>
                          <a:cs typeface="Arial"/>
                        </a:rPr>
                        <a:t>т</a:t>
                      </a:r>
                      <a:r>
                        <a:rPr sz="500" dirty="0">
                          <a:latin typeface="Arial"/>
                          <a:cs typeface="Arial"/>
                        </a:rPr>
                        <a:t>в,</a:t>
                      </a:r>
                      <a:r>
                        <a:rPr sz="500" spc="15" dirty="0">
                          <a:latin typeface="Arial"/>
                          <a:cs typeface="Arial"/>
                        </a:rPr>
                        <a:t> </a:t>
                      </a:r>
                      <a:r>
                        <a:rPr sz="500" dirty="0">
                          <a:latin typeface="Arial"/>
                          <a:cs typeface="Arial"/>
                        </a:rPr>
                        <a:t>в</a:t>
                      </a:r>
                      <a:r>
                        <a:rPr sz="500" spc="5" dirty="0">
                          <a:latin typeface="Arial"/>
                          <a:cs typeface="Arial"/>
                        </a:rPr>
                        <a:t>с</a:t>
                      </a:r>
                      <a:r>
                        <a:rPr sz="500" spc="-5" dirty="0">
                          <a:latin typeface="Arial"/>
                          <a:cs typeface="Arial"/>
                        </a:rPr>
                        <a:t>е</a:t>
                      </a:r>
                      <a:r>
                        <a:rPr sz="500" dirty="0">
                          <a:latin typeface="Arial"/>
                          <a:cs typeface="Arial"/>
                        </a:rPr>
                        <a:t>го</a:t>
                      </a:r>
                      <a:r>
                        <a:rPr sz="500" spc="10" dirty="0">
                          <a:latin typeface="Arial"/>
                          <a:cs typeface="Arial"/>
                        </a:rPr>
                        <a:t> </a:t>
                      </a:r>
                      <a:r>
                        <a:rPr sz="500" spc="-5" dirty="0">
                          <a:latin typeface="Arial"/>
                          <a:cs typeface="Arial"/>
                        </a:rPr>
                        <a:t>(</a:t>
                      </a:r>
                      <a:r>
                        <a:rPr sz="500" dirty="0">
                          <a:latin typeface="Arial"/>
                          <a:cs typeface="Arial"/>
                        </a:rPr>
                        <a:t>+)</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720</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610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527685">
                        <a:lnSpc>
                          <a:spcPct val="100000"/>
                        </a:lnSpc>
                      </a:pPr>
                      <a:r>
                        <a:rPr sz="500" dirty="0">
                          <a:latin typeface="Arial"/>
                          <a:cs typeface="Arial"/>
                        </a:rPr>
                        <a:t>13</a:t>
                      </a:r>
                      <a:r>
                        <a:rPr sz="500" spc="5" dirty="0">
                          <a:latin typeface="Arial"/>
                          <a:cs typeface="Arial"/>
                        </a:rPr>
                        <a:t> </a:t>
                      </a:r>
                      <a:r>
                        <a:rPr sz="500" dirty="0">
                          <a:latin typeface="Arial"/>
                          <a:cs typeface="Arial"/>
                        </a:rPr>
                        <a:t>050</a:t>
                      </a:r>
                      <a:r>
                        <a:rPr sz="500" spc="5" dirty="0">
                          <a:latin typeface="Arial"/>
                          <a:cs typeface="Arial"/>
                        </a:rPr>
                        <a:t> </a:t>
                      </a:r>
                      <a:r>
                        <a:rPr sz="500" dirty="0">
                          <a:latin typeface="Arial"/>
                          <a:cs typeface="Arial"/>
                        </a:rPr>
                        <a:t>206</a:t>
                      </a:r>
                      <a:r>
                        <a:rPr sz="500" spc="-5" dirty="0">
                          <a:latin typeface="Arial"/>
                          <a:cs typeface="Arial"/>
                        </a:rPr>
                        <a:t>.</a:t>
                      </a:r>
                      <a:r>
                        <a:rPr sz="500" dirty="0">
                          <a:latin typeface="Arial"/>
                          <a:cs typeface="Arial"/>
                        </a:rPr>
                        <a:t>34</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619760">
                        <a:lnSpc>
                          <a:spcPct val="100000"/>
                        </a:lnSpc>
                      </a:pPr>
                      <a:r>
                        <a:rPr sz="500" dirty="0">
                          <a:latin typeface="Arial"/>
                          <a:cs typeface="Arial"/>
                        </a:rPr>
                        <a:t>119</a:t>
                      </a:r>
                      <a:r>
                        <a:rPr sz="500" spc="5" dirty="0">
                          <a:latin typeface="Arial"/>
                          <a:cs typeface="Arial"/>
                        </a:rPr>
                        <a:t> </a:t>
                      </a:r>
                      <a:r>
                        <a:rPr sz="500" dirty="0">
                          <a:latin typeface="Arial"/>
                          <a:cs typeface="Arial"/>
                        </a:rPr>
                        <a:t>212.03</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R="4445" algn="r">
                        <a:lnSpc>
                          <a:spcPct val="100000"/>
                        </a:lnSpc>
                      </a:pPr>
                      <a:r>
                        <a:rPr sz="500" dirty="0">
                          <a:latin typeface="Arial"/>
                          <a:cs typeface="Arial"/>
                        </a:rPr>
                        <a:t>75</a:t>
                      </a:r>
                      <a:r>
                        <a:rPr sz="500" spc="5" dirty="0">
                          <a:latin typeface="Arial"/>
                          <a:cs typeface="Arial"/>
                        </a:rPr>
                        <a:t> </a:t>
                      </a:r>
                      <a:r>
                        <a:rPr sz="500" dirty="0">
                          <a:latin typeface="Arial"/>
                          <a:cs typeface="Arial"/>
                        </a:rPr>
                        <a:t>050.11</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pPr marL="527685">
                        <a:lnSpc>
                          <a:spcPct val="100000"/>
                        </a:lnSpc>
                      </a:pPr>
                      <a:r>
                        <a:rPr sz="500" dirty="0">
                          <a:latin typeface="Arial"/>
                          <a:cs typeface="Arial"/>
                        </a:rPr>
                        <a:t>13</a:t>
                      </a:r>
                      <a:r>
                        <a:rPr sz="500" spc="5" dirty="0">
                          <a:latin typeface="Arial"/>
                          <a:cs typeface="Arial"/>
                        </a:rPr>
                        <a:t> </a:t>
                      </a:r>
                      <a:r>
                        <a:rPr sz="500" dirty="0">
                          <a:latin typeface="Arial"/>
                          <a:cs typeface="Arial"/>
                        </a:rPr>
                        <a:t>244</a:t>
                      </a:r>
                      <a:r>
                        <a:rPr sz="500" spc="5" dirty="0">
                          <a:latin typeface="Arial"/>
                          <a:cs typeface="Arial"/>
                        </a:rPr>
                        <a:t> </a:t>
                      </a:r>
                      <a:r>
                        <a:rPr sz="500" dirty="0">
                          <a:latin typeface="Arial"/>
                          <a:cs typeface="Arial"/>
                        </a:rPr>
                        <a:t>468</a:t>
                      </a:r>
                      <a:r>
                        <a:rPr sz="500" spc="-5" dirty="0">
                          <a:latin typeface="Arial"/>
                          <a:cs typeface="Arial"/>
                        </a:rPr>
                        <a:t>.</a:t>
                      </a:r>
                      <a:r>
                        <a:rPr sz="500" dirty="0">
                          <a:latin typeface="Arial"/>
                          <a:cs typeface="Arial"/>
                        </a:rPr>
                        <a:t>48</a:t>
                      </a:r>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13970" algn="ctr">
                        <a:lnSpc>
                          <a:spcPct val="100000"/>
                        </a:lnSpc>
                      </a:pPr>
                      <a:r>
                        <a:rPr sz="500" dirty="0">
                          <a:latin typeface="Arial"/>
                          <a:cs typeface="Arial"/>
                        </a:rPr>
                        <a:t>х</a:t>
                      </a:r>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174127">
                <a:tc>
                  <a:txBody>
                    <a:bodyPr/>
                    <a:lstStyle/>
                    <a:p>
                      <a:pPr marL="121920" marR="277495">
                        <a:lnSpc>
                          <a:spcPct val="110900"/>
                        </a:lnSpc>
                      </a:pPr>
                      <a:r>
                        <a:rPr sz="500" i="1" dirty="0">
                          <a:latin typeface="Arial"/>
                          <a:cs typeface="Arial"/>
                        </a:rPr>
                        <a:t>Изм</a:t>
                      </a:r>
                      <a:r>
                        <a:rPr sz="500" i="1" spc="-5" dirty="0">
                          <a:latin typeface="Arial"/>
                          <a:cs typeface="Arial"/>
                        </a:rPr>
                        <a:t>е</a:t>
                      </a:r>
                      <a:r>
                        <a:rPr sz="500" i="1" dirty="0">
                          <a:latin typeface="Arial"/>
                          <a:cs typeface="Arial"/>
                        </a:rPr>
                        <a:t>н</a:t>
                      </a:r>
                      <a:r>
                        <a:rPr sz="500" i="1" spc="-5" dirty="0">
                          <a:latin typeface="Arial"/>
                          <a:cs typeface="Arial"/>
                        </a:rPr>
                        <a:t>е</a:t>
                      </a:r>
                      <a:r>
                        <a:rPr sz="500" i="1" dirty="0">
                          <a:latin typeface="Arial"/>
                          <a:cs typeface="Arial"/>
                        </a:rPr>
                        <a:t>н</a:t>
                      </a:r>
                      <a:r>
                        <a:rPr sz="500" i="1" spc="-5" dirty="0">
                          <a:latin typeface="Arial"/>
                          <a:cs typeface="Arial"/>
                        </a:rPr>
                        <a:t>и</a:t>
                      </a:r>
                      <a:r>
                        <a:rPr sz="500" i="1" dirty="0">
                          <a:latin typeface="Arial"/>
                          <a:cs typeface="Arial"/>
                        </a:rPr>
                        <a:t>е</a:t>
                      </a:r>
                      <a:r>
                        <a:rPr sz="500" i="1" spc="10" dirty="0">
                          <a:latin typeface="Arial"/>
                          <a:cs typeface="Arial"/>
                        </a:rPr>
                        <a:t> </a:t>
                      </a:r>
                      <a:r>
                        <a:rPr sz="500" i="1" spc="-5" dirty="0">
                          <a:latin typeface="Arial"/>
                          <a:cs typeface="Arial"/>
                        </a:rPr>
                        <a:t>о</a:t>
                      </a:r>
                      <a:r>
                        <a:rPr sz="500" i="1" spc="5" dirty="0">
                          <a:latin typeface="Arial"/>
                          <a:cs typeface="Arial"/>
                        </a:rPr>
                        <a:t>с</a:t>
                      </a:r>
                      <a:r>
                        <a:rPr sz="500" i="1" dirty="0">
                          <a:latin typeface="Arial"/>
                          <a:cs typeface="Arial"/>
                        </a:rPr>
                        <a:t>т</a:t>
                      </a:r>
                      <a:r>
                        <a:rPr sz="500" i="1" spc="-5" dirty="0">
                          <a:latin typeface="Arial"/>
                          <a:cs typeface="Arial"/>
                        </a:rPr>
                        <a:t>а</a:t>
                      </a:r>
                      <a:r>
                        <a:rPr sz="500" i="1" dirty="0">
                          <a:latin typeface="Arial"/>
                          <a:cs typeface="Arial"/>
                        </a:rPr>
                        <a:t>тк</a:t>
                      </a:r>
                      <a:r>
                        <a:rPr sz="500" i="1" spc="-5" dirty="0">
                          <a:latin typeface="Arial"/>
                          <a:cs typeface="Arial"/>
                        </a:rPr>
                        <a:t>о</a:t>
                      </a:r>
                      <a:r>
                        <a:rPr sz="500" i="1" dirty="0">
                          <a:latin typeface="Arial"/>
                          <a:cs typeface="Arial"/>
                        </a:rPr>
                        <a:t>в</a:t>
                      </a:r>
                      <a:r>
                        <a:rPr sz="500" i="1" spc="15" dirty="0">
                          <a:latin typeface="Arial"/>
                          <a:cs typeface="Arial"/>
                        </a:rPr>
                        <a:t> </a:t>
                      </a:r>
                      <a:r>
                        <a:rPr sz="500" i="1" dirty="0">
                          <a:latin typeface="Arial"/>
                          <a:cs typeface="Arial"/>
                        </a:rPr>
                        <a:t>по</a:t>
                      </a:r>
                      <a:r>
                        <a:rPr sz="500" i="1" spc="10" dirty="0">
                          <a:latin typeface="Arial"/>
                          <a:cs typeface="Arial"/>
                        </a:rPr>
                        <a:t> </a:t>
                      </a:r>
                      <a:r>
                        <a:rPr sz="500" i="1" dirty="0">
                          <a:latin typeface="Arial"/>
                          <a:cs typeface="Arial"/>
                        </a:rPr>
                        <a:t>вн</a:t>
                      </a:r>
                      <a:r>
                        <a:rPr sz="500" i="1" spc="5" dirty="0">
                          <a:latin typeface="Arial"/>
                          <a:cs typeface="Arial"/>
                        </a:rPr>
                        <a:t>у</a:t>
                      </a:r>
                      <a:r>
                        <a:rPr sz="500" i="1" dirty="0">
                          <a:latin typeface="Arial"/>
                          <a:cs typeface="Arial"/>
                        </a:rPr>
                        <a:t>т</a:t>
                      </a:r>
                      <a:r>
                        <a:rPr sz="500" i="1" spc="-5" dirty="0">
                          <a:latin typeface="Arial"/>
                          <a:cs typeface="Arial"/>
                        </a:rPr>
                        <a:t>ре</a:t>
                      </a:r>
                      <a:r>
                        <a:rPr sz="500" i="1" dirty="0">
                          <a:latin typeface="Arial"/>
                          <a:cs typeface="Arial"/>
                        </a:rPr>
                        <a:t>нним</a:t>
                      </a:r>
                      <a:r>
                        <a:rPr sz="500" i="1" spc="15" dirty="0">
                          <a:latin typeface="Arial"/>
                          <a:cs typeface="Arial"/>
                        </a:rPr>
                        <a:t> </a:t>
                      </a:r>
                      <a:r>
                        <a:rPr sz="500" i="1" spc="-5" dirty="0">
                          <a:latin typeface="Arial"/>
                          <a:cs typeface="Arial"/>
                        </a:rPr>
                        <a:t>о</a:t>
                      </a:r>
                      <a:r>
                        <a:rPr sz="500" i="1" dirty="0">
                          <a:latin typeface="Arial"/>
                          <a:cs typeface="Arial"/>
                        </a:rPr>
                        <a:t>б</a:t>
                      </a:r>
                      <a:r>
                        <a:rPr sz="500" i="1" spc="-5" dirty="0">
                          <a:latin typeface="Arial"/>
                          <a:cs typeface="Arial"/>
                        </a:rPr>
                        <a:t>оро</a:t>
                      </a:r>
                      <a:r>
                        <a:rPr sz="500" i="1" dirty="0">
                          <a:latin typeface="Arial"/>
                          <a:cs typeface="Arial"/>
                        </a:rPr>
                        <a:t>т</a:t>
                      </a:r>
                      <a:r>
                        <a:rPr sz="500" i="1" spc="-5" dirty="0">
                          <a:latin typeface="Arial"/>
                          <a:cs typeface="Arial"/>
                        </a:rPr>
                        <a:t>а</a:t>
                      </a:r>
                      <a:r>
                        <a:rPr sz="500" i="1" dirty="0">
                          <a:latin typeface="Arial"/>
                          <a:cs typeface="Arial"/>
                        </a:rPr>
                        <a:t>м</a:t>
                      </a:r>
                      <a:r>
                        <a:rPr sz="500" i="1" spc="15" dirty="0">
                          <a:latin typeface="Arial"/>
                          <a:cs typeface="Arial"/>
                        </a:rPr>
                        <a:t> </a:t>
                      </a:r>
                      <a:r>
                        <a:rPr sz="500" i="1" spc="5" dirty="0">
                          <a:latin typeface="Arial"/>
                          <a:cs typeface="Arial"/>
                        </a:rPr>
                        <a:t>с</a:t>
                      </a:r>
                      <a:r>
                        <a:rPr sz="500" i="1" spc="-5" dirty="0">
                          <a:latin typeface="Arial"/>
                          <a:cs typeface="Arial"/>
                        </a:rPr>
                        <a:t>ре</a:t>
                      </a:r>
                      <a:r>
                        <a:rPr sz="500" i="1" dirty="0">
                          <a:latin typeface="Arial"/>
                          <a:cs typeface="Arial"/>
                        </a:rPr>
                        <a:t>дств </a:t>
                      </a:r>
                      <a:r>
                        <a:rPr sz="500" i="1" spc="5" dirty="0">
                          <a:latin typeface="Arial"/>
                          <a:cs typeface="Arial"/>
                        </a:rPr>
                        <a:t>у</a:t>
                      </a:r>
                      <a:r>
                        <a:rPr sz="500" i="1" spc="-5" dirty="0">
                          <a:latin typeface="Arial"/>
                          <a:cs typeface="Arial"/>
                        </a:rPr>
                        <a:t>чре</a:t>
                      </a:r>
                      <a:r>
                        <a:rPr sz="500" i="1" dirty="0">
                          <a:latin typeface="Arial"/>
                          <a:cs typeface="Arial"/>
                        </a:rPr>
                        <a:t>жд</a:t>
                      </a:r>
                      <a:r>
                        <a:rPr sz="500" i="1" spc="-5" dirty="0">
                          <a:latin typeface="Arial"/>
                          <a:cs typeface="Arial"/>
                        </a:rPr>
                        <a:t>е</a:t>
                      </a:r>
                      <a:r>
                        <a:rPr sz="500" i="1" dirty="0">
                          <a:latin typeface="Arial"/>
                          <a:cs typeface="Arial"/>
                        </a:rPr>
                        <a:t>н</a:t>
                      </a:r>
                      <a:r>
                        <a:rPr sz="500" i="1" spc="-5" dirty="0">
                          <a:latin typeface="Arial"/>
                          <a:cs typeface="Arial"/>
                        </a:rPr>
                        <a:t>и</a:t>
                      </a:r>
                      <a:r>
                        <a:rPr sz="500" i="1" dirty="0">
                          <a:latin typeface="Arial"/>
                          <a:cs typeface="Arial"/>
                        </a:rPr>
                        <a:t>я</a:t>
                      </a:r>
                      <a:r>
                        <a:rPr sz="500" i="1" spc="10" dirty="0">
                          <a:latin typeface="Arial"/>
                          <a:cs typeface="Arial"/>
                        </a:rPr>
                        <a:t> </a:t>
                      </a:r>
                      <a:r>
                        <a:rPr sz="500" i="1" spc="-5" dirty="0">
                          <a:latin typeface="Arial"/>
                          <a:cs typeface="Arial"/>
                        </a:rPr>
                        <a:t>(</a:t>
                      </a:r>
                      <a:r>
                        <a:rPr sz="500" i="1" spc="5" dirty="0">
                          <a:latin typeface="Arial"/>
                          <a:cs typeface="Arial"/>
                        </a:rPr>
                        <a:t>с</a:t>
                      </a:r>
                      <a:r>
                        <a:rPr sz="500" i="1" dirty="0">
                          <a:latin typeface="Arial"/>
                          <a:cs typeface="Arial"/>
                        </a:rPr>
                        <a:t>т</a:t>
                      </a:r>
                      <a:r>
                        <a:rPr sz="500" i="1" spc="-5" dirty="0">
                          <a:latin typeface="Arial"/>
                          <a:cs typeface="Arial"/>
                        </a:rPr>
                        <a:t>р</a:t>
                      </a:r>
                      <a:r>
                        <a:rPr sz="500" i="1" dirty="0">
                          <a:latin typeface="Arial"/>
                          <a:cs typeface="Arial"/>
                        </a:rPr>
                        <a:t>.</a:t>
                      </a:r>
                      <a:r>
                        <a:rPr sz="500" i="1" spc="15" dirty="0">
                          <a:latin typeface="Arial"/>
                          <a:cs typeface="Arial"/>
                        </a:rPr>
                        <a:t> </a:t>
                      </a:r>
                      <a:r>
                        <a:rPr sz="500" i="1" spc="-5" dirty="0">
                          <a:latin typeface="Arial"/>
                          <a:cs typeface="Arial"/>
                        </a:rPr>
                        <a:t>73</a:t>
                      </a:r>
                      <a:r>
                        <a:rPr sz="500" i="1" dirty="0">
                          <a:latin typeface="Arial"/>
                          <a:cs typeface="Arial"/>
                        </a:rPr>
                        <a:t>1</a:t>
                      </a:r>
                      <a:r>
                        <a:rPr sz="500" i="1" spc="10" dirty="0">
                          <a:latin typeface="Arial"/>
                          <a:cs typeface="Arial"/>
                        </a:rPr>
                        <a:t> </a:t>
                      </a:r>
                      <a:r>
                        <a:rPr sz="500" i="1" dirty="0">
                          <a:latin typeface="Arial"/>
                          <a:cs typeface="Arial"/>
                        </a:rPr>
                        <a:t>+</a:t>
                      </a:r>
                      <a:r>
                        <a:rPr sz="500" i="1" spc="15" dirty="0">
                          <a:latin typeface="Arial"/>
                          <a:cs typeface="Arial"/>
                        </a:rPr>
                        <a:t> </a:t>
                      </a:r>
                      <a:r>
                        <a:rPr sz="500" i="1" spc="5" dirty="0">
                          <a:latin typeface="Arial"/>
                          <a:cs typeface="Arial"/>
                        </a:rPr>
                        <a:t>с</a:t>
                      </a:r>
                      <a:r>
                        <a:rPr sz="500" i="1" dirty="0">
                          <a:latin typeface="Arial"/>
                          <a:cs typeface="Arial"/>
                        </a:rPr>
                        <a:t>т</a:t>
                      </a:r>
                      <a:r>
                        <a:rPr sz="500" i="1" spc="-5" dirty="0">
                          <a:latin typeface="Arial"/>
                          <a:cs typeface="Arial"/>
                        </a:rPr>
                        <a:t>р</a:t>
                      </a:r>
                      <a:r>
                        <a:rPr sz="500" i="1" dirty="0">
                          <a:latin typeface="Arial"/>
                          <a:cs typeface="Arial"/>
                        </a:rPr>
                        <a:t>.</a:t>
                      </a:r>
                      <a:r>
                        <a:rPr sz="500" i="1" spc="-5" dirty="0">
                          <a:latin typeface="Arial"/>
                          <a:cs typeface="Arial"/>
                        </a:rPr>
                        <a:t>732</a:t>
                      </a:r>
                      <a:r>
                        <a:rPr sz="500" i="1" dirty="0">
                          <a:latin typeface="Arial"/>
                          <a:cs typeface="Arial"/>
                        </a:rPr>
                        <a:t>)</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730</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х</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634365">
                        <a:lnSpc>
                          <a:spcPct val="100000"/>
                        </a:lnSpc>
                      </a:pPr>
                      <a:r>
                        <a:rPr sz="500" spc="-5" dirty="0">
                          <a:latin typeface="Arial"/>
                          <a:cs typeface="Arial"/>
                        </a:rPr>
                        <a:t>-</a:t>
                      </a:r>
                      <a:r>
                        <a:rPr sz="500" dirty="0">
                          <a:latin typeface="Arial"/>
                          <a:cs typeface="Arial"/>
                        </a:rPr>
                        <a:t>35</a:t>
                      </a:r>
                      <a:r>
                        <a:rPr sz="500" spc="5" dirty="0">
                          <a:latin typeface="Arial"/>
                          <a:cs typeface="Arial"/>
                        </a:rPr>
                        <a:t> </a:t>
                      </a:r>
                      <a:r>
                        <a:rPr sz="500" dirty="0">
                          <a:latin typeface="Arial"/>
                          <a:cs typeface="Arial"/>
                        </a:rPr>
                        <a:t>797.06</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R="4445" algn="r">
                        <a:lnSpc>
                          <a:spcPct val="100000"/>
                        </a:lnSpc>
                      </a:pPr>
                      <a:r>
                        <a:rPr sz="500" dirty="0">
                          <a:latin typeface="Arial"/>
                          <a:cs typeface="Arial"/>
                        </a:rPr>
                        <a:t>35</a:t>
                      </a:r>
                      <a:r>
                        <a:rPr sz="500" spc="5" dirty="0">
                          <a:latin typeface="Arial"/>
                          <a:cs typeface="Arial"/>
                        </a:rPr>
                        <a:t> </a:t>
                      </a:r>
                      <a:r>
                        <a:rPr sz="500" dirty="0">
                          <a:latin typeface="Arial"/>
                          <a:cs typeface="Arial"/>
                        </a:rPr>
                        <a:t>797.06</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185182">
                <a:tc>
                  <a:txBody>
                    <a:bodyPr/>
                    <a:lstStyle/>
                    <a:p>
                      <a:pPr marL="592455">
                        <a:lnSpc>
                          <a:spcPct val="100000"/>
                        </a:lnSpc>
                      </a:pPr>
                      <a:r>
                        <a:rPr sz="500" dirty="0">
                          <a:latin typeface="Arial"/>
                          <a:cs typeface="Arial"/>
                        </a:rPr>
                        <a:t>в</a:t>
                      </a:r>
                      <a:r>
                        <a:rPr sz="500" spc="15" dirty="0">
                          <a:latin typeface="Arial"/>
                          <a:cs typeface="Arial"/>
                        </a:rPr>
                        <a:t> </a:t>
                      </a:r>
                      <a:r>
                        <a:rPr sz="500" spc="-10" dirty="0">
                          <a:latin typeface="Arial"/>
                          <a:cs typeface="Arial"/>
                        </a:rPr>
                        <a:t>т</a:t>
                      </a:r>
                      <a:r>
                        <a:rPr sz="500" spc="-5" dirty="0">
                          <a:latin typeface="Arial"/>
                          <a:cs typeface="Arial"/>
                        </a:rPr>
                        <a:t>о</a:t>
                      </a:r>
                      <a:r>
                        <a:rPr sz="500" dirty="0">
                          <a:latin typeface="Arial"/>
                          <a:cs typeface="Arial"/>
                        </a:rPr>
                        <a:t>м</a:t>
                      </a:r>
                      <a:r>
                        <a:rPr sz="500" spc="15" dirty="0">
                          <a:latin typeface="Arial"/>
                          <a:cs typeface="Arial"/>
                        </a:rPr>
                        <a:t> </a:t>
                      </a:r>
                      <a:r>
                        <a:rPr sz="500" dirty="0">
                          <a:latin typeface="Arial"/>
                          <a:cs typeface="Arial"/>
                        </a:rPr>
                        <a:t>ч</a:t>
                      </a:r>
                      <a:r>
                        <a:rPr sz="500" spc="-5" dirty="0">
                          <a:latin typeface="Arial"/>
                          <a:cs typeface="Arial"/>
                        </a:rPr>
                        <a:t>и</a:t>
                      </a:r>
                      <a:r>
                        <a:rPr sz="500" dirty="0">
                          <a:latin typeface="Arial"/>
                          <a:cs typeface="Arial"/>
                        </a:rPr>
                        <a:t>с</a:t>
                      </a:r>
                      <a:r>
                        <a:rPr sz="500" spc="5" dirty="0">
                          <a:latin typeface="Arial"/>
                          <a:cs typeface="Arial"/>
                        </a:rPr>
                        <a:t>л</a:t>
                      </a:r>
                      <a:r>
                        <a:rPr sz="500" spc="-5" dirty="0">
                          <a:latin typeface="Arial"/>
                          <a:cs typeface="Arial"/>
                        </a:rPr>
                        <a:t>е</a:t>
                      </a:r>
                      <a:r>
                        <a:rPr sz="500" dirty="0">
                          <a:latin typeface="Arial"/>
                          <a:cs typeface="Arial"/>
                        </a:rPr>
                        <a:t>:</a:t>
                      </a:r>
                      <a:endParaRPr sz="500">
                        <a:latin typeface="Arial"/>
                        <a:cs typeface="Arial"/>
                      </a:endParaRPr>
                    </a:p>
                    <a:p>
                      <a:pPr marL="226695">
                        <a:lnSpc>
                          <a:spcPct val="100000"/>
                        </a:lnSpc>
                        <a:spcBef>
                          <a:spcPts val="140"/>
                        </a:spcBef>
                      </a:pPr>
                      <a:r>
                        <a:rPr sz="500" spc="-20" dirty="0">
                          <a:latin typeface="Arial"/>
                          <a:cs typeface="Arial"/>
                        </a:rPr>
                        <a:t>у</a:t>
                      </a:r>
                      <a:r>
                        <a:rPr sz="500" dirty="0">
                          <a:latin typeface="Arial"/>
                          <a:cs typeface="Arial"/>
                        </a:rPr>
                        <a:t>в</a:t>
                      </a:r>
                      <a:r>
                        <a:rPr sz="500" spc="-5" dirty="0">
                          <a:latin typeface="Arial"/>
                          <a:cs typeface="Arial"/>
                        </a:rPr>
                        <a:t>е</a:t>
                      </a:r>
                      <a:r>
                        <a:rPr sz="500" dirty="0">
                          <a:latin typeface="Arial"/>
                          <a:cs typeface="Arial"/>
                        </a:rPr>
                        <a:t>л</a:t>
                      </a:r>
                      <a:r>
                        <a:rPr sz="500" spc="-5" dirty="0">
                          <a:latin typeface="Arial"/>
                          <a:cs typeface="Arial"/>
                        </a:rPr>
                        <a:t>и</a:t>
                      </a:r>
                      <a:r>
                        <a:rPr sz="500" spc="5" dirty="0">
                          <a:latin typeface="Arial"/>
                          <a:cs typeface="Arial"/>
                        </a:rPr>
                        <a:t>ч</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е</a:t>
                      </a:r>
                      <a:r>
                        <a:rPr sz="500" spc="10" dirty="0">
                          <a:latin typeface="Arial"/>
                          <a:cs typeface="Arial"/>
                        </a:rPr>
                        <a:t> </a:t>
                      </a:r>
                      <a:r>
                        <a:rPr sz="500" spc="-5" dirty="0">
                          <a:latin typeface="Arial"/>
                          <a:cs typeface="Arial"/>
                        </a:rPr>
                        <a:t>о</a:t>
                      </a:r>
                      <a:r>
                        <a:rPr sz="500" spc="5" dirty="0">
                          <a:latin typeface="Arial"/>
                          <a:cs typeface="Arial"/>
                        </a:rPr>
                        <a:t>с</a:t>
                      </a:r>
                      <a:r>
                        <a:rPr sz="500" spc="-10" dirty="0">
                          <a:latin typeface="Arial"/>
                          <a:cs typeface="Arial"/>
                        </a:rPr>
                        <a:t>т</a:t>
                      </a:r>
                      <a:r>
                        <a:rPr sz="500" spc="-5" dirty="0">
                          <a:latin typeface="Arial"/>
                          <a:cs typeface="Arial"/>
                        </a:rPr>
                        <a:t>а</a:t>
                      </a:r>
                      <a:r>
                        <a:rPr sz="500" spc="-10" dirty="0">
                          <a:latin typeface="Arial"/>
                          <a:cs typeface="Arial"/>
                        </a:rPr>
                        <a:t>тк</a:t>
                      </a:r>
                      <a:r>
                        <a:rPr sz="500" spc="-5" dirty="0">
                          <a:latin typeface="Arial"/>
                          <a:cs typeface="Arial"/>
                        </a:rPr>
                        <a:t>о</a:t>
                      </a:r>
                      <a:r>
                        <a:rPr sz="500" dirty="0">
                          <a:latin typeface="Arial"/>
                          <a:cs typeface="Arial"/>
                        </a:rPr>
                        <a:t>в</a:t>
                      </a:r>
                      <a:r>
                        <a:rPr sz="500" spc="10" dirty="0">
                          <a:latin typeface="Arial"/>
                          <a:cs typeface="Arial"/>
                        </a:rPr>
                        <a:t> </a:t>
                      </a:r>
                      <a:r>
                        <a:rPr sz="500" spc="5" dirty="0">
                          <a:latin typeface="Arial"/>
                          <a:cs typeface="Arial"/>
                        </a:rPr>
                        <a:t>с</a:t>
                      </a:r>
                      <a:r>
                        <a:rPr sz="500" spc="-5" dirty="0">
                          <a:latin typeface="Arial"/>
                          <a:cs typeface="Arial"/>
                        </a:rPr>
                        <a:t>ре</a:t>
                      </a:r>
                      <a:r>
                        <a:rPr sz="500" dirty="0">
                          <a:latin typeface="Arial"/>
                          <a:cs typeface="Arial"/>
                        </a:rPr>
                        <a:t>д</a:t>
                      </a:r>
                      <a:r>
                        <a:rPr sz="500" spc="5" dirty="0">
                          <a:latin typeface="Arial"/>
                          <a:cs typeface="Arial"/>
                        </a:rPr>
                        <a:t>с</a:t>
                      </a:r>
                      <a:r>
                        <a:rPr sz="500" spc="-10" dirty="0">
                          <a:latin typeface="Arial"/>
                          <a:cs typeface="Arial"/>
                        </a:rPr>
                        <a:t>т</a:t>
                      </a:r>
                      <a:r>
                        <a:rPr sz="500" dirty="0">
                          <a:latin typeface="Arial"/>
                          <a:cs typeface="Arial"/>
                        </a:rPr>
                        <a:t>в</a:t>
                      </a:r>
                      <a:r>
                        <a:rPr sz="500" spc="10" dirty="0">
                          <a:latin typeface="Arial"/>
                          <a:cs typeface="Arial"/>
                        </a:rPr>
                        <a:t> </a:t>
                      </a:r>
                      <a:r>
                        <a:rPr sz="500" spc="-20" dirty="0">
                          <a:latin typeface="Arial"/>
                          <a:cs typeface="Arial"/>
                        </a:rPr>
                        <a:t>у</a:t>
                      </a:r>
                      <a:r>
                        <a:rPr sz="500" spc="5" dirty="0">
                          <a:latin typeface="Arial"/>
                          <a:cs typeface="Arial"/>
                        </a:rPr>
                        <a:t>ч</a:t>
                      </a:r>
                      <a:r>
                        <a:rPr sz="500" spc="-5" dirty="0">
                          <a:latin typeface="Arial"/>
                          <a:cs typeface="Arial"/>
                        </a:rPr>
                        <a:t>ре</a:t>
                      </a:r>
                      <a:r>
                        <a:rPr sz="500" dirty="0">
                          <a:latin typeface="Arial"/>
                          <a:cs typeface="Arial"/>
                        </a:rPr>
                        <a:t>жд</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я</a:t>
                      </a:r>
                      <a:r>
                        <a:rPr sz="500" spc="15" dirty="0">
                          <a:latin typeface="Arial"/>
                          <a:cs typeface="Arial"/>
                        </a:rPr>
                        <a:t> </a:t>
                      </a:r>
                      <a:r>
                        <a:rPr sz="500" spc="-5" dirty="0">
                          <a:latin typeface="Arial"/>
                          <a:cs typeface="Arial"/>
                        </a:rPr>
                        <a:t>(-</a:t>
                      </a:r>
                      <a:r>
                        <a:rPr sz="500" dirty="0">
                          <a:latin typeface="Arial"/>
                          <a:cs typeface="Arial"/>
                        </a:rPr>
                        <a:t>)</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731</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510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R="4445" algn="r">
                        <a:lnSpc>
                          <a:spcPct val="100000"/>
                        </a:lnSpc>
                      </a:pPr>
                      <a:r>
                        <a:rPr sz="500" dirty="0">
                          <a:latin typeface="Arial"/>
                          <a:cs typeface="Arial"/>
                        </a:rPr>
                        <a:t>29</a:t>
                      </a:r>
                      <a:r>
                        <a:rPr sz="500" spc="5" dirty="0">
                          <a:latin typeface="Arial"/>
                          <a:cs typeface="Arial"/>
                        </a:rPr>
                        <a:t> </a:t>
                      </a:r>
                      <a:r>
                        <a:rPr sz="500" dirty="0">
                          <a:latin typeface="Arial"/>
                          <a:cs typeface="Arial"/>
                        </a:rPr>
                        <a:t>925.99</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619760">
                        <a:lnSpc>
                          <a:spcPct val="100000"/>
                        </a:lnSpc>
                      </a:pPr>
                      <a:r>
                        <a:rPr sz="500" dirty="0">
                          <a:latin typeface="Arial"/>
                          <a:cs typeface="Arial"/>
                        </a:rPr>
                        <a:t>119</a:t>
                      </a:r>
                      <a:r>
                        <a:rPr sz="500" spc="5" dirty="0">
                          <a:latin typeface="Arial"/>
                          <a:cs typeface="Arial"/>
                        </a:rPr>
                        <a:t> </a:t>
                      </a:r>
                      <a:r>
                        <a:rPr sz="500" dirty="0">
                          <a:latin typeface="Arial"/>
                          <a:cs typeface="Arial"/>
                        </a:rPr>
                        <a:t>212.03</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R="4445" algn="r">
                        <a:lnSpc>
                          <a:spcPct val="100000"/>
                        </a:lnSpc>
                      </a:pPr>
                      <a:r>
                        <a:rPr sz="500" dirty="0">
                          <a:latin typeface="Arial"/>
                          <a:cs typeface="Arial"/>
                        </a:rPr>
                        <a:t>65</a:t>
                      </a:r>
                      <a:r>
                        <a:rPr sz="500" spc="5" dirty="0">
                          <a:latin typeface="Arial"/>
                          <a:cs typeface="Arial"/>
                        </a:rPr>
                        <a:t> </a:t>
                      </a:r>
                      <a:r>
                        <a:rPr sz="500" dirty="0">
                          <a:latin typeface="Arial"/>
                          <a:cs typeface="Arial"/>
                        </a:rPr>
                        <a:t>723.05</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pPr marL="619125">
                        <a:lnSpc>
                          <a:spcPct val="100000"/>
                        </a:lnSpc>
                      </a:pPr>
                      <a:r>
                        <a:rPr sz="500" dirty="0">
                          <a:latin typeface="Arial"/>
                          <a:cs typeface="Arial"/>
                        </a:rPr>
                        <a:t>214</a:t>
                      </a:r>
                      <a:r>
                        <a:rPr sz="500" spc="5" dirty="0">
                          <a:latin typeface="Arial"/>
                          <a:cs typeface="Arial"/>
                        </a:rPr>
                        <a:t> </a:t>
                      </a:r>
                      <a:r>
                        <a:rPr sz="500" dirty="0">
                          <a:latin typeface="Arial"/>
                          <a:cs typeface="Arial"/>
                        </a:rPr>
                        <a:t>861.07</a:t>
                      </a:r>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13970" algn="ctr">
                        <a:lnSpc>
                          <a:spcPct val="100000"/>
                        </a:lnSpc>
                      </a:pPr>
                      <a:r>
                        <a:rPr sz="500" dirty="0">
                          <a:latin typeface="Arial"/>
                          <a:cs typeface="Arial"/>
                        </a:rPr>
                        <a:t>x</a:t>
                      </a:r>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96047">
                <a:tc>
                  <a:txBody>
                    <a:bodyPr/>
                    <a:lstStyle/>
                    <a:p>
                      <a:pPr marL="226695">
                        <a:lnSpc>
                          <a:spcPct val="100000"/>
                        </a:lnSpc>
                      </a:pPr>
                      <a:r>
                        <a:rPr sz="500" spc="-20" dirty="0">
                          <a:latin typeface="Arial"/>
                          <a:cs typeface="Arial"/>
                        </a:rPr>
                        <a:t>у</a:t>
                      </a:r>
                      <a:r>
                        <a:rPr sz="500" dirty="0">
                          <a:latin typeface="Arial"/>
                          <a:cs typeface="Arial"/>
                        </a:rPr>
                        <a:t>м</a:t>
                      </a:r>
                      <a:r>
                        <a:rPr sz="500" spc="-5" dirty="0">
                          <a:latin typeface="Arial"/>
                          <a:cs typeface="Arial"/>
                        </a:rPr>
                        <a:t>е</a:t>
                      </a:r>
                      <a:r>
                        <a:rPr sz="500" dirty="0">
                          <a:latin typeface="Arial"/>
                          <a:cs typeface="Arial"/>
                        </a:rPr>
                        <a:t>нь</a:t>
                      </a:r>
                      <a:r>
                        <a:rPr sz="500" spc="-5" dirty="0">
                          <a:latin typeface="Arial"/>
                          <a:cs typeface="Arial"/>
                        </a:rPr>
                        <a:t>ше</a:t>
                      </a:r>
                      <a:r>
                        <a:rPr sz="500" dirty="0">
                          <a:latin typeface="Arial"/>
                          <a:cs typeface="Arial"/>
                        </a:rPr>
                        <a:t>н</a:t>
                      </a:r>
                      <a:r>
                        <a:rPr sz="500" spc="-10" dirty="0">
                          <a:latin typeface="Arial"/>
                          <a:cs typeface="Arial"/>
                        </a:rPr>
                        <a:t>и</a:t>
                      </a:r>
                      <a:r>
                        <a:rPr sz="500" dirty="0">
                          <a:latin typeface="Arial"/>
                          <a:cs typeface="Arial"/>
                        </a:rPr>
                        <a:t>е</a:t>
                      </a:r>
                      <a:r>
                        <a:rPr sz="500" spc="10" dirty="0">
                          <a:latin typeface="Arial"/>
                          <a:cs typeface="Arial"/>
                        </a:rPr>
                        <a:t> </a:t>
                      </a:r>
                      <a:r>
                        <a:rPr sz="500" spc="-5" dirty="0">
                          <a:latin typeface="Arial"/>
                          <a:cs typeface="Arial"/>
                        </a:rPr>
                        <a:t>о</a:t>
                      </a:r>
                      <a:r>
                        <a:rPr sz="500" spc="5" dirty="0">
                          <a:latin typeface="Arial"/>
                          <a:cs typeface="Arial"/>
                        </a:rPr>
                        <a:t>с</a:t>
                      </a:r>
                      <a:r>
                        <a:rPr sz="500" spc="-10" dirty="0">
                          <a:latin typeface="Arial"/>
                          <a:cs typeface="Arial"/>
                        </a:rPr>
                        <a:t>т</a:t>
                      </a:r>
                      <a:r>
                        <a:rPr sz="500" spc="-5" dirty="0">
                          <a:latin typeface="Arial"/>
                          <a:cs typeface="Arial"/>
                        </a:rPr>
                        <a:t>а</a:t>
                      </a:r>
                      <a:r>
                        <a:rPr sz="500" spc="-10" dirty="0">
                          <a:latin typeface="Arial"/>
                          <a:cs typeface="Arial"/>
                        </a:rPr>
                        <a:t>тк</a:t>
                      </a:r>
                      <a:r>
                        <a:rPr sz="500" spc="-5" dirty="0">
                          <a:latin typeface="Arial"/>
                          <a:cs typeface="Arial"/>
                        </a:rPr>
                        <a:t>о</a:t>
                      </a:r>
                      <a:r>
                        <a:rPr sz="500" dirty="0">
                          <a:latin typeface="Arial"/>
                          <a:cs typeface="Arial"/>
                        </a:rPr>
                        <a:t>в</a:t>
                      </a:r>
                      <a:r>
                        <a:rPr sz="500" spc="10" dirty="0">
                          <a:latin typeface="Arial"/>
                          <a:cs typeface="Arial"/>
                        </a:rPr>
                        <a:t> </a:t>
                      </a:r>
                      <a:r>
                        <a:rPr sz="500" spc="5" dirty="0">
                          <a:latin typeface="Arial"/>
                          <a:cs typeface="Arial"/>
                        </a:rPr>
                        <a:t>с</a:t>
                      </a:r>
                      <a:r>
                        <a:rPr sz="500" spc="-5" dirty="0">
                          <a:latin typeface="Arial"/>
                          <a:cs typeface="Arial"/>
                        </a:rPr>
                        <a:t>ре</a:t>
                      </a:r>
                      <a:r>
                        <a:rPr sz="500" dirty="0">
                          <a:latin typeface="Arial"/>
                          <a:cs typeface="Arial"/>
                        </a:rPr>
                        <a:t>д</a:t>
                      </a:r>
                      <a:r>
                        <a:rPr sz="500" spc="5" dirty="0">
                          <a:latin typeface="Arial"/>
                          <a:cs typeface="Arial"/>
                        </a:rPr>
                        <a:t>с</a:t>
                      </a:r>
                      <a:r>
                        <a:rPr sz="500" spc="-10" dirty="0">
                          <a:latin typeface="Arial"/>
                          <a:cs typeface="Arial"/>
                        </a:rPr>
                        <a:t>т</a:t>
                      </a:r>
                      <a:r>
                        <a:rPr sz="500" dirty="0">
                          <a:latin typeface="Arial"/>
                          <a:cs typeface="Arial"/>
                        </a:rPr>
                        <a:t>в</a:t>
                      </a:r>
                      <a:r>
                        <a:rPr sz="500" spc="10" dirty="0">
                          <a:latin typeface="Arial"/>
                          <a:cs typeface="Arial"/>
                        </a:rPr>
                        <a:t> </a:t>
                      </a:r>
                      <a:r>
                        <a:rPr sz="500" spc="-20" dirty="0">
                          <a:latin typeface="Arial"/>
                          <a:cs typeface="Arial"/>
                        </a:rPr>
                        <a:t>у</a:t>
                      </a:r>
                      <a:r>
                        <a:rPr sz="500" spc="5" dirty="0">
                          <a:latin typeface="Arial"/>
                          <a:cs typeface="Arial"/>
                        </a:rPr>
                        <a:t>ч</a:t>
                      </a:r>
                      <a:r>
                        <a:rPr sz="500" spc="-5" dirty="0">
                          <a:latin typeface="Arial"/>
                          <a:cs typeface="Arial"/>
                        </a:rPr>
                        <a:t>ре</a:t>
                      </a:r>
                      <a:r>
                        <a:rPr sz="500" dirty="0">
                          <a:latin typeface="Arial"/>
                          <a:cs typeface="Arial"/>
                        </a:rPr>
                        <a:t>жд</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я</a:t>
                      </a:r>
                      <a:r>
                        <a:rPr sz="500" spc="15" dirty="0">
                          <a:latin typeface="Arial"/>
                          <a:cs typeface="Arial"/>
                        </a:rPr>
                        <a:t> </a:t>
                      </a:r>
                      <a:r>
                        <a:rPr sz="500" spc="-5" dirty="0">
                          <a:latin typeface="Arial"/>
                          <a:cs typeface="Arial"/>
                        </a:rPr>
                        <a:t>(</a:t>
                      </a:r>
                      <a:r>
                        <a:rPr sz="500" dirty="0">
                          <a:latin typeface="Arial"/>
                          <a:cs typeface="Arial"/>
                        </a:rPr>
                        <a:t>+)</a:t>
                      </a:r>
                      <a:endParaRPr sz="500">
                        <a:latin typeface="Arial"/>
                        <a:cs typeface="Arial"/>
                      </a:endParaRPr>
                    </a:p>
                  </a:txBody>
                  <a:tcPr marL="0" marR="0" marT="0" marB="0">
                    <a:lnR w="16509">
                      <a:solidFill>
                        <a:srgbClr val="000000"/>
                      </a:solidFill>
                      <a:prstDash val="solid"/>
                    </a:lnR>
                    <a:lnT w="8890">
                      <a:solidFill>
                        <a:srgbClr val="000000"/>
                      </a:solidFill>
                      <a:prstDash val="solid"/>
                    </a:lnT>
                    <a:lnB w="16510">
                      <a:solidFill>
                        <a:srgbClr val="000000"/>
                      </a:solidFill>
                      <a:prstDash val="solid"/>
                    </a:lnB>
                  </a:tcPr>
                </a:tc>
                <a:tc>
                  <a:txBody>
                    <a:bodyPr/>
                    <a:lstStyle/>
                    <a:p>
                      <a:pPr algn="ctr">
                        <a:lnSpc>
                          <a:spcPct val="100000"/>
                        </a:lnSpc>
                      </a:pPr>
                      <a:r>
                        <a:rPr sz="500" dirty="0">
                          <a:latin typeface="Arial"/>
                          <a:cs typeface="Arial"/>
                        </a:rPr>
                        <a:t>732</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16510">
                      <a:solidFill>
                        <a:srgbClr val="000000"/>
                      </a:solidFill>
                      <a:prstDash val="solid"/>
                    </a:lnB>
                  </a:tcPr>
                </a:tc>
                <a:tc>
                  <a:txBody>
                    <a:bodyPr/>
                    <a:lstStyle/>
                    <a:p>
                      <a:pPr algn="ctr">
                        <a:lnSpc>
                          <a:spcPct val="100000"/>
                        </a:lnSpc>
                      </a:pPr>
                      <a:r>
                        <a:rPr sz="500" dirty="0">
                          <a:latin typeface="Arial"/>
                          <a:cs typeface="Arial"/>
                        </a:rPr>
                        <a:t>610</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1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10">
                      <a:solidFill>
                        <a:srgbClr val="000000"/>
                      </a:solidFill>
                      <a:prstDash val="solid"/>
                    </a:lnB>
                  </a:tcPr>
                </a:tc>
                <a:tc>
                  <a:txBody>
                    <a:bodyPr/>
                    <a:lstStyle/>
                    <a:p>
                      <a:pPr marL="634365">
                        <a:lnSpc>
                          <a:spcPct val="100000"/>
                        </a:lnSpc>
                      </a:pPr>
                      <a:r>
                        <a:rPr sz="500" spc="-5" dirty="0">
                          <a:latin typeface="Arial"/>
                          <a:cs typeface="Arial"/>
                        </a:rPr>
                        <a:t>-</a:t>
                      </a:r>
                      <a:r>
                        <a:rPr sz="500" dirty="0">
                          <a:latin typeface="Arial"/>
                          <a:cs typeface="Arial"/>
                        </a:rPr>
                        <a:t>65</a:t>
                      </a:r>
                      <a:r>
                        <a:rPr sz="500" spc="5" dirty="0">
                          <a:latin typeface="Arial"/>
                          <a:cs typeface="Arial"/>
                        </a:rPr>
                        <a:t> </a:t>
                      </a:r>
                      <a:r>
                        <a:rPr sz="500" dirty="0">
                          <a:latin typeface="Arial"/>
                          <a:cs typeface="Arial"/>
                        </a:rPr>
                        <a:t>723.05</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10">
                      <a:solidFill>
                        <a:srgbClr val="000000"/>
                      </a:solidFill>
                      <a:prstDash val="solid"/>
                    </a:lnB>
                  </a:tcPr>
                </a:tc>
                <a:tc>
                  <a:txBody>
                    <a:bodyPr/>
                    <a:lstStyle/>
                    <a:p>
                      <a:pPr marL="598170">
                        <a:lnSpc>
                          <a:spcPct val="100000"/>
                        </a:lnSpc>
                      </a:pPr>
                      <a:r>
                        <a:rPr sz="500" spc="-5" dirty="0">
                          <a:latin typeface="Arial"/>
                          <a:cs typeface="Arial"/>
                        </a:rPr>
                        <a:t>-</a:t>
                      </a:r>
                      <a:r>
                        <a:rPr sz="500" dirty="0">
                          <a:latin typeface="Arial"/>
                          <a:cs typeface="Arial"/>
                        </a:rPr>
                        <a:t>119</a:t>
                      </a:r>
                      <a:r>
                        <a:rPr sz="500" spc="5" dirty="0">
                          <a:latin typeface="Arial"/>
                          <a:cs typeface="Arial"/>
                        </a:rPr>
                        <a:t> </a:t>
                      </a:r>
                      <a:r>
                        <a:rPr sz="500" dirty="0">
                          <a:latin typeface="Arial"/>
                          <a:cs typeface="Arial"/>
                        </a:rPr>
                        <a:t>212.03</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10">
                      <a:solidFill>
                        <a:srgbClr val="000000"/>
                      </a:solidFill>
                      <a:prstDash val="solid"/>
                    </a:lnB>
                  </a:tcPr>
                </a:tc>
                <a:tc>
                  <a:txBody>
                    <a:bodyPr/>
                    <a:lstStyle/>
                    <a:p>
                      <a:pPr marL="634365">
                        <a:lnSpc>
                          <a:spcPct val="100000"/>
                        </a:lnSpc>
                      </a:pPr>
                      <a:r>
                        <a:rPr sz="500" spc="-5" dirty="0">
                          <a:latin typeface="Arial"/>
                          <a:cs typeface="Arial"/>
                        </a:rPr>
                        <a:t>-</a:t>
                      </a:r>
                      <a:r>
                        <a:rPr sz="500" dirty="0">
                          <a:latin typeface="Arial"/>
                          <a:cs typeface="Arial"/>
                        </a:rPr>
                        <a:t>29</a:t>
                      </a:r>
                      <a:r>
                        <a:rPr sz="500" spc="5" dirty="0">
                          <a:latin typeface="Arial"/>
                          <a:cs typeface="Arial"/>
                        </a:rPr>
                        <a:t> </a:t>
                      </a:r>
                      <a:r>
                        <a:rPr sz="500" dirty="0">
                          <a:latin typeface="Arial"/>
                          <a:cs typeface="Arial"/>
                        </a:rPr>
                        <a:t>925.99</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1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16510">
                      <a:solidFill>
                        <a:srgbClr val="000000"/>
                      </a:solidFill>
                      <a:prstDash val="solid"/>
                    </a:lnB>
                  </a:tcPr>
                </a:tc>
                <a:tc>
                  <a:txBody>
                    <a:bodyPr/>
                    <a:lstStyle/>
                    <a:p>
                      <a:pPr marL="598170">
                        <a:lnSpc>
                          <a:spcPct val="100000"/>
                        </a:lnSpc>
                      </a:pPr>
                      <a:r>
                        <a:rPr sz="500" spc="-5" dirty="0">
                          <a:latin typeface="Arial"/>
                          <a:cs typeface="Arial"/>
                        </a:rPr>
                        <a:t>-</a:t>
                      </a:r>
                      <a:r>
                        <a:rPr sz="500" dirty="0">
                          <a:latin typeface="Arial"/>
                          <a:cs typeface="Arial"/>
                        </a:rPr>
                        <a:t>214</a:t>
                      </a:r>
                      <a:r>
                        <a:rPr sz="500" spc="5" dirty="0">
                          <a:latin typeface="Arial"/>
                          <a:cs typeface="Arial"/>
                        </a:rPr>
                        <a:t> </a:t>
                      </a:r>
                      <a:r>
                        <a:rPr sz="500" dirty="0">
                          <a:latin typeface="Arial"/>
                          <a:cs typeface="Arial"/>
                        </a:rPr>
                        <a:t>861.07</a:t>
                      </a:r>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16510">
                      <a:solidFill>
                        <a:srgbClr val="000000"/>
                      </a:solidFill>
                      <a:prstDash val="solid"/>
                    </a:lnB>
                  </a:tcPr>
                </a:tc>
                <a:tc>
                  <a:txBody>
                    <a:bodyPr/>
                    <a:lstStyle/>
                    <a:p>
                      <a:pPr marL="13970" algn="ctr">
                        <a:lnSpc>
                          <a:spcPct val="100000"/>
                        </a:lnSpc>
                      </a:pPr>
                      <a:r>
                        <a:rPr sz="500" dirty="0">
                          <a:latin typeface="Arial"/>
                          <a:cs typeface="Arial"/>
                        </a:rPr>
                        <a:t>х</a:t>
                      </a:r>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16510">
                      <a:solidFill>
                        <a:srgbClr val="000000"/>
                      </a:solidFill>
                      <a:prstDash val="solid"/>
                    </a:lnB>
                  </a:tcPr>
                </a:tc>
              </a:tr>
              <a:tr h="195778">
                <a:tc>
                  <a:txBody>
                    <a:bodyPr/>
                    <a:lstStyle/>
                    <a:p>
                      <a:pPr marL="226695" marR="42545">
                        <a:lnSpc>
                          <a:spcPct val="109100"/>
                        </a:lnSpc>
                      </a:pPr>
                      <a:r>
                        <a:rPr sz="500" spc="-20" dirty="0">
                          <a:latin typeface="Arial"/>
                          <a:cs typeface="Arial"/>
                        </a:rPr>
                        <a:t>у</a:t>
                      </a:r>
                      <a:r>
                        <a:rPr sz="500" dirty="0">
                          <a:latin typeface="Arial"/>
                          <a:cs typeface="Arial"/>
                        </a:rPr>
                        <a:t>в</a:t>
                      </a:r>
                      <a:r>
                        <a:rPr sz="500" spc="-5" dirty="0">
                          <a:latin typeface="Arial"/>
                          <a:cs typeface="Arial"/>
                        </a:rPr>
                        <a:t>е</a:t>
                      </a:r>
                      <a:r>
                        <a:rPr sz="500" dirty="0">
                          <a:latin typeface="Arial"/>
                          <a:cs typeface="Arial"/>
                        </a:rPr>
                        <a:t>л</a:t>
                      </a:r>
                      <a:r>
                        <a:rPr sz="500" spc="-5" dirty="0">
                          <a:latin typeface="Arial"/>
                          <a:cs typeface="Arial"/>
                        </a:rPr>
                        <a:t>и</a:t>
                      </a:r>
                      <a:r>
                        <a:rPr sz="500" spc="5" dirty="0">
                          <a:latin typeface="Arial"/>
                          <a:cs typeface="Arial"/>
                        </a:rPr>
                        <a:t>ч</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е</a:t>
                      </a:r>
                      <a:r>
                        <a:rPr sz="500" spc="10" dirty="0">
                          <a:latin typeface="Arial"/>
                          <a:cs typeface="Arial"/>
                        </a:rPr>
                        <a:t> </a:t>
                      </a:r>
                      <a:r>
                        <a:rPr sz="500" spc="-5" dirty="0">
                          <a:latin typeface="Arial"/>
                          <a:cs typeface="Arial"/>
                        </a:rPr>
                        <a:t>о</a:t>
                      </a:r>
                      <a:r>
                        <a:rPr sz="500" spc="5" dirty="0">
                          <a:latin typeface="Arial"/>
                          <a:cs typeface="Arial"/>
                        </a:rPr>
                        <a:t>с</a:t>
                      </a:r>
                      <a:r>
                        <a:rPr sz="500" spc="-10" dirty="0">
                          <a:latin typeface="Arial"/>
                          <a:cs typeface="Arial"/>
                        </a:rPr>
                        <a:t>т</a:t>
                      </a:r>
                      <a:r>
                        <a:rPr sz="500" spc="-5" dirty="0">
                          <a:latin typeface="Arial"/>
                          <a:cs typeface="Arial"/>
                        </a:rPr>
                        <a:t>а</a:t>
                      </a:r>
                      <a:r>
                        <a:rPr sz="500" spc="-10" dirty="0">
                          <a:latin typeface="Arial"/>
                          <a:cs typeface="Arial"/>
                        </a:rPr>
                        <a:t>тк</a:t>
                      </a:r>
                      <a:r>
                        <a:rPr sz="500" spc="-5" dirty="0">
                          <a:latin typeface="Arial"/>
                          <a:cs typeface="Arial"/>
                        </a:rPr>
                        <a:t>о</a:t>
                      </a:r>
                      <a:r>
                        <a:rPr sz="500" dirty="0">
                          <a:latin typeface="Arial"/>
                          <a:cs typeface="Arial"/>
                        </a:rPr>
                        <a:t>в</a:t>
                      </a:r>
                      <a:r>
                        <a:rPr sz="500" spc="10" dirty="0">
                          <a:latin typeface="Arial"/>
                          <a:cs typeface="Arial"/>
                        </a:rPr>
                        <a:t> </a:t>
                      </a:r>
                      <a:r>
                        <a:rPr sz="500" dirty="0">
                          <a:latin typeface="Arial"/>
                          <a:cs typeface="Arial"/>
                        </a:rPr>
                        <a:t>по</a:t>
                      </a:r>
                      <a:r>
                        <a:rPr sz="500" spc="10" dirty="0">
                          <a:latin typeface="Arial"/>
                          <a:cs typeface="Arial"/>
                        </a:rPr>
                        <a:t> </a:t>
                      </a:r>
                      <a:r>
                        <a:rPr sz="500" dirty="0">
                          <a:latin typeface="Arial"/>
                          <a:cs typeface="Arial"/>
                        </a:rPr>
                        <a:t>вн</a:t>
                      </a:r>
                      <a:r>
                        <a:rPr sz="500" spc="-20" dirty="0">
                          <a:latin typeface="Arial"/>
                          <a:cs typeface="Arial"/>
                        </a:rPr>
                        <a:t>у</a:t>
                      </a:r>
                      <a:r>
                        <a:rPr sz="500" spc="-10" dirty="0">
                          <a:latin typeface="Arial"/>
                          <a:cs typeface="Arial"/>
                        </a:rPr>
                        <a:t>т</a:t>
                      </a:r>
                      <a:r>
                        <a:rPr sz="500" spc="-5" dirty="0">
                          <a:latin typeface="Arial"/>
                          <a:cs typeface="Arial"/>
                        </a:rPr>
                        <a:t>ре</a:t>
                      </a:r>
                      <a:r>
                        <a:rPr sz="500" dirty="0">
                          <a:latin typeface="Arial"/>
                          <a:cs typeface="Arial"/>
                        </a:rPr>
                        <a:t>нн</a:t>
                      </a:r>
                      <a:r>
                        <a:rPr sz="500" spc="-10" dirty="0">
                          <a:latin typeface="Arial"/>
                          <a:cs typeface="Arial"/>
                        </a:rPr>
                        <a:t>и</a:t>
                      </a:r>
                      <a:r>
                        <a:rPr sz="500" dirty="0">
                          <a:latin typeface="Arial"/>
                          <a:cs typeface="Arial"/>
                        </a:rPr>
                        <a:t>м</a:t>
                      </a:r>
                      <a:r>
                        <a:rPr sz="500" spc="15" dirty="0">
                          <a:latin typeface="Arial"/>
                          <a:cs typeface="Arial"/>
                        </a:rPr>
                        <a:t> </a:t>
                      </a:r>
                      <a:r>
                        <a:rPr sz="500" spc="-5" dirty="0">
                          <a:latin typeface="Arial"/>
                          <a:cs typeface="Arial"/>
                        </a:rPr>
                        <a:t>ра</a:t>
                      </a:r>
                      <a:r>
                        <a:rPr sz="500" spc="5" dirty="0">
                          <a:latin typeface="Arial"/>
                          <a:cs typeface="Arial"/>
                        </a:rPr>
                        <a:t>сч</a:t>
                      </a:r>
                      <a:r>
                        <a:rPr sz="500" spc="-5" dirty="0">
                          <a:latin typeface="Arial"/>
                          <a:cs typeface="Arial"/>
                        </a:rPr>
                        <a:t>е</a:t>
                      </a:r>
                      <a:r>
                        <a:rPr sz="500" spc="-10" dirty="0">
                          <a:latin typeface="Arial"/>
                          <a:cs typeface="Arial"/>
                        </a:rPr>
                        <a:t>т</a:t>
                      </a:r>
                      <a:r>
                        <a:rPr sz="500" spc="-5" dirty="0">
                          <a:latin typeface="Arial"/>
                          <a:cs typeface="Arial"/>
                        </a:rPr>
                        <a:t>а</a:t>
                      </a:r>
                      <a:r>
                        <a:rPr sz="500" dirty="0">
                          <a:latin typeface="Arial"/>
                          <a:cs typeface="Arial"/>
                        </a:rPr>
                        <a:t>м </a:t>
                      </a:r>
                      <a:r>
                        <a:rPr sz="500" spc="30" dirty="0">
                          <a:latin typeface="Arial"/>
                          <a:cs typeface="Arial"/>
                        </a:rPr>
                        <a:t> </a:t>
                      </a:r>
                      <a:r>
                        <a:rPr sz="500" spc="-5" dirty="0">
                          <a:latin typeface="Arial"/>
                          <a:cs typeface="Arial"/>
                        </a:rPr>
                        <a:t>(</a:t>
                      </a:r>
                      <a:r>
                        <a:rPr sz="500" dirty="0">
                          <a:latin typeface="Arial"/>
                          <a:cs typeface="Arial"/>
                        </a:rPr>
                        <a:t>Кт</a:t>
                      </a:r>
                      <a:r>
                        <a:rPr sz="500" spc="5" dirty="0">
                          <a:latin typeface="Arial"/>
                          <a:cs typeface="Arial"/>
                        </a:rPr>
                        <a:t> </a:t>
                      </a:r>
                      <a:r>
                        <a:rPr sz="500" spc="-5" dirty="0">
                          <a:latin typeface="Arial"/>
                          <a:cs typeface="Arial"/>
                        </a:rPr>
                        <a:t>030404510</a:t>
                      </a:r>
                      <a:r>
                        <a:rPr sz="500" dirty="0">
                          <a:latin typeface="Arial"/>
                          <a:cs typeface="Arial"/>
                        </a:rPr>
                        <a:t>) </a:t>
                      </a:r>
                      <a:r>
                        <a:rPr sz="500" spc="-5" dirty="0">
                          <a:latin typeface="Arial"/>
                          <a:cs typeface="Arial"/>
                        </a:rPr>
                        <a:t>(</a:t>
                      </a:r>
                      <a:r>
                        <a:rPr sz="500" dirty="0">
                          <a:latin typeface="Arial"/>
                          <a:cs typeface="Arial"/>
                        </a:rPr>
                        <a:t>+)</a:t>
                      </a:r>
                      <a:endParaRPr sz="500">
                        <a:latin typeface="Arial"/>
                        <a:cs typeface="Arial"/>
                      </a:endParaRPr>
                    </a:p>
                  </a:txBody>
                  <a:tcPr marL="0" marR="0" marT="0" marB="0">
                    <a:lnR w="16509">
                      <a:solidFill>
                        <a:srgbClr val="000000"/>
                      </a:solidFill>
                      <a:prstDash val="solid"/>
                    </a:lnR>
                    <a:lnT w="1651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821</a:t>
                      </a:r>
                      <a:endParaRPr sz="500">
                        <a:latin typeface="Arial"/>
                        <a:cs typeface="Arial"/>
                      </a:endParaRPr>
                    </a:p>
                  </a:txBody>
                  <a:tcPr marL="0" marR="0" marT="0" marB="0">
                    <a:lnL w="16509">
                      <a:solidFill>
                        <a:srgbClr val="000000"/>
                      </a:solidFill>
                      <a:prstDash val="solid"/>
                    </a:lnL>
                    <a:lnR w="8890">
                      <a:solidFill>
                        <a:srgbClr val="000000"/>
                      </a:solidFill>
                      <a:prstDash val="solid"/>
                    </a:lnR>
                    <a:lnT w="1651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651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651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651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651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1651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1651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1651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16510">
                      <a:solidFill>
                        <a:srgbClr val="000000"/>
                      </a:solidFill>
                      <a:prstDash val="solid"/>
                    </a:lnT>
                    <a:lnB w="8890">
                      <a:solidFill>
                        <a:srgbClr val="000000"/>
                      </a:solidFill>
                      <a:prstDash val="solid"/>
                    </a:lnB>
                  </a:tcPr>
                </a:tc>
              </a:tr>
              <a:tr h="190710">
                <a:tc>
                  <a:txBody>
                    <a:bodyPr/>
                    <a:lstStyle/>
                    <a:p>
                      <a:pPr marL="226695" marR="30480">
                        <a:lnSpc>
                          <a:spcPct val="109100"/>
                        </a:lnSpc>
                      </a:pPr>
                      <a:r>
                        <a:rPr sz="500" spc="-20" dirty="0">
                          <a:latin typeface="Arial"/>
                          <a:cs typeface="Arial"/>
                        </a:rPr>
                        <a:t>у</a:t>
                      </a:r>
                      <a:r>
                        <a:rPr sz="500" dirty="0">
                          <a:latin typeface="Arial"/>
                          <a:cs typeface="Arial"/>
                        </a:rPr>
                        <a:t>м</a:t>
                      </a:r>
                      <a:r>
                        <a:rPr sz="500" spc="-5" dirty="0">
                          <a:latin typeface="Arial"/>
                          <a:cs typeface="Arial"/>
                        </a:rPr>
                        <a:t>е</a:t>
                      </a:r>
                      <a:r>
                        <a:rPr sz="500" dirty="0">
                          <a:latin typeface="Arial"/>
                          <a:cs typeface="Arial"/>
                        </a:rPr>
                        <a:t>нь</a:t>
                      </a:r>
                      <a:r>
                        <a:rPr sz="500" spc="-5" dirty="0">
                          <a:latin typeface="Arial"/>
                          <a:cs typeface="Arial"/>
                        </a:rPr>
                        <a:t>ше</a:t>
                      </a:r>
                      <a:r>
                        <a:rPr sz="500" dirty="0">
                          <a:latin typeface="Arial"/>
                          <a:cs typeface="Arial"/>
                        </a:rPr>
                        <a:t>н</a:t>
                      </a:r>
                      <a:r>
                        <a:rPr sz="500" spc="-10" dirty="0">
                          <a:latin typeface="Arial"/>
                          <a:cs typeface="Arial"/>
                        </a:rPr>
                        <a:t>и</a:t>
                      </a:r>
                      <a:r>
                        <a:rPr sz="500" dirty="0">
                          <a:latin typeface="Arial"/>
                          <a:cs typeface="Arial"/>
                        </a:rPr>
                        <a:t>е</a:t>
                      </a:r>
                      <a:r>
                        <a:rPr sz="500" spc="10" dirty="0">
                          <a:latin typeface="Arial"/>
                          <a:cs typeface="Arial"/>
                        </a:rPr>
                        <a:t> </a:t>
                      </a:r>
                      <a:r>
                        <a:rPr sz="500" spc="-5" dirty="0">
                          <a:latin typeface="Arial"/>
                          <a:cs typeface="Arial"/>
                        </a:rPr>
                        <a:t>о</a:t>
                      </a:r>
                      <a:r>
                        <a:rPr sz="500" spc="5" dirty="0">
                          <a:latin typeface="Arial"/>
                          <a:cs typeface="Arial"/>
                        </a:rPr>
                        <a:t>с</a:t>
                      </a:r>
                      <a:r>
                        <a:rPr sz="500" spc="-10" dirty="0">
                          <a:latin typeface="Arial"/>
                          <a:cs typeface="Arial"/>
                        </a:rPr>
                        <a:t>т</a:t>
                      </a:r>
                      <a:r>
                        <a:rPr sz="500" spc="-5" dirty="0">
                          <a:latin typeface="Arial"/>
                          <a:cs typeface="Arial"/>
                        </a:rPr>
                        <a:t>а</a:t>
                      </a:r>
                      <a:r>
                        <a:rPr sz="500" spc="-10" dirty="0">
                          <a:latin typeface="Arial"/>
                          <a:cs typeface="Arial"/>
                        </a:rPr>
                        <a:t>тк</a:t>
                      </a:r>
                      <a:r>
                        <a:rPr sz="500" spc="-5" dirty="0">
                          <a:latin typeface="Arial"/>
                          <a:cs typeface="Arial"/>
                        </a:rPr>
                        <a:t>о</a:t>
                      </a:r>
                      <a:r>
                        <a:rPr sz="500" dirty="0">
                          <a:latin typeface="Arial"/>
                          <a:cs typeface="Arial"/>
                        </a:rPr>
                        <a:t>в</a:t>
                      </a:r>
                      <a:r>
                        <a:rPr sz="500" spc="10" dirty="0">
                          <a:latin typeface="Arial"/>
                          <a:cs typeface="Arial"/>
                        </a:rPr>
                        <a:t> </a:t>
                      </a:r>
                      <a:r>
                        <a:rPr sz="500" dirty="0">
                          <a:latin typeface="Arial"/>
                          <a:cs typeface="Arial"/>
                        </a:rPr>
                        <a:t>по</a:t>
                      </a:r>
                      <a:r>
                        <a:rPr sz="500" spc="10" dirty="0">
                          <a:latin typeface="Arial"/>
                          <a:cs typeface="Arial"/>
                        </a:rPr>
                        <a:t> </a:t>
                      </a:r>
                      <a:r>
                        <a:rPr sz="500" dirty="0">
                          <a:latin typeface="Arial"/>
                          <a:cs typeface="Arial"/>
                        </a:rPr>
                        <a:t>вн</a:t>
                      </a:r>
                      <a:r>
                        <a:rPr sz="500" spc="-20" dirty="0">
                          <a:latin typeface="Arial"/>
                          <a:cs typeface="Arial"/>
                        </a:rPr>
                        <a:t>у</a:t>
                      </a:r>
                      <a:r>
                        <a:rPr sz="500" spc="-10" dirty="0">
                          <a:latin typeface="Arial"/>
                          <a:cs typeface="Arial"/>
                        </a:rPr>
                        <a:t>т</a:t>
                      </a:r>
                      <a:r>
                        <a:rPr sz="500" spc="-5" dirty="0">
                          <a:latin typeface="Arial"/>
                          <a:cs typeface="Arial"/>
                        </a:rPr>
                        <a:t>ре</a:t>
                      </a:r>
                      <a:r>
                        <a:rPr sz="500" dirty="0">
                          <a:latin typeface="Arial"/>
                          <a:cs typeface="Arial"/>
                        </a:rPr>
                        <a:t>нн</a:t>
                      </a:r>
                      <a:r>
                        <a:rPr sz="500" spc="-10" dirty="0">
                          <a:latin typeface="Arial"/>
                          <a:cs typeface="Arial"/>
                        </a:rPr>
                        <a:t>и</a:t>
                      </a:r>
                      <a:r>
                        <a:rPr sz="500" dirty="0">
                          <a:latin typeface="Arial"/>
                          <a:cs typeface="Arial"/>
                        </a:rPr>
                        <a:t>м</a:t>
                      </a:r>
                      <a:r>
                        <a:rPr sz="500" spc="15" dirty="0">
                          <a:latin typeface="Arial"/>
                          <a:cs typeface="Arial"/>
                        </a:rPr>
                        <a:t> </a:t>
                      </a:r>
                      <a:r>
                        <a:rPr sz="500" spc="-5" dirty="0">
                          <a:latin typeface="Arial"/>
                          <a:cs typeface="Arial"/>
                        </a:rPr>
                        <a:t>ра</a:t>
                      </a:r>
                      <a:r>
                        <a:rPr sz="500" spc="5" dirty="0">
                          <a:latin typeface="Arial"/>
                          <a:cs typeface="Arial"/>
                        </a:rPr>
                        <a:t>сч</a:t>
                      </a:r>
                      <a:r>
                        <a:rPr sz="500" spc="-5" dirty="0">
                          <a:latin typeface="Arial"/>
                          <a:cs typeface="Arial"/>
                        </a:rPr>
                        <a:t>е</a:t>
                      </a:r>
                      <a:r>
                        <a:rPr sz="500" spc="-10" dirty="0">
                          <a:latin typeface="Arial"/>
                          <a:cs typeface="Arial"/>
                        </a:rPr>
                        <a:t>т</a:t>
                      </a:r>
                      <a:r>
                        <a:rPr sz="500" spc="-5" dirty="0">
                          <a:latin typeface="Arial"/>
                          <a:cs typeface="Arial"/>
                        </a:rPr>
                        <a:t>а</a:t>
                      </a:r>
                      <a:r>
                        <a:rPr sz="500" dirty="0">
                          <a:latin typeface="Arial"/>
                          <a:cs typeface="Arial"/>
                        </a:rPr>
                        <a:t>м</a:t>
                      </a:r>
                      <a:r>
                        <a:rPr sz="500" spc="15" dirty="0">
                          <a:latin typeface="Arial"/>
                          <a:cs typeface="Arial"/>
                        </a:rPr>
                        <a:t> </a:t>
                      </a:r>
                      <a:r>
                        <a:rPr sz="500" spc="-5" dirty="0">
                          <a:latin typeface="Arial"/>
                          <a:cs typeface="Arial"/>
                        </a:rPr>
                        <a:t>(Д</a:t>
                      </a:r>
                      <a:r>
                        <a:rPr sz="500" dirty="0">
                          <a:latin typeface="Arial"/>
                          <a:cs typeface="Arial"/>
                        </a:rPr>
                        <a:t>т</a:t>
                      </a:r>
                      <a:r>
                        <a:rPr sz="500" spc="5" dirty="0">
                          <a:latin typeface="Arial"/>
                          <a:cs typeface="Arial"/>
                        </a:rPr>
                        <a:t> </a:t>
                      </a:r>
                      <a:r>
                        <a:rPr sz="500" spc="-5" dirty="0">
                          <a:latin typeface="Arial"/>
                          <a:cs typeface="Arial"/>
                        </a:rPr>
                        <a:t>030404610</a:t>
                      </a:r>
                      <a:r>
                        <a:rPr sz="500" dirty="0">
                          <a:latin typeface="Arial"/>
                          <a:cs typeface="Arial"/>
                        </a:rPr>
                        <a:t>) </a:t>
                      </a:r>
                      <a:r>
                        <a:rPr sz="500" spc="-5" dirty="0">
                          <a:latin typeface="Arial"/>
                          <a:cs typeface="Arial"/>
                        </a:rPr>
                        <a:t>(-)</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822</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174128">
                <a:tc>
                  <a:txBody>
                    <a:bodyPr/>
                    <a:lstStyle/>
                    <a:p>
                      <a:pPr marL="121920" marR="98425">
                        <a:lnSpc>
                          <a:spcPct val="110900"/>
                        </a:lnSpc>
                      </a:pPr>
                      <a:r>
                        <a:rPr sz="500" i="1" dirty="0">
                          <a:latin typeface="Arial"/>
                          <a:cs typeface="Arial"/>
                        </a:rPr>
                        <a:t>Изм</a:t>
                      </a:r>
                      <a:r>
                        <a:rPr sz="500" i="1" spc="-5" dirty="0">
                          <a:latin typeface="Arial"/>
                          <a:cs typeface="Arial"/>
                        </a:rPr>
                        <a:t>е</a:t>
                      </a:r>
                      <a:r>
                        <a:rPr sz="500" i="1" dirty="0">
                          <a:latin typeface="Arial"/>
                          <a:cs typeface="Arial"/>
                        </a:rPr>
                        <a:t>н</a:t>
                      </a:r>
                      <a:r>
                        <a:rPr sz="500" i="1" spc="-5" dirty="0">
                          <a:latin typeface="Arial"/>
                          <a:cs typeface="Arial"/>
                        </a:rPr>
                        <a:t>е</a:t>
                      </a:r>
                      <a:r>
                        <a:rPr sz="500" i="1" dirty="0">
                          <a:latin typeface="Arial"/>
                          <a:cs typeface="Arial"/>
                        </a:rPr>
                        <a:t>н</a:t>
                      </a:r>
                      <a:r>
                        <a:rPr sz="500" i="1" spc="-5" dirty="0">
                          <a:latin typeface="Arial"/>
                          <a:cs typeface="Arial"/>
                        </a:rPr>
                        <a:t>и</a:t>
                      </a:r>
                      <a:r>
                        <a:rPr sz="500" i="1" dirty="0">
                          <a:latin typeface="Arial"/>
                          <a:cs typeface="Arial"/>
                        </a:rPr>
                        <a:t>е</a:t>
                      </a:r>
                      <a:r>
                        <a:rPr sz="500" i="1" spc="10" dirty="0">
                          <a:latin typeface="Arial"/>
                          <a:cs typeface="Arial"/>
                        </a:rPr>
                        <a:t> </a:t>
                      </a:r>
                      <a:r>
                        <a:rPr sz="500" i="1" spc="-5" dirty="0">
                          <a:latin typeface="Arial"/>
                          <a:cs typeface="Arial"/>
                        </a:rPr>
                        <a:t>о</a:t>
                      </a:r>
                      <a:r>
                        <a:rPr sz="500" i="1" spc="5" dirty="0">
                          <a:latin typeface="Arial"/>
                          <a:cs typeface="Arial"/>
                        </a:rPr>
                        <a:t>с</a:t>
                      </a:r>
                      <a:r>
                        <a:rPr sz="500" i="1" dirty="0">
                          <a:latin typeface="Arial"/>
                          <a:cs typeface="Arial"/>
                        </a:rPr>
                        <a:t>т</a:t>
                      </a:r>
                      <a:r>
                        <a:rPr sz="500" i="1" spc="-5" dirty="0">
                          <a:latin typeface="Arial"/>
                          <a:cs typeface="Arial"/>
                        </a:rPr>
                        <a:t>а</a:t>
                      </a:r>
                      <a:r>
                        <a:rPr sz="500" i="1" dirty="0">
                          <a:latin typeface="Arial"/>
                          <a:cs typeface="Arial"/>
                        </a:rPr>
                        <a:t>тк</a:t>
                      </a:r>
                      <a:r>
                        <a:rPr sz="500" i="1" spc="-5" dirty="0">
                          <a:latin typeface="Arial"/>
                          <a:cs typeface="Arial"/>
                        </a:rPr>
                        <a:t>о</a:t>
                      </a:r>
                      <a:r>
                        <a:rPr sz="500" i="1" dirty="0">
                          <a:latin typeface="Arial"/>
                          <a:cs typeface="Arial"/>
                        </a:rPr>
                        <a:t>в</a:t>
                      </a:r>
                      <a:r>
                        <a:rPr sz="500" i="1" spc="15" dirty="0">
                          <a:latin typeface="Arial"/>
                          <a:cs typeface="Arial"/>
                        </a:rPr>
                        <a:t> </a:t>
                      </a:r>
                      <a:r>
                        <a:rPr sz="500" i="1" spc="-5" dirty="0">
                          <a:latin typeface="Arial"/>
                          <a:cs typeface="Arial"/>
                        </a:rPr>
                        <a:t>ра</a:t>
                      </a:r>
                      <a:r>
                        <a:rPr sz="500" i="1" spc="5" dirty="0">
                          <a:latin typeface="Arial"/>
                          <a:cs typeface="Arial"/>
                        </a:rPr>
                        <a:t>с</a:t>
                      </a:r>
                      <a:r>
                        <a:rPr sz="500" i="1" spc="-5" dirty="0">
                          <a:latin typeface="Arial"/>
                          <a:cs typeface="Arial"/>
                        </a:rPr>
                        <a:t>че</a:t>
                      </a:r>
                      <a:r>
                        <a:rPr sz="500" i="1" dirty="0">
                          <a:latin typeface="Arial"/>
                          <a:cs typeface="Arial"/>
                        </a:rPr>
                        <a:t>т</a:t>
                      </a:r>
                      <a:r>
                        <a:rPr sz="500" i="1" spc="-5" dirty="0">
                          <a:latin typeface="Arial"/>
                          <a:cs typeface="Arial"/>
                        </a:rPr>
                        <a:t>о</a:t>
                      </a:r>
                      <a:r>
                        <a:rPr sz="500" i="1" dirty="0">
                          <a:latin typeface="Arial"/>
                          <a:cs typeface="Arial"/>
                        </a:rPr>
                        <a:t>в</a:t>
                      </a:r>
                      <a:r>
                        <a:rPr sz="500" i="1" spc="15" dirty="0">
                          <a:latin typeface="Arial"/>
                          <a:cs typeface="Arial"/>
                        </a:rPr>
                        <a:t> </a:t>
                      </a:r>
                      <a:r>
                        <a:rPr sz="500" i="1" dirty="0">
                          <a:latin typeface="Arial"/>
                          <a:cs typeface="Arial"/>
                        </a:rPr>
                        <a:t>по</a:t>
                      </a:r>
                      <a:r>
                        <a:rPr sz="500" i="1" spc="10" dirty="0">
                          <a:latin typeface="Arial"/>
                          <a:cs typeface="Arial"/>
                        </a:rPr>
                        <a:t> </a:t>
                      </a:r>
                      <a:r>
                        <a:rPr sz="500" i="1" dirty="0">
                          <a:latin typeface="Arial"/>
                          <a:cs typeface="Arial"/>
                        </a:rPr>
                        <a:t>вн</a:t>
                      </a:r>
                      <a:r>
                        <a:rPr sz="500" i="1" spc="5" dirty="0">
                          <a:latin typeface="Arial"/>
                          <a:cs typeface="Arial"/>
                        </a:rPr>
                        <a:t>у</a:t>
                      </a:r>
                      <a:r>
                        <a:rPr sz="500" i="1" dirty="0">
                          <a:latin typeface="Arial"/>
                          <a:cs typeface="Arial"/>
                        </a:rPr>
                        <a:t>т</a:t>
                      </a:r>
                      <a:r>
                        <a:rPr sz="500" i="1" spc="-5" dirty="0">
                          <a:latin typeface="Arial"/>
                          <a:cs typeface="Arial"/>
                        </a:rPr>
                        <a:t>ре</a:t>
                      </a:r>
                      <a:r>
                        <a:rPr sz="500" i="1" dirty="0">
                          <a:latin typeface="Arial"/>
                          <a:cs typeface="Arial"/>
                        </a:rPr>
                        <a:t>нним</a:t>
                      </a:r>
                      <a:r>
                        <a:rPr sz="500" i="1" spc="15" dirty="0">
                          <a:latin typeface="Arial"/>
                          <a:cs typeface="Arial"/>
                        </a:rPr>
                        <a:t> </a:t>
                      </a:r>
                      <a:r>
                        <a:rPr sz="500" i="1" dirty="0">
                          <a:latin typeface="Arial"/>
                          <a:cs typeface="Arial"/>
                        </a:rPr>
                        <a:t>п</a:t>
                      </a:r>
                      <a:r>
                        <a:rPr sz="500" i="1" spc="-5" dirty="0">
                          <a:latin typeface="Arial"/>
                          <a:cs typeface="Arial"/>
                        </a:rPr>
                        <a:t>ри</a:t>
                      </a:r>
                      <a:r>
                        <a:rPr sz="500" i="1" dirty="0">
                          <a:latin typeface="Arial"/>
                          <a:cs typeface="Arial"/>
                        </a:rPr>
                        <a:t>вл</a:t>
                      </a:r>
                      <a:r>
                        <a:rPr sz="500" i="1" spc="-5" dirty="0">
                          <a:latin typeface="Arial"/>
                          <a:cs typeface="Arial"/>
                        </a:rPr>
                        <a:t>ече</a:t>
                      </a:r>
                      <a:r>
                        <a:rPr sz="500" i="1" dirty="0">
                          <a:latin typeface="Arial"/>
                          <a:cs typeface="Arial"/>
                        </a:rPr>
                        <a:t>н</a:t>
                      </a:r>
                      <a:r>
                        <a:rPr sz="500" i="1" spc="-5" dirty="0">
                          <a:latin typeface="Arial"/>
                          <a:cs typeface="Arial"/>
                        </a:rPr>
                        <a:t>ия</a:t>
                      </a:r>
                      <a:r>
                        <a:rPr sz="500" i="1" dirty="0">
                          <a:latin typeface="Arial"/>
                          <a:cs typeface="Arial"/>
                        </a:rPr>
                        <a:t>м </a:t>
                      </a:r>
                      <a:r>
                        <a:rPr sz="500" i="1" spc="5" dirty="0">
                          <a:latin typeface="Arial"/>
                          <a:cs typeface="Arial"/>
                        </a:rPr>
                        <a:t>с</a:t>
                      </a:r>
                      <a:r>
                        <a:rPr sz="500" i="1" spc="-5" dirty="0">
                          <a:latin typeface="Arial"/>
                          <a:cs typeface="Arial"/>
                        </a:rPr>
                        <a:t>ре</a:t>
                      </a:r>
                      <a:r>
                        <a:rPr sz="500" i="1" dirty="0">
                          <a:latin typeface="Arial"/>
                          <a:cs typeface="Arial"/>
                        </a:rPr>
                        <a:t>дств </a:t>
                      </a:r>
                      <a:r>
                        <a:rPr sz="500" i="1" spc="30" dirty="0">
                          <a:latin typeface="Arial"/>
                          <a:cs typeface="Arial"/>
                        </a:rPr>
                        <a:t> </a:t>
                      </a:r>
                      <a:r>
                        <a:rPr sz="500" i="1" spc="-5" dirty="0">
                          <a:latin typeface="Arial"/>
                          <a:cs typeface="Arial"/>
                        </a:rPr>
                        <a:t>(</a:t>
                      </a:r>
                      <a:r>
                        <a:rPr sz="500" i="1" spc="5" dirty="0">
                          <a:latin typeface="Arial"/>
                          <a:cs typeface="Arial"/>
                        </a:rPr>
                        <a:t>с</a:t>
                      </a:r>
                      <a:r>
                        <a:rPr sz="500" i="1" dirty="0">
                          <a:latin typeface="Arial"/>
                          <a:cs typeface="Arial"/>
                        </a:rPr>
                        <a:t>т</a:t>
                      </a:r>
                      <a:r>
                        <a:rPr sz="500" i="1" spc="-5" dirty="0">
                          <a:latin typeface="Arial"/>
                          <a:cs typeface="Arial"/>
                        </a:rPr>
                        <a:t>р</a:t>
                      </a:r>
                      <a:r>
                        <a:rPr sz="500" i="1" dirty="0">
                          <a:latin typeface="Arial"/>
                          <a:cs typeface="Arial"/>
                        </a:rPr>
                        <a:t>.</a:t>
                      </a:r>
                      <a:r>
                        <a:rPr sz="500" i="1" spc="15" dirty="0">
                          <a:latin typeface="Arial"/>
                          <a:cs typeface="Arial"/>
                        </a:rPr>
                        <a:t> </a:t>
                      </a:r>
                      <a:r>
                        <a:rPr sz="500" i="1" spc="-5" dirty="0">
                          <a:latin typeface="Arial"/>
                          <a:cs typeface="Arial"/>
                        </a:rPr>
                        <a:t>83</a:t>
                      </a:r>
                      <a:r>
                        <a:rPr sz="500" i="1" dirty="0">
                          <a:latin typeface="Arial"/>
                          <a:cs typeface="Arial"/>
                        </a:rPr>
                        <a:t>1</a:t>
                      </a:r>
                      <a:r>
                        <a:rPr sz="500" i="1" spc="10" dirty="0">
                          <a:latin typeface="Arial"/>
                          <a:cs typeface="Arial"/>
                        </a:rPr>
                        <a:t> </a:t>
                      </a:r>
                      <a:r>
                        <a:rPr sz="500" i="1" dirty="0">
                          <a:latin typeface="Arial"/>
                          <a:cs typeface="Arial"/>
                        </a:rPr>
                        <a:t>+</a:t>
                      </a:r>
                      <a:r>
                        <a:rPr sz="500" i="1" spc="15" dirty="0">
                          <a:latin typeface="Arial"/>
                          <a:cs typeface="Arial"/>
                        </a:rPr>
                        <a:t> </a:t>
                      </a:r>
                      <a:r>
                        <a:rPr sz="500" i="1" spc="5" dirty="0">
                          <a:latin typeface="Arial"/>
                          <a:cs typeface="Arial"/>
                        </a:rPr>
                        <a:t>с</a:t>
                      </a:r>
                      <a:r>
                        <a:rPr sz="500" i="1" dirty="0">
                          <a:latin typeface="Arial"/>
                          <a:cs typeface="Arial"/>
                        </a:rPr>
                        <a:t>т</a:t>
                      </a:r>
                      <a:r>
                        <a:rPr sz="500" i="1" spc="-5" dirty="0">
                          <a:latin typeface="Arial"/>
                          <a:cs typeface="Arial"/>
                        </a:rPr>
                        <a:t>р</a:t>
                      </a:r>
                      <a:r>
                        <a:rPr sz="500" i="1" dirty="0">
                          <a:latin typeface="Arial"/>
                          <a:cs typeface="Arial"/>
                        </a:rPr>
                        <a:t>.</a:t>
                      </a:r>
                      <a:r>
                        <a:rPr sz="500" i="1" spc="15" dirty="0">
                          <a:latin typeface="Arial"/>
                          <a:cs typeface="Arial"/>
                        </a:rPr>
                        <a:t> </a:t>
                      </a:r>
                      <a:r>
                        <a:rPr sz="500" i="1" spc="-5" dirty="0">
                          <a:latin typeface="Arial"/>
                          <a:cs typeface="Arial"/>
                        </a:rPr>
                        <a:t>832</a:t>
                      </a:r>
                      <a:r>
                        <a:rPr sz="500" i="1" dirty="0">
                          <a:latin typeface="Arial"/>
                          <a:cs typeface="Arial"/>
                        </a:rPr>
                        <a:t>)</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830</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х</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294358">
                <a:tc>
                  <a:txBody>
                    <a:bodyPr/>
                    <a:lstStyle/>
                    <a:p>
                      <a:pPr marL="592455">
                        <a:lnSpc>
                          <a:spcPct val="100000"/>
                        </a:lnSpc>
                      </a:pPr>
                      <a:r>
                        <a:rPr sz="500" dirty="0">
                          <a:latin typeface="Arial"/>
                          <a:cs typeface="Arial"/>
                        </a:rPr>
                        <a:t>в</a:t>
                      </a:r>
                      <a:r>
                        <a:rPr sz="500" spc="15" dirty="0">
                          <a:latin typeface="Arial"/>
                          <a:cs typeface="Arial"/>
                        </a:rPr>
                        <a:t> </a:t>
                      </a:r>
                      <a:r>
                        <a:rPr sz="500" spc="-10" dirty="0">
                          <a:latin typeface="Arial"/>
                          <a:cs typeface="Arial"/>
                        </a:rPr>
                        <a:t>т</a:t>
                      </a:r>
                      <a:r>
                        <a:rPr sz="500" spc="-5" dirty="0">
                          <a:latin typeface="Arial"/>
                          <a:cs typeface="Arial"/>
                        </a:rPr>
                        <a:t>о</a:t>
                      </a:r>
                      <a:r>
                        <a:rPr sz="500" dirty="0">
                          <a:latin typeface="Arial"/>
                          <a:cs typeface="Arial"/>
                        </a:rPr>
                        <a:t>м</a:t>
                      </a:r>
                      <a:r>
                        <a:rPr sz="500" spc="15" dirty="0">
                          <a:latin typeface="Arial"/>
                          <a:cs typeface="Arial"/>
                        </a:rPr>
                        <a:t> </a:t>
                      </a:r>
                      <a:r>
                        <a:rPr sz="500" dirty="0">
                          <a:latin typeface="Arial"/>
                          <a:cs typeface="Arial"/>
                        </a:rPr>
                        <a:t>ч</a:t>
                      </a:r>
                      <a:r>
                        <a:rPr sz="500" spc="-5" dirty="0">
                          <a:latin typeface="Arial"/>
                          <a:cs typeface="Arial"/>
                        </a:rPr>
                        <a:t>и</a:t>
                      </a:r>
                      <a:r>
                        <a:rPr sz="500" dirty="0">
                          <a:latin typeface="Arial"/>
                          <a:cs typeface="Arial"/>
                        </a:rPr>
                        <a:t>с</a:t>
                      </a:r>
                      <a:r>
                        <a:rPr sz="500" spc="5" dirty="0">
                          <a:latin typeface="Arial"/>
                          <a:cs typeface="Arial"/>
                        </a:rPr>
                        <a:t>л</a:t>
                      </a:r>
                      <a:r>
                        <a:rPr sz="500" spc="-5" dirty="0">
                          <a:latin typeface="Arial"/>
                          <a:cs typeface="Arial"/>
                        </a:rPr>
                        <a:t>е</a:t>
                      </a:r>
                      <a:r>
                        <a:rPr sz="500" dirty="0">
                          <a:latin typeface="Arial"/>
                          <a:cs typeface="Arial"/>
                        </a:rPr>
                        <a:t>:</a:t>
                      </a:r>
                      <a:endParaRPr sz="500">
                        <a:latin typeface="Arial"/>
                        <a:cs typeface="Arial"/>
                      </a:endParaRPr>
                    </a:p>
                    <a:p>
                      <a:pPr marL="332105" marR="308610">
                        <a:lnSpc>
                          <a:spcPct val="109100"/>
                        </a:lnSpc>
                        <a:spcBef>
                          <a:spcPts val="80"/>
                        </a:spcBef>
                      </a:pPr>
                      <a:r>
                        <a:rPr sz="500" spc="-20" dirty="0">
                          <a:latin typeface="Arial"/>
                          <a:cs typeface="Arial"/>
                        </a:rPr>
                        <a:t>у</a:t>
                      </a:r>
                      <a:r>
                        <a:rPr sz="500" dirty="0">
                          <a:latin typeface="Arial"/>
                          <a:cs typeface="Arial"/>
                        </a:rPr>
                        <a:t>в</a:t>
                      </a:r>
                      <a:r>
                        <a:rPr sz="500" spc="-5" dirty="0">
                          <a:latin typeface="Arial"/>
                          <a:cs typeface="Arial"/>
                        </a:rPr>
                        <a:t>е</a:t>
                      </a:r>
                      <a:r>
                        <a:rPr sz="500" dirty="0">
                          <a:latin typeface="Arial"/>
                          <a:cs typeface="Arial"/>
                        </a:rPr>
                        <a:t>л</a:t>
                      </a:r>
                      <a:r>
                        <a:rPr sz="500" spc="-5" dirty="0">
                          <a:latin typeface="Arial"/>
                          <a:cs typeface="Arial"/>
                        </a:rPr>
                        <a:t>и</a:t>
                      </a:r>
                      <a:r>
                        <a:rPr sz="500" spc="5" dirty="0">
                          <a:latin typeface="Arial"/>
                          <a:cs typeface="Arial"/>
                        </a:rPr>
                        <a:t>ч</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е</a:t>
                      </a:r>
                      <a:r>
                        <a:rPr sz="500" spc="10" dirty="0">
                          <a:latin typeface="Arial"/>
                          <a:cs typeface="Arial"/>
                        </a:rPr>
                        <a:t> </a:t>
                      </a:r>
                      <a:r>
                        <a:rPr sz="500" spc="-5" dirty="0">
                          <a:latin typeface="Arial"/>
                          <a:cs typeface="Arial"/>
                        </a:rPr>
                        <a:t>ра</a:t>
                      </a:r>
                      <a:r>
                        <a:rPr sz="500" spc="5" dirty="0">
                          <a:latin typeface="Arial"/>
                          <a:cs typeface="Arial"/>
                        </a:rPr>
                        <a:t>сч</a:t>
                      </a:r>
                      <a:r>
                        <a:rPr sz="500" spc="-5" dirty="0">
                          <a:latin typeface="Arial"/>
                          <a:cs typeface="Arial"/>
                        </a:rPr>
                        <a:t>е</a:t>
                      </a:r>
                      <a:r>
                        <a:rPr sz="500" spc="-10" dirty="0">
                          <a:latin typeface="Arial"/>
                          <a:cs typeface="Arial"/>
                        </a:rPr>
                        <a:t>т</a:t>
                      </a:r>
                      <a:r>
                        <a:rPr sz="500" spc="-5" dirty="0">
                          <a:latin typeface="Arial"/>
                          <a:cs typeface="Arial"/>
                        </a:rPr>
                        <a:t>о</a:t>
                      </a:r>
                      <a:r>
                        <a:rPr sz="500" dirty="0">
                          <a:latin typeface="Arial"/>
                          <a:cs typeface="Arial"/>
                        </a:rPr>
                        <a:t>в</a:t>
                      </a:r>
                      <a:r>
                        <a:rPr sz="500" spc="10" dirty="0">
                          <a:latin typeface="Arial"/>
                          <a:cs typeface="Arial"/>
                        </a:rPr>
                        <a:t> </a:t>
                      </a:r>
                      <a:r>
                        <a:rPr sz="500" dirty="0">
                          <a:latin typeface="Arial"/>
                          <a:cs typeface="Arial"/>
                        </a:rPr>
                        <a:t>по</a:t>
                      </a:r>
                      <a:r>
                        <a:rPr sz="500" spc="10" dirty="0">
                          <a:latin typeface="Arial"/>
                          <a:cs typeface="Arial"/>
                        </a:rPr>
                        <a:t> </a:t>
                      </a:r>
                      <a:r>
                        <a:rPr sz="500" dirty="0">
                          <a:latin typeface="Arial"/>
                          <a:cs typeface="Arial"/>
                        </a:rPr>
                        <a:t>вн</a:t>
                      </a:r>
                      <a:r>
                        <a:rPr sz="500" spc="-20" dirty="0">
                          <a:latin typeface="Arial"/>
                          <a:cs typeface="Arial"/>
                        </a:rPr>
                        <a:t>у</a:t>
                      </a:r>
                      <a:r>
                        <a:rPr sz="500" spc="-10" dirty="0">
                          <a:latin typeface="Arial"/>
                          <a:cs typeface="Arial"/>
                        </a:rPr>
                        <a:t>т</a:t>
                      </a:r>
                      <a:r>
                        <a:rPr sz="500" spc="-5" dirty="0">
                          <a:latin typeface="Arial"/>
                          <a:cs typeface="Arial"/>
                        </a:rPr>
                        <a:t>ре</a:t>
                      </a:r>
                      <a:r>
                        <a:rPr sz="500" dirty="0">
                          <a:latin typeface="Arial"/>
                          <a:cs typeface="Arial"/>
                        </a:rPr>
                        <a:t>нн</a:t>
                      </a:r>
                      <a:r>
                        <a:rPr sz="500" spc="-5" dirty="0">
                          <a:latin typeface="Arial"/>
                          <a:cs typeface="Arial"/>
                        </a:rPr>
                        <a:t>е</a:t>
                      </a:r>
                      <a:r>
                        <a:rPr sz="500" dirty="0">
                          <a:latin typeface="Arial"/>
                          <a:cs typeface="Arial"/>
                        </a:rPr>
                        <a:t>му</a:t>
                      </a:r>
                      <a:r>
                        <a:rPr sz="500" spc="-5" dirty="0">
                          <a:latin typeface="Arial"/>
                          <a:cs typeface="Arial"/>
                        </a:rPr>
                        <a:t> </a:t>
                      </a:r>
                      <a:r>
                        <a:rPr sz="500" dirty="0">
                          <a:latin typeface="Arial"/>
                          <a:cs typeface="Arial"/>
                        </a:rPr>
                        <a:t>п</a:t>
                      </a:r>
                      <a:r>
                        <a:rPr sz="500" spc="-5" dirty="0">
                          <a:latin typeface="Arial"/>
                          <a:cs typeface="Arial"/>
                        </a:rPr>
                        <a:t>ри</a:t>
                      </a:r>
                      <a:r>
                        <a:rPr sz="500" dirty="0">
                          <a:latin typeface="Arial"/>
                          <a:cs typeface="Arial"/>
                        </a:rPr>
                        <a:t>вл</a:t>
                      </a:r>
                      <a:r>
                        <a:rPr sz="500" spc="-5" dirty="0">
                          <a:latin typeface="Arial"/>
                          <a:cs typeface="Arial"/>
                        </a:rPr>
                        <a:t>е</a:t>
                      </a:r>
                      <a:r>
                        <a:rPr sz="500" spc="5" dirty="0">
                          <a:latin typeface="Arial"/>
                          <a:cs typeface="Arial"/>
                        </a:rPr>
                        <a:t>ч</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ю </a:t>
                      </a:r>
                      <a:r>
                        <a:rPr sz="500" spc="-5" dirty="0">
                          <a:latin typeface="Arial"/>
                          <a:cs typeface="Arial"/>
                        </a:rPr>
                        <a:t>о</a:t>
                      </a:r>
                      <a:r>
                        <a:rPr sz="500" spc="5" dirty="0">
                          <a:latin typeface="Arial"/>
                          <a:cs typeface="Arial"/>
                        </a:rPr>
                        <a:t>с</a:t>
                      </a:r>
                      <a:r>
                        <a:rPr sz="500" spc="-10" dirty="0">
                          <a:latin typeface="Arial"/>
                          <a:cs typeface="Arial"/>
                        </a:rPr>
                        <a:t>т</a:t>
                      </a:r>
                      <a:r>
                        <a:rPr sz="500" spc="-5" dirty="0">
                          <a:latin typeface="Arial"/>
                          <a:cs typeface="Arial"/>
                        </a:rPr>
                        <a:t>а</a:t>
                      </a:r>
                      <a:r>
                        <a:rPr sz="500" spc="-10" dirty="0">
                          <a:latin typeface="Arial"/>
                          <a:cs typeface="Arial"/>
                        </a:rPr>
                        <a:t>тк</a:t>
                      </a:r>
                      <a:r>
                        <a:rPr sz="500" spc="-5" dirty="0">
                          <a:latin typeface="Arial"/>
                          <a:cs typeface="Arial"/>
                        </a:rPr>
                        <a:t>о</a:t>
                      </a:r>
                      <a:r>
                        <a:rPr sz="500" dirty="0">
                          <a:latin typeface="Arial"/>
                          <a:cs typeface="Arial"/>
                        </a:rPr>
                        <a:t>в</a:t>
                      </a:r>
                      <a:r>
                        <a:rPr sz="500" spc="10" dirty="0">
                          <a:latin typeface="Arial"/>
                          <a:cs typeface="Arial"/>
                        </a:rPr>
                        <a:t> </a:t>
                      </a:r>
                      <a:r>
                        <a:rPr sz="500" spc="5" dirty="0">
                          <a:latin typeface="Arial"/>
                          <a:cs typeface="Arial"/>
                        </a:rPr>
                        <a:t>с</a:t>
                      </a:r>
                      <a:r>
                        <a:rPr sz="500" spc="-5" dirty="0">
                          <a:latin typeface="Arial"/>
                          <a:cs typeface="Arial"/>
                        </a:rPr>
                        <a:t>ре</a:t>
                      </a:r>
                      <a:r>
                        <a:rPr sz="500" dirty="0">
                          <a:latin typeface="Arial"/>
                          <a:cs typeface="Arial"/>
                        </a:rPr>
                        <a:t>д</a:t>
                      </a:r>
                      <a:r>
                        <a:rPr sz="500" spc="5" dirty="0">
                          <a:latin typeface="Arial"/>
                          <a:cs typeface="Arial"/>
                        </a:rPr>
                        <a:t>с</a:t>
                      </a:r>
                      <a:r>
                        <a:rPr sz="500" spc="-10" dirty="0">
                          <a:latin typeface="Arial"/>
                          <a:cs typeface="Arial"/>
                        </a:rPr>
                        <a:t>т</a:t>
                      </a:r>
                      <a:r>
                        <a:rPr sz="500" dirty="0">
                          <a:latin typeface="Arial"/>
                          <a:cs typeface="Arial"/>
                        </a:rPr>
                        <a:t>в</a:t>
                      </a:r>
                      <a:r>
                        <a:rPr sz="500" spc="10" dirty="0">
                          <a:latin typeface="Arial"/>
                          <a:cs typeface="Arial"/>
                        </a:rPr>
                        <a:t> </a:t>
                      </a:r>
                      <a:r>
                        <a:rPr sz="500" spc="-5" dirty="0">
                          <a:latin typeface="Arial"/>
                          <a:cs typeface="Arial"/>
                        </a:rPr>
                        <a:t>(</a:t>
                      </a:r>
                      <a:r>
                        <a:rPr sz="500" dirty="0">
                          <a:latin typeface="Arial"/>
                          <a:cs typeface="Arial"/>
                        </a:rPr>
                        <a:t>Кт</a:t>
                      </a:r>
                      <a:r>
                        <a:rPr sz="500" spc="5" dirty="0">
                          <a:latin typeface="Arial"/>
                          <a:cs typeface="Arial"/>
                        </a:rPr>
                        <a:t> </a:t>
                      </a:r>
                      <a:r>
                        <a:rPr sz="500" spc="-5" dirty="0">
                          <a:latin typeface="Arial"/>
                          <a:cs typeface="Arial"/>
                        </a:rPr>
                        <a:t>030406000</a:t>
                      </a:r>
                      <a:r>
                        <a:rPr sz="500" dirty="0">
                          <a:latin typeface="Arial"/>
                          <a:cs typeface="Arial"/>
                        </a:rPr>
                        <a:t>)</a:t>
                      </a:r>
                      <a:r>
                        <a:rPr sz="500" spc="10" dirty="0">
                          <a:latin typeface="Arial"/>
                          <a:cs typeface="Arial"/>
                        </a:rPr>
                        <a:t> </a:t>
                      </a:r>
                      <a:r>
                        <a:rPr sz="500" spc="-5" dirty="0">
                          <a:latin typeface="Arial"/>
                          <a:cs typeface="Arial"/>
                        </a:rPr>
                        <a:t>(</a:t>
                      </a:r>
                      <a:r>
                        <a:rPr sz="500" dirty="0">
                          <a:latin typeface="Arial"/>
                          <a:cs typeface="Arial"/>
                        </a:rPr>
                        <a:t>+)</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831</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8890">
                      <a:solidFill>
                        <a:srgbClr val="000000"/>
                      </a:solidFill>
                      <a:prstDash val="solid"/>
                    </a:lnB>
                  </a:tcPr>
                </a:tc>
              </a:tr>
              <a:tr h="190020">
                <a:tc>
                  <a:txBody>
                    <a:bodyPr/>
                    <a:lstStyle/>
                    <a:p>
                      <a:pPr marL="332105" marR="281305">
                        <a:lnSpc>
                          <a:spcPct val="109100"/>
                        </a:lnSpc>
                      </a:pPr>
                      <a:r>
                        <a:rPr sz="500" spc="-20" dirty="0">
                          <a:latin typeface="Arial"/>
                          <a:cs typeface="Arial"/>
                        </a:rPr>
                        <a:t>у</a:t>
                      </a:r>
                      <a:r>
                        <a:rPr sz="500" dirty="0">
                          <a:latin typeface="Arial"/>
                          <a:cs typeface="Arial"/>
                        </a:rPr>
                        <a:t>м</a:t>
                      </a:r>
                      <a:r>
                        <a:rPr sz="500" spc="-5" dirty="0">
                          <a:latin typeface="Arial"/>
                          <a:cs typeface="Arial"/>
                        </a:rPr>
                        <a:t>е</a:t>
                      </a:r>
                      <a:r>
                        <a:rPr sz="500" dirty="0">
                          <a:latin typeface="Arial"/>
                          <a:cs typeface="Arial"/>
                        </a:rPr>
                        <a:t>нь</a:t>
                      </a:r>
                      <a:r>
                        <a:rPr sz="500" spc="-5" dirty="0">
                          <a:latin typeface="Arial"/>
                          <a:cs typeface="Arial"/>
                        </a:rPr>
                        <a:t>ше</a:t>
                      </a:r>
                      <a:r>
                        <a:rPr sz="500" dirty="0">
                          <a:latin typeface="Arial"/>
                          <a:cs typeface="Arial"/>
                        </a:rPr>
                        <a:t>н</a:t>
                      </a:r>
                      <a:r>
                        <a:rPr sz="500" spc="-10" dirty="0">
                          <a:latin typeface="Arial"/>
                          <a:cs typeface="Arial"/>
                        </a:rPr>
                        <a:t>и</a:t>
                      </a:r>
                      <a:r>
                        <a:rPr sz="500" dirty="0">
                          <a:latin typeface="Arial"/>
                          <a:cs typeface="Arial"/>
                        </a:rPr>
                        <a:t>е</a:t>
                      </a:r>
                      <a:r>
                        <a:rPr sz="500" spc="10" dirty="0">
                          <a:latin typeface="Arial"/>
                          <a:cs typeface="Arial"/>
                        </a:rPr>
                        <a:t> </a:t>
                      </a:r>
                      <a:r>
                        <a:rPr sz="500" spc="-5" dirty="0">
                          <a:latin typeface="Arial"/>
                          <a:cs typeface="Arial"/>
                        </a:rPr>
                        <a:t>ра</a:t>
                      </a:r>
                      <a:r>
                        <a:rPr sz="500" spc="5" dirty="0">
                          <a:latin typeface="Arial"/>
                          <a:cs typeface="Arial"/>
                        </a:rPr>
                        <a:t>сч</a:t>
                      </a:r>
                      <a:r>
                        <a:rPr sz="500" spc="-5" dirty="0">
                          <a:latin typeface="Arial"/>
                          <a:cs typeface="Arial"/>
                        </a:rPr>
                        <a:t>е</a:t>
                      </a:r>
                      <a:r>
                        <a:rPr sz="500" spc="-10" dirty="0">
                          <a:latin typeface="Arial"/>
                          <a:cs typeface="Arial"/>
                        </a:rPr>
                        <a:t>т</a:t>
                      </a:r>
                      <a:r>
                        <a:rPr sz="500" spc="-5" dirty="0">
                          <a:latin typeface="Arial"/>
                          <a:cs typeface="Arial"/>
                        </a:rPr>
                        <a:t>о</a:t>
                      </a:r>
                      <a:r>
                        <a:rPr sz="500" dirty="0">
                          <a:latin typeface="Arial"/>
                          <a:cs typeface="Arial"/>
                        </a:rPr>
                        <a:t>в</a:t>
                      </a:r>
                      <a:r>
                        <a:rPr sz="500" spc="10" dirty="0">
                          <a:latin typeface="Arial"/>
                          <a:cs typeface="Arial"/>
                        </a:rPr>
                        <a:t> </a:t>
                      </a:r>
                      <a:r>
                        <a:rPr sz="500" dirty="0">
                          <a:latin typeface="Arial"/>
                          <a:cs typeface="Arial"/>
                        </a:rPr>
                        <a:t>по</a:t>
                      </a:r>
                      <a:r>
                        <a:rPr sz="500" spc="10" dirty="0">
                          <a:latin typeface="Arial"/>
                          <a:cs typeface="Arial"/>
                        </a:rPr>
                        <a:t> </a:t>
                      </a:r>
                      <a:r>
                        <a:rPr sz="500" dirty="0">
                          <a:latin typeface="Arial"/>
                          <a:cs typeface="Arial"/>
                        </a:rPr>
                        <a:t>вн</a:t>
                      </a:r>
                      <a:r>
                        <a:rPr sz="500" spc="-20" dirty="0">
                          <a:latin typeface="Arial"/>
                          <a:cs typeface="Arial"/>
                        </a:rPr>
                        <a:t>у</a:t>
                      </a:r>
                      <a:r>
                        <a:rPr sz="500" spc="-10" dirty="0">
                          <a:latin typeface="Arial"/>
                          <a:cs typeface="Arial"/>
                        </a:rPr>
                        <a:t>т</a:t>
                      </a:r>
                      <a:r>
                        <a:rPr sz="500" spc="-5" dirty="0">
                          <a:latin typeface="Arial"/>
                          <a:cs typeface="Arial"/>
                        </a:rPr>
                        <a:t>ре</a:t>
                      </a:r>
                      <a:r>
                        <a:rPr sz="500" dirty="0">
                          <a:latin typeface="Arial"/>
                          <a:cs typeface="Arial"/>
                        </a:rPr>
                        <a:t>нн</a:t>
                      </a:r>
                      <a:r>
                        <a:rPr sz="500" spc="-5" dirty="0">
                          <a:latin typeface="Arial"/>
                          <a:cs typeface="Arial"/>
                        </a:rPr>
                        <a:t>е</a:t>
                      </a:r>
                      <a:r>
                        <a:rPr sz="500" dirty="0">
                          <a:latin typeface="Arial"/>
                          <a:cs typeface="Arial"/>
                        </a:rPr>
                        <a:t>му</a:t>
                      </a:r>
                      <a:r>
                        <a:rPr sz="500" spc="-5" dirty="0">
                          <a:latin typeface="Arial"/>
                          <a:cs typeface="Arial"/>
                        </a:rPr>
                        <a:t> </a:t>
                      </a:r>
                      <a:r>
                        <a:rPr sz="500" dirty="0">
                          <a:latin typeface="Arial"/>
                          <a:cs typeface="Arial"/>
                        </a:rPr>
                        <a:t>п</a:t>
                      </a:r>
                      <a:r>
                        <a:rPr sz="500" spc="-5" dirty="0">
                          <a:latin typeface="Arial"/>
                          <a:cs typeface="Arial"/>
                        </a:rPr>
                        <a:t>ри</a:t>
                      </a:r>
                      <a:r>
                        <a:rPr sz="500" dirty="0">
                          <a:latin typeface="Arial"/>
                          <a:cs typeface="Arial"/>
                        </a:rPr>
                        <a:t>вл</a:t>
                      </a:r>
                      <a:r>
                        <a:rPr sz="500" spc="-5" dirty="0">
                          <a:latin typeface="Arial"/>
                          <a:cs typeface="Arial"/>
                        </a:rPr>
                        <a:t>е</a:t>
                      </a:r>
                      <a:r>
                        <a:rPr sz="500" spc="5" dirty="0">
                          <a:latin typeface="Arial"/>
                          <a:cs typeface="Arial"/>
                        </a:rPr>
                        <a:t>ч</a:t>
                      </a:r>
                      <a:r>
                        <a:rPr sz="500" spc="-5" dirty="0">
                          <a:latin typeface="Arial"/>
                          <a:cs typeface="Arial"/>
                        </a:rPr>
                        <a:t>е</a:t>
                      </a:r>
                      <a:r>
                        <a:rPr sz="500" dirty="0">
                          <a:latin typeface="Arial"/>
                          <a:cs typeface="Arial"/>
                        </a:rPr>
                        <a:t>н</a:t>
                      </a:r>
                      <a:r>
                        <a:rPr sz="500" spc="-10" dirty="0">
                          <a:latin typeface="Arial"/>
                          <a:cs typeface="Arial"/>
                        </a:rPr>
                        <a:t>и</a:t>
                      </a:r>
                      <a:r>
                        <a:rPr sz="500" dirty="0">
                          <a:latin typeface="Arial"/>
                          <a:cs typeface="Arial"/>
                        </a:rPr>
                        <a:t>ю </a:t>
                      </a:r>
                      <a:r>
                        <a:rPr sz="500" spc="-5" dirty="0">
                          <a:latin typeface="Arial"/>
                          <a:cs typeface="Arial"/>
                        </a:rPr>
                        <a:t>о</a:t>
                      </a:r>
                      <a:r>
                        <a:rPr sz="500" spc="5" dirty="0">
                          <a:latin typeface="Arial"/>
                          <a:cs typeface="Arial"/>
                        </a:rPr>
                        <a:t>с</a:t>
                      </a:r>
                      <a:r>
                        <a:rPr sz="500" spc="-10" dirty="0">
                          <a:latin typeface="Arial"/>
                          <a:cs typeface="Arial"/>
                        </a:rPr>
                        <a:t>т</a:t>
                      </a:r>
                      <a:r>
                        <a:rPr sz="500" spc="-5" dirty="0">
                          <a:latin typeface="Arial"/>
                          <a:cs typeface="Arial"/>
                        </a:rPr>
                        <a:t>а</a:t>
                      </a:r>
                      <a:r>
                        <a:rPr sz="500" spc="-10" dirty="0">
                          <a:latin typeface="Arial"/>
                          <a:cs typeface="Arial"/>
                        </a:rPr>
                        <a:t>тк</a:t>
                      </a:r>
                      <a:r>
                        <a:rPr sz="500" spc="-5" dirty="0">
                          <a:latin typeface="Arial"/>
                          <a:cs typeface="Arial"/>
                        </a:rPr>
                        <a:t>о</a:t>
                      </a:r>
                      <a:r>
                        <a:rPr sz="500" dirty="0">
                          <a:latin typeface="Arial"/>
                          <a:cs typeface="Arial"/>
                        </a:rPr>
                        <a:t>в</a:t>
                      </a:r>
                      <a:r>
                        <a:rPr sz="500" spc="10" dirty="0">
                          <a:latin typeface="Arial"/>
                          <a:cs typeface="Arial"/>
                        </a:rPr>
                        <a:t> </a:t>
                      </a:r>
                      <a:r>
                        <a:rPr sz="500" spc="5" dirty="0">
                          <a:latin typeface="Arial"/>
                          <a:cs typeface="Arial"/>
                        </a:rPr>
                        <a:t>с</a:t>
                      </a:r>
                      <a:r>
                        <a:rPr sz="500" spc="-5" dirty="0">
                          <a:latin typeface="Arial"/>
                          <a:cs typeface="Arial"/>
                        </a:rPr>
                        <a:t>ре</a:t>
                      </a:r>
                      <a:r>
                        <a:rPr sz="500" dirty="0">
                          <a:latin typeface="Arial"/>
                          <a:cs typeface="Arial"/>
                        </a:rPr>
                        <a:t>д</a:t>
                      </a:r>
                      <a:r>
                        <a:rPr sz="500" spc="5" dirty="0">
                          <a:latin typeface="Arial"/>
                          <a:cs typeface="Arial"/>
                        </a:rPr>
                        <a:t>с</a:t>
                      </a:r>
                      <a:r>
                        <a:rPr sz="500" spc="-10" dirty="0">
                          <a:latin typeface="Arial"/>
                          <a:cs typeface="Arial"/>
                        </a:rPr>
                        <a:t>т</a:t>
                      </a:r>
                      <a:r>
                        <a:rPr sz="500" dirty="0">
                          <a:latin typeface="Arial"/>
                          <a:cs typeface="Arial"/>
                        </a:rPr>
                        <a:t>в</a:t>
                      </a:r>
                      <a:r>
                        <a:rPr sz="500" spc="10" dirty="0">
                          <a:latin typeface="Arial"/>
                          <a:cs typeface="Arial"/>
                        </a:rPr>
                        <a:t> </a:t>
                      </a:r>
                      <a:r>
                        <a:rPr sz="500" spc="-5" dirty="0">
                          <a:latin typeface="Arial"/>
                          <a:cs typeface="Arial"/>
                        </a:rPr>
                        <a:t>(Д</a:t>
                      </a:r>
                      <a:r>
                        <a:rPr sz="500" dirty="0">
                          <a:latin typeface="Arial"/>
                          <a:cs typeface="Arial"/>
                        </a:rPr>
                        <a:t>т</a:t>
                      </a:r>
                      <a:r>
                        <a:rPr sz="500" spc="5" dirty="0">
                          <a:latin typeface="Arial"/>
                          <a:cs typeface="Arial"/>
                        </a:rPr>
                        <a:t> </a:t>
                      </a:r>
                      <a:r>
                        <a:rPr sz="500" spc="-5" dirty="0">
                          <a:latin typeface="Arial"/>
                          <a:cs typeface="Arial"/>
                        </a:rPr>
                        <a:t>030406000</a:t>
                      </a:r>
                      <a:r>
                        <a:rPr sz="500" dirty="0">
                          <a:latin typeface="Arial"/>
                          <a:cs typeface="Arial"/>
                        </a:rPr>
                        <a:t>)</a:t>
                      </a:r>
                      <a:r>
                        <a:rPr sz="500" spc="10" dirty="0">
                          <a:latin typeface="Arial"/>
                          <a:cs typeface="Arial"/>
                        </a:rPr>
                        <a:t> </a:t>
                      </a:r>
                      <a:r>
                        <a:rPr sz="500" spc="-5" dirty="0">
                          <a:latin typeface="Arial"/>
                          <a:cs typeface="Arial"/>
                        </a:rPr>
                        <a:t>(-</a:t>
                      </a:r>
                      <a:r>
                        <a:rPr sz="500" dirty="0">
                          <a:latin typeface="Arial"/>
                          <a:cs typeface="Arial"/>
                        </a:rPr>
                        <a:t>)</a:t>
                      </a:r>
                      <a:endParaRPr sz="500">
                        <a:latin typeface="Arial"/>
                        <a:cs typeface="Arial"/>
                      </a:endParaRPr>
                    </a:p>
                  </a:txBody>
                  <a:tcPr marL="0" marR="0" marT="0" marB="0">
                    <a:lnR w="16509">
                      <a:solidFill>
                        <a:srgbClr val="000000"/>
                      </a:solidFill>
                      <a:prstDash val="solid"/>
                    </a:lnR>
                    <a:lnT w="8890">
                      <a:solidFill>
                        <a:srgbClr val="000000"/>
                      </a:solidFill>
                      <a:prstDash val="solid"/>
                    </a:lnT>
                    <a:lnB w="8890">
                      <a:solidFill>
                        <a:srgbClr val="000000"/>
                      </a:solidFill>
                      <a:prstDash val="solid"/>
                    </a:lnB>
                  </a:tcPr>
                </a:tc>
                <a:tc>
                  <a:txBody>
                    <a:bodyPr/>
                    <a:lstStyle/>
                    <a:p>
                      <a:pPr algn="ctr">
                        <a:lnSpc>
                          <a:spcPct val="100000"/>
                        </a:lnSpc>
                      </a:pPr>
                      <a:r>
                        <a:rPr sz="500" dirty="0">
                          <a:latin typeface="Arial"/>
                          <a:cs typeface="Arial"/>
                        </a:rPr>
                        <a:t>832</a:t>
                      </a:r>
                      <a:endParaRPr sz="500">
                        <a:latin typeface="Arial"/>
                        <a:cs typeface="Arial"/>
                      </a:endParaRPr>
                    </a:p>
                  </a:txBody>
                  <a:tcPr marL="0" marR="0" marT="0" marB="0">
                    <a:lnL w="16509">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8889">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89">
                      <a:solidFill>
                        <a:srgbClr val="000000"/>
                      </a:solidFill>
                      <a:prstDash val="solid"/>
                    </a:lnL>
                    <a:lnR w="8890">
                      <a:solidFill>
                        <a:srgbClr val="000000"/>
                      </a:solidFill>
                      <a:prstDash val="solid"/>
                    </a:lnR>
                    <a:lnT w="8890">
                      <a:solidFill>
                        <a:srgbClr val="000000"/>
                      </a:solidFill>
                      <a:prstDash val="solid"/>
                    </a:lnT>
                    <a:lnB w="16509">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R w="16510">
                      <a:solidFill>
                        <a:srgbClr val="000000"/>
                      </a:solidFill>
                      <a:prstDash val="solid"/>
                    </a:lnR>
                    <a:lnT w="8890">
                      <a:solidFill>
                        <a:srgbClr val="000000"/>
                      </a:solidFill>
                      <a:prstDash val="solid"/>
                    </a:lnT>
                    <a:lnB w="16509">
                      <a:solidFill>
                        <a:srgbClr val="000000"/>
                      </a:solidFill>
                      <a:prstDash val="solid"/>
                    </a:lnB>
                  </a:tcPr>
                </a:tc>
              </a:tr>
            </a:tbl>
          </a:graphicData>
        </a:graphic>
      </p:graphicFrame>
      <p:graphicFrame>
        <p:nvGraphicFramePr>
          <p:cNvPr id="4" name="object 4"/>
          <p:cNvGraphicFramePr>
            <a:graphicFrameLocks noGrp="1"/>
          </p:cNvGraphicFramePr>
          <p:nvPr/>
        </p:nvGraphicFramePr>
        <p:xfrm>
          <a:off x="292021" y="2397363"/>
          <a:ext cx="7714513" cy="1079654"/>
        </p:xfrm>
        <a:graphic>
          <a:graphicData uri="http://schemas.openxmlformats.org/drawingml/2006/table">
            <a:tbl>
              <a:tblPr firstRow="1" bandRow="1">
                <a:tableStyleId>{2D5ABB26-0587-4C30-8999-92F81FD0307C}</a:tableStyleId>
              </a:tblPr>
              <a:tblGrid>
                <a:gridCol w="2098993"/>
                <a:gridCol w="301035"/>
                <a:gridCol w="340130"/>
                <a:gridCol w="829150"/>
                <a:gridCol w="828823"/>
                <a:gridCol w="829041"/>
                <a:gridCol w="828824"/>
                <a:gridCol w="1658517"/>
              </a:tblGrid>
              <a:tr h="76354">
                <a:tc rowSpan="2">
                  <a:txBody>
                    <a:bodyPr/>
                    <a:lstStyle/>
                    <a:p>
                      <a:pPr marL="831850">
                        <a:lnSpc>
                          <a:spcPct val="100000"/>
                        </a:lnSpc>
                      </a:pPr>
                      <a:r>
                        <a:rPr sz="500" dirty="0">
                          <a:latin typeface="Arial"/>
                          <a:cs typeface="Arial"/>
                        </a:rPr>
                        <a:t>Наи</a:t>
                      </a:r>
                      <a:r>
                        <a:rPr sz="500" spc="5" dirty="0">
                          <a:latin typeface="Arial"/>
                          <a:cs typeface="Arial"/>
                        </a:rPr>
                        <a:t>м</a:t>
                      </a:r>
                      <a:r>
                        <a:rPr sz="500" dirty="0">
                          <a:latin typeface="Arial"/>
                          <a:cs typeface="Arial"/>
                        </a:rPr>
                        <a:t>енование </a:t>
                      </a:r>
                      <a:r>
                        <a:rPr sz="500" spc="-5" dirty="0">
                          <a:latin typeface="Arial"/>
                          <a:cs typeface="Arial"/>
                        </a:rPr>
                        <a:t>п</a:t>
                      </a:r>
                      <a:r>
                        <a:rPr sz="500" dirty="0">
                          <a:latin typeface="Arial"/>
                          <a:cs typeface="Arial"/>
                        </a:rPr>
                        <a:t>оказателя</a:t>
                      </a:r>
                      <a:endParaRPr sz="500">
                        <a:latin typeface="Arial"/>
                        <a:cs typeface="Arial"/>
                      </a:endParaRPr>
                    </a:p>
                  </a:txBody>
                  <a:tcPr marL="0" marR="0" marT="0" marB="0">
                    <a:lnR w="8890">
                      <a:solidFill>
                        <a:srgbClr val="000000"/>
                      </a:solidFill>
                      <a:prstDash val="solid"/>
                    </a:lnR>
                    <a:lnT w="8890">
                      <a:solidFill>
                        <a:srgbClr val="000000"/>
                      </a:solidFill>
                      <a:prstDash val="solid"/>
                    </a:lnT>
                    <a:lnB w="8890">
                      <a:solidFill>
                        <a:srgbClr val="000000"/>
                      </a:solidFill>
                      <a:prstDash val="solid"/>
                    </a:lnB>
                  </a:tcPr>
                </a:tc>
                <a:tc rowSpan="2">
                  <a:txBody>
                    <a:bodyPr/>
                    <a:lstStyle/>
                    <a:p>
                      <a:pPr marL="8890" algn="ctr">
                        <a:lnSpc>
                          <a:spcPct val="100000"/>
                        </a:lnSpc>
                      </a:pPr>
                      <a:r>
                        <a:rPr sz="500" dirty="0">
                          <a:latin typeface="Arial"/>
                          <a:cs typeface="Arial"/>
                        </a:rPr>
                        <a:t>Код</a:t>
                      </a:r>
                      <a:endParaRPr sz="500">
                        <a:latin typeface="Arial"/>
                        <a:cs typeface="Arial"/>
                      </a:endParaRPr>
                    </a:p>
                    <a:p>
                      <a:pPr marL="96520" marR="79375" algn="ctr">
                        <a:lnSpc>
                          <a:spcPct val="102000"/>
                        </a:lnSpc>
                        <a:spcBef>
                          <a:spcPts val="140"/>
                        </a:spcBef>
                      </a:pPr>
                      <a:r>
                        <a:rPr sz="500" spc="5" dirty="0">
                          <a:latin typeface="Arial"/>
                          <a:cs typeface="Arial"/>
                        </a:rPr>
                        <a:t>с</a:t>
                      </a:r>
                      <a:r>
                        <a:rPr sz="500" dirty="0">
                          <a:latin typeface="Arial"/>
                          <a:cs typeface="Arial"/>
                        </a:rPr>
                        <a:t>тро- ки</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rowSpan="2">
                  <a:txBody>
                    <a:bodyPr/>
                    <a:lstStyle/>
                    <a:p>
                      <a:pPr marL="96520" indent="36195">
                        <a:lnSpc>
                          <a:spcPct val="100000"/>
                        </a:lnSpc>
                      </a:pPr>
                      <a:r>
                        <a:rPr sz="500" dirty="0">
                          <a:latin typeface="Arial"/>
                          <a:cs typeface="Arial"/>
                        </a:rPr>
                        <a:t>Код</a:t>
                      </a:r>
                      <a:endParaRPr sz="500">
                        <a:latin typeface="Arial"/>
                        <a:cs typeface="Arial"/>
                      </a:endParaRPr>
                    </a:p>
                    <a:p>
                      <a:pPr marL="133350" marR="78105" indent="-36830">
                        <a:lnSpc>
                          <a:spcPct val="102000"/>
                        </a:lnSpc>
                        <a:spcBef>
                          <a:spcPts val="140"/>
                        </a:spcBef>
                      </a:pPr>
                      <a:r>
                        <a:rPr sz="500" dirty="0">
                          <a:latin typeface="Arial"/>
                          <a:cs typeface="Arial"/>
                        </a:rPr>
                        <a:t>анали- тики</a:t>
                      </a:r>
                      <a:endParaRPr sz="500">
                        <a:latin typeface="Arial"/>
                        <a:cs typeface="Arial"/>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endParaRPr sz="500">
                        <a:latin typeface="Arial"/>
                        <a:cs typeface="Arial"/>
                      </a:endParaRPr>
                    </a:p>
                  </a:txBody>
                  <a:tcPr marL="0" marR="0" marT="0" marB="0">
                    <a:lnL w="8890">
                      <a:solidFill>
                        <a:srgbClr val="000000"/>
                      </a:solidFill>
                      <a:prstDash val="solid"/>
                    </a:lnL>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T w="8890">
                      <a:solidFill>
                        <a:srgbClr val="000000"/>
                      </a:solidFill>
                      <a:prstDash val="solid"/>
                    </a:lnT>
                    <a:lnB w="8889">
                      <a:solidFill>
                        <a:srgbClr val="000000"/>
                      </a:solidFill>
                      <a:prstDash val="solid"/>
                    </a:lnB>
                  </a:tcPr>
                </a:tc>
                <a:tc>
                  <a:txBody>
                    <a:bodyPr/>
                    <a:lstStyle/>
                    <a:p>
                      <a:pPr algn="r">
                        <a:lnSpc>
                          <a:spcPct val="100000"/>
                        </a:lnSpc>
                      </a:pPr>
                      <a:r>
                        <a:rPr sz="500" dirty="0">
                          <a:latin typeface="Arial"/>
                          <a:cs typeface="Arial"/>
                        </a:rPr>
                        <a:t>Произ</a:t>
                      </a:r>
                      <a:endParaRPr sz="500">
                        <a:latin typeface="Arial"/>
                        <a:cs typeface="Arial"/>
                      </a:endParaRPr>
                    </a:p>
                  </a:txBody>
                  <a:tcPr marL="0" marR="0" marT="0" marB="0">
                    <a:lnT w="8890">
                      <a:solidFill>
                        <a:srgbClr val="000000"/>
                      </a:solidFill>
                      <a:prstDash val="solid"/>
                    </a:lnT>
                    <a:lnB w="8889">
                      <a:solidFill>
                        <a:srgbClr val="000000"/>
                      </a:solidFill>
                      <a:prstDash val="solid"/>
                    </a:lnB>
                  </a:tcPr>
                </a:tc>
                <a:tc>
                  <a:txBody>
                    <a:bodyPr/>
                    <a:lstStyle/>
                    <a:p>
                      <a:pPr marL="15240">
                        <a:lnSpc>
                          <a:spcPct val="100000"/>
                        </a:lnSpc>
                      </a:pPr>
                      <a:r>
                        <a:rPr sz="500" dirty="0">
                          <a:latin typeface="Arial"/>
                          <a:cs typeface="Arial"/>
                        </a:rPr>
                        <a:t>ведено</a:t>
                      </a:r>
                      <a:r>
                        <a:rPr sz="500" spc="5" dirty="0">
                          <a:latin typeface="Arial"/>
                          <a:cs typeface="Arial"/>
                        </a:rPr>
                        <a:t> </a:t>
                      </a:r>
                      <a:r>
                        <a:rPr sz="500" dirty="0">
                          <a:latin typeface="Arial"/>
                          <a:cs typeface="Arial"/>
                        </a:rPr>
                        <a:t>возвратов</a:t>
                      </a:r>
                      <a:endParaRPr sz="500">
                        <a:latin typeface="Arial"/>
                        <a:cs typeface="Arial"/>
                      </a:endParaRPr>
                    </a:p>
                  </a:txBody>
                  <a:tcPr marL="0" marR="0" marT="0" marB="0">
                    <a:lnT w="8890">
                      <a:solidFill>
                        <a:srgbClr val="000000"/>
                      </a:solidFill>
                      <a:prstDash val="solid"/>
                    </a:lnT>
                    <a:lnB w="8889">
                      <a:solidFill>
                        <a:srgbClr val="000000"/>
                      </a:solidFill>
                      <a:prstDash val="solid"/>
                    </a:lnB>
                  </a:tcPr>
                </a:tc>
                <a:tc>
                  <a:txBody>
                    <a:bodyPr/>
                    <a:lstStyle/>
                    <a:p>
                      <a:endParaRPr sz="500">
                        <a:latin typeface="Arial"/>
                        <a:cs typeface="Arial"/>
                      </a:endParaRPr>
                    </a:p>
                  </a:txBody>
                  <a:tcPr marL="0" marR="0" marT="0" marB="0">
                    <a:lnT w="8890">
                      <a:solidFill>
                        <a:srgbClr val="000000"/>
                      </a:solidFill>
                      <a:prstDash val="solid"/>
                    </a:lnT>
                    <a:lnB w="8889">
                      <a:solidFill>
                        <a:srgbClr val="000000"/>
                      </a:solidFill>
                      <a:prstDash val="solid"/>
                    </a:lnB>
                  </a:tcPr>
                </a:tc>
              </a:tr>
              <a:tr h="246450">
                <a:tc vMerge="1">
                  <a:txBody>
                    <a:bodyPr/>
                    <a:lstStyle/>
                    <a:p>
                      <a:endParaRPr/>
                    </a:p>
                  </a:txBody>
                  <a:tcPr marL="0" marR="0" marT="0" marB="0">
                    <a:lnR w="8890">
                      <a:solidFill>
                        <a:srgbClr val="000000"/>
                      </a:solidFill>
                      <a:prstDash val="solid"/>
                    </a:lnR>
                    <a:lnT w="8890">
                      <a:solidFill>
                        <a:srgbClr val="000000"/>
                      </a:solidFill>
                      <a:prstDash val="solid"/>
                    </a:lnT>
                    <a:lnB w="8890">
                      <a:solidFill>
                        <a:srgbClr val="000000"/>
                      </a:solidFill>
                      <a:prstDash val="solid"/>
                    </a:lnB>
                  </a:tcPr>
                </a:tc>
                <a:tc vMerge="1">
                  <a:txBody>
                    <a:bodyPr/>
                    <a:lstStyle/>
                    <a:p>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vMerge="1">
                  <a:txBody>
                    <a:bodyPr/>
                    <a:lstStyle/>
                    <a:p>
                      <a:endParaRPr/>
                    </a:p>
                  </a:txBody>
                  <a:tcPr marL="0" marR="0" marT="0" marB="0">
                    <a:lnL w="8890">
                      <a:solidFill>
                        <a:srgbClr val="000000"/>
                      </a:solidFill>
                      <a:prstDash val="solid"/>
                    </a:lnL>
                    <a:lnR w="8890">
                      <a:solidFill>
                        <a:srgbClr val="000000"/>
                      </a:solidFill>
                      <a:prstDash val="solid"/>
                    </a:lnR>
                    <a:lnT w="8890">
                      <a:solidFill>
                        <a:srgbClr val="000000"/>
                      </a:solidFill>
                      <a:prstDash val="solid"/>
                    </a:lnT>
                    <a:lnB w="8890">
                      <a:solidFill>
                        <a:srgbClr val="000000"/>
                      </a:solidFill>
                      <a:prstDash val="solid"/>
                    </a:lnB>
                  </a:tcPr>
                </a:tc>
                <a:tc>
                  <a:txBody>
                    <a:bodyPr/>
                    <a:lstStyle/>
                    <a:p>
                      <a:pPr marL="351155" marR="333375" indent="-635" algn="ctr">
                        <a:lnSpc>
                          <a:spcPct val="118000"/>
                        </a:lnSpc>
                      </a:pPr>
                      <a:r>
                        <a:rPr sz="500" spc="-5" dirty="0">
                          <a:latin typeface="Arial"/>
                          <a:cs typeface="Arial"/>
                        </a:rPr>
                        <a:t>ч</a:t>
                      </a:r>
                      <a:r>
                        <a:rPr sz="500" dirty="0">
                          <a:latin typeface="Arial"/>
                          <a:cs typeface="Arial"/>
                        </a:rPr>
                        <a:t>ерез лицевые </a:t>
                      </a:r>
                      <a:r>
                        <a:rPr sz="500" spc="5" dirty="0">
                          <a:latin typeface="Arial"/>
                          <a:cs typeface="Arial"/>
                        </a:rPr>
                        <a:t>с</a:t>
                      </a:r>
                      <a:r>
                        <a:rPr sz="500" spc="-5" dirty="0">
                          <a:latin typeface="Arial"/>
                          <a:cs typeface="Arial"/>
                        </a:rPr>
                        <a:t>ч</a:t>
                      </a:r>
                      <a:r>
                        <a:rPr sz="500" dirty="0">
                          <a:latin typeface="Arial"/>
                          <a:cs typeface="Arial"/>
                        </a:rPr>
                        <a:t>ета</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marL="311150" marR="293370" indent="-635" algn="ctr">
                        <a:lnSpc>
                          <a:spcPct val="117000"/>
                        </a:lnSpc>
                      </a:pPr>
                      <a:r>
                        <a:rPr sz="500" spc="-5" dirty="0">
                          <a:latin typeface="Arial"/>
                          <a:cs typeface="Arial"/>
                        </a:rPr>
                        <a:t>ч</a:t>
                      </a:r>
                      <a:r>
                        <a:rPr sz="500" dirty="0">
                          <a:latin typeface="Arial"/>
                          <a:cs typeface="Arial"/>
                        </a:rPr>
                        <a:t>ерез банков</a:t>
                      </a:r>
                      <a:r>
                        <a:rPr sz="500" spc="5" dirty="0">
                          <a:latin typeface="Arial"/>
                          <a:cs typeface="Arial"/>
                        </a:rPr>
                        <a:t>с</a:t>
                      </a:r>
                      <a:r>
                        <a:rPr sz="500" dirty="0">
                          <a:latin typeface="Arial"/>
                          <a:cs typeface="Arial"/>
                        </a:rPr>
                        <a:t>кие </a:t>
                      </a:r>
                      <a:r>
                        <a:rPr sz="500" spc="5" dirty="0">
                          <a:latin typeface="Arial"/>
                          <a:cs typeface="Arial"/>
                        </a:rPr>
                        <a:t>с</a:t>
                      </a:r>
                      <a:r>
                        <a:rPr sz="500" spc="-5" dirty="0">
                          <a:latin typeface="Arial"/>
                          <a:cs typeface="Arial"/>
                        </a:rPr>
                        <a:t>ч</a:t>
                      </a:r>
                      <a:r>
                        <a:rPr sz="500" dirty="0">
                          <a:latin typeface="Arial"/>
                          <a:cs typeface="Arial"/>
                        </a:rPr>
                        <a:t>ета</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marL="398780" marR="381000" algn="ctr">
                        <a:lnSpc>
                          <a:spcPct val="120000"/>
                        </a:lnSpc>
                      </a:pPr>
                      <a:r>
                        <a:rPr sz="500" spc="-5" dirty="0">
                          <a:latin typeface="Arial"/>
                          <a:cs typeface="Arial"/>
                        </a:rPr>
                        <a:t>ч</a:t>
                      </a:r>
                      <a:r>
                        <a:rPr sz="500" dirty="0">
                          <a:latin typeface="Arial"/>
                          <a:cs typeface="Arial"/>
                        </a:rPr>
                        <a:t>ерез ка</a:t>
                      </a:r>
                      <a:r>
                        <a:rPr sz="500" spc="5" dirty="0">
                          <a:latin typeface="Arial"/>
                          <a:cs typeface="Arial"/>
                        </a:rPr>
                        <a:t>сс</a:t>
                      </a:r>
                      <a:r>
                        <a:rPr sz="500" dirty="0">
                          <a:latin typeface="Arial"/>
                          <a:cs typeface="Arial"/>
                        </a:rPr>
                        <a:t>у</a:t>
                      </a:r>
                      <a:endParaRPr sz="500">
                        <a:latin typeface="Arial"/>
                        <a:cs typeface="Arial"/>
                      </a:endParaRPr>
                    </a:p>
                    <a:p>
                      <a:pPr marL="10795" algn="ctr">
                        <a:lnSpc>
                          <a:spcPct val="100000"/>
                        </a:lnSpc>
                        <a:spcBef>
                          <a:spcPts val="80"/>
                        </a:spcBef>
                      </a:pPr>
                      <a:r>
                        <a:rPr sz="500" spc="-10" dirty="0">
                          <a:latin typeface="Arial"/>
                          <a:cs typeface="Arial"/>
                        </a:rPr>
                        <a:t>у</a:t>
                      </a:r>
                      <a:r>
                        <a:rPr sz="500" spc="-5" dirty="0">
                          <a:latin typeface="Arial"/>
                          <a:cs typeface="Arial"/>
                        </a:rPr>
                        <a:t>ч</a:t>
                      </a:r>
                      <a:r>
                        <a:rPr sz="500" dirty="0">
                          <a:latin typeface="Arial"/>
                          <a:cs typeface="Arial"/>
                        </a:rPr>
                        <a:t>реждения</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marL="297815" marR="264795" indent="-17145">
                        <a:lnSpc>
                          <a:spcPct val="113999"/>
                        </a:lnSpc>
                      </a:pPr>
                      <a:r>
                        <a:rPr sz="500" dirty="0">
                          <a:latin typeface="Arial"/>
                          <a:cs typeface="Arial"/>
                        </a:rPr>
                        <a:t>нека</a:t>
                      </a:r>
                      <a:r>
                        <a:rPr sz="500" spc="5" dirty="0">
                          <a:latin typeface="Arial"/>
                          <a:cs typeface="Arial"/>
                        </a:rPr>
                        <a:t>сс</a:t>
                      </a:r>
                      <a:r>
                        <a:rPr sz="500" dirty="0">
                          <a:latin typeface="Arial"/>
                          <a:cs typeface="Arial"/>
                        </a:rPr>
                        <a:t>овы</a:t>
                      </a:r>
                      <a:r>
                        <a:rPr sz="500" spc="5" dirty="0">
                          <a:latin typeface="Arial"/>
                          <a:cs typeface="Arial"/>
                        </a:rPr>
                        <a:t>м</a:t>
                      </a:r>
                      <a:r>
                        <a:rPr sz="500" dirty="0">
                          <a:latin typeface="Arial"/>
                          <a:cs typeface="Arial"/>
                        </a:rPr>
                        <a:t>и о</a:t>
                      </a:r>
                      <a:r>
                        <a:rPr sz="500" spc="-5" dirty="0">
                          <a:latin typeface="Arial"/>
                          <a:cs typeface="Arial"/>
                        </a:rPr>
                        <a:t>п</a:t>
                      </a:r>
                      <a:r>
                        <a:rPr sz="500" dirty="0">
                          <a:latin typeface="Arial"/>
                          <a:cs typeface="Arial"/>
                        </a:rPr>
                        <a:t>ера</a:t>
                      </a:r>
                      <a:r>
                        <a:rPr sz="500" spc="5" dirty="0">
                          <a:latin typeface="Arial"/>
                          <a:cs typeface="Arial"/>
                        </a:rPr>
                        <a:t>ц</a:t>
                      </a:r>
                      <a:r>
                        <a:rPr sz="500" dirty="0">
                          <a:latin typeface="Arial"/>
                          <a:cs typeface="Arial"/>
                        </a:rPr>
                        <a:t>и</a:t>
                      </a:r>
                      <a:r>
                        <a:rPr sz="500" spc="-5" dirty="0">
                          <a:latin typeface="Arial"/>
                          <a:cs typeface="Arial"/>
                        </a:rPr>
                        <a:t>я</a:t>
                      </a:r>
                      <a:r>
                        <a:rPr sz="500" dirty="0">
                          <a:latin typeface="Arial"/>
                          <a:cs typeface="Arial"/>
                        </a:rPr>
                        <a:t>ми</a:t>
                      </a:r>
                      <a:endParaRPr sz="500">
                        <a:latin typeface="Arial"/>
                        <a:cs typeface="Arial"/>
                      </a:endParaRPr>
                    </a:p>
                  </a:txBody>
                  <a:tcPr marL="0" marR="0" marT="0" marB="0">
                    <a:lnL w="8890">
                      <a:solidFill>
                        <a:srgbClr val="000000"/>
                      </a:solidFill>
                      <a:prstDash val="solid"/>
                    </a:lnL>
                    <a:lnR w="8890">
                      <a:solidFill>
                        <a:srgbClr val="000000"/>
                      </a:solidFill>
                      <a:prstDash val="solid"/>
                    </a:lnR>
                    <a:lnT w="8889">
                      <a:solidFill>
                        <a:srgbClr val="000000"/>
                      </a:solidFill>
                      <a:prstDash val="solid"/>
                    </a:lnT>
                    <a:lnB w="8890">
                      <a:solidFill>
                        <a:srgbClr val="000000"/>
                      </a:solidFill>
                      <a:prstDash val="solid"/>
                    </a:lnB>
                  </a:tcPr>
                </a:tc>
                <a:tc>
                  <a:txBody>
                    <a:bodyPr/>
                    <a:lstStyle/>
                    <a:p>
                      <a:pPr marL="5080" algn="ctr">
                        <a:lnSpc>
                          <a:spcPct val="100000"/>
                        </a:lnSpc>
                      </a:pPr>
                      <a:r>
                        <a:rPr sz="500" dirty="0">
                          <a:latin typeface="Arial"/>
                          <a:cs typeface="Arial"/>
                        </a:rPr>
                        <a:t>итого</a:t>
                      </a:r>
                      <a:endParaRPr sz="500">
                        <a:latin typeface="Arial"/>
                        <a:cs typeface="Arial"/>
                      </a:endParaRPr>
                    </a:p>
                  </a:txBody>
                  <a:tcPr marL="0" marR="0" marT="0" marB="0">
                    <a:lnL w="8890">
                      <a:solidFill>
                        <a:srgbClr val="000000"/>
                      </a:solidFill>
                      <a:prstDash val="solid"/>
                    </a:lnL>
                    <a:lnT w="8889">
                      <a:solidFill>
                        <a:srgbClr val="000000"/>
                      </a:solidFill>
                      <a:prstDash val="solid"/>
                    </a:lnT>
                    <a:lnB w="19558">
                      <a:solidFill>
                        <a:srgbClr val="000000"/>
                      </a:solidFill>
                      <a:prstDash val="solid"/>
                    </a:lnB>
                  </a:tcPr>
                </a:tc>
              </a:tr>
            </a:tbl>
          </a:graphicData>
        </a:graphic>
      </p:graphicFrame>
    </p:spTree>
    <p:extLst>
      <p:ext uri="{BB962C8B-B14F-4D97-AF65-F5344CB8AC3E}">
        <p14:creationId xmlns:p14="http://schemas.microsoft.com/office/powerpoint/2010/main" val="651149660"/>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Документ" ma:contentTypeID="0x010100FF6B14D676282643BCFE0290CCE8D38D" ma:contentTypeVersion="0" ma:contentTypeDescription="Создание документа." ma:contentTypeScope="" ma:versionID="c2ba80c7ad2e6dc4e3743dfb656ce4b8">
  <xsd:schema xmlns:xsd="http://www.w3.org/2001/XMLSchema" xmlns:xs="http://www.w3.org/2001/XMLSchema" xmlns:p="http://schemas.microsoft.com/office/2006/metadata/properties" targetNamespace="http://schemas.microsoft.com/office/2006/metadata/properties" ma:root="true" ma:fieldsID="02f955febea7e716b4e91cddba17110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A946685-3EA7-4FF8-A26C-705992E112F8}">
  <ds:schemaRefs>
    <ds:schemaRef ds:uri="http://schemas.microsoft.com/sharepoint/v3/contenttype/forms"/>
  </ds:schemaRefs>
</ds:datastoreItem>
</file>

<file path=customXml/itemProps2.xml><?xml version="1.0" encoding="utf-8"?>
<ds:datastoreItem xmlns:ds="http://schemas.openxmlformats.org/officeDocument/2006/customXml" ds:itemID="{F8B7CDF7-350C-4CAE-A3DC-80C134BAF0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D1B3FB3-99B1-4D06-9B52-5B23C64FDB7F}">
  <ds:schemaRefs>
    <ds:schemaRef ds:uri="http://purl.org/dc/terms/"/>
    <ds:schemaRef ds:uri="http://www.w3.org/XML/1998/namespace"/>
    <ds:schemaRef ds:uri="http://schemas.microsoft.com/office/2006/documentManagement/types"/>
    <ds:schemaRef ds:uri="http://schemas.microsoft.com/office/infopath/2007/PartnerControls"/>
    <ds:schemaRef ds:uri="http://purl.org/dc/dcmitype/"/>
    <ds:schemaRef ds:uri="http://purl.org/dc/elements/1.1/"/>
    <ds:schemaRef ds:uri="http://schemas.microsoft.com/office/2006/metadata/properti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Slipstream</Template>
  <TotalTime>775</TotalTime>
  <Words>4842</Words>
  <Application>Microsoft Office PowerPoint</Application>
  <PresentationFormat>Экран (4:3)</PresentationFormat>
  <Paragraphs>1368</Paragraphs>
  <Slides>27</Slides>
  <Notes>10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27</vt:i4>
      </vt:variant>
    </vt:vector>
  </HeadingPairs>
  <TitlesOfParts>
    <vt:vector size="29" baseType="lpstr">
      <vt:lpstr>Воздушный поток</vt:lpstr>
      <vt:lpstr>Лист</vt:lpstr>
      <vt:lpstr>Презентация PowerPoint</vt:lpstr>
      <vt:lpstr>Управление Федерального казначейства по Белгородской области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Управление Федерального казначейства по Белгородской области</vt:lpstr>
      <vt:lpstr>Управление Федерального казначейства по Белгородской области</vt:lpstr>
      <vt:lpstr>Презентация PowerPoint</vt:lpstr>
      <vt:lpstr>Презентация PowerPoint</vt:lpstr>
      <vt:lpstr>Управление Федерального казначейства по Белгородской области</vt:lpstr>
      <vt:lpstr>Презентация PowerPoint</vt:lpstr>
      <vt:lpstr>Управление Федерального казначейства по Белгородской области</vt:lpstr>
      <vt:lpstr>Презентация PowerPoint</vt:lpstr>
      <vt:lpstr>Управление Федерального казначейства по Белгородской области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Управление Федерального казначейства по Белгородской области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Савина Елена Николаевна</dc:creator>
  <cp:lastModifiedBy>Ушакова Елена Федоровна</cp:lastModifiedBy>
  <cp:revision>85</cp:revision>
  <cp:lastPrinted>2017-03-27T07:40:57Z</cp:lastPrinted>
  <dcterms:created xsi:type="dcterms:W3CDTF">2016-11-08T08:21:12Z</dcterms:created>
  <dcterms:modified xsi:type="dcterms:W3CDTF">2017-06-26T15:01:20Z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0x010100FF6B14D676282643BCFE0290CCE8D38D</vt:lpwstr>
  </property>
</Properties>
</file>