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8" r:id="rId6"/>
    <p:sldId id="262" r:id="rId7"/>
    <p:sldId id="270" r:id="rId8"/>
    <p:sldId id="273" r:id="rId9"/>
    <p:sldId id="282" r:id="rId10"/>
    <p:sldId id="272" r:id="rId11"/>
    <p:sldId id="263" r:id="rId12"/>
    <p:sldId id="265" r:id="rId13"/>
    <p:sldId id="266" r:id="rId14"/>
    <p:sldId id="264" r:id="rId15"/>
    <p:sldId id="267" r:id="rId16"/>
    <p:sldId id="271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2" r:id="rId26"/>
    <p:sldId id="293" r:id="rId27"/>
    <p:sldId id="294" r:id="rId28"/>
  </p:sldIdLst>
  <p:sldSz cx="12192000" cy="6858000"/>
  <p:notesSz cx="7102475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720B25-FB06-4A1C-B51D-E8A5AF8E281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223429-205B-415A-98C9-4FDF66878280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РЫНОЧНЫЕ МЕХАНИЗМЫ КОНТРОЛЯ</a:t>
          </a:r>
          <a:endParaRPr lang="ru-RU" b="1" dirty="0">
            <a:solidFill>
              <a:srgbClr val="002060"/>
            </a:solidFill>
          </a:endParaRPr>
        </a:p>
      </dgm:t>
    </dgm:pt>
    <dgm:pt modelId="{F11DD124-7EA3-4776-8A6B-BA1C1893EB56}" type="parTrans" cxnId="{E2D25A5C-5E86-48FA-B206-D4F92FB1775B}">
      <dgm:prSet/>
      <dgm:spPr/>
      <dgm:t>
        <a:bodyPr/>
        <a:lstStyle/>
        <a:p>
          <a:endParaRPr lang="ru-RU"/>
        </a:p>
      </dgm:t>
    </dgm:pt>
    <dgm:pt modelId="{8FDF3739-A79E-4BBE-9FA4-F676143499AD}" type="sibTrans" cxnId="{E2D25A5C-5E86-48FA-B206-D4F92FB1775B}">
      <dgm:prSet/>
      <dgm:spPr/>
      <dgm:t>
        <a:bodyPr/>
        <a:lstStyle/>
        <a:p>
          <a:endParaRPr lang="ru-RU"/>
        </a:p>
      </dgm:t>
    </dgm:pt>
    <dgm:pt modelId="{A9F25340-3C0B-4C5B-98F7-3450D255AB55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ВНУТРИФИРМЕННОЕ  УПРАВЛЕНИЕ КАЧЕСТВОМ</a:t>
          </a:r>
          <a:endParaRPr lang="ru-RU" b="1" dirty="0">
            <a:solidFill>
              <a:srgbClr val="002060"/>
            </a:solidFill>
          </a:endParaRPr>
        </a:p>
      </dgm:t>
    </dgm:pt>
    <dgm:pt modelId="{EC8E180E-BD33-425D-B7A3-E1DA920DC856}" type="parTrans" cxnId="{E325568B-5989-4244-846E-B1E2A6422358}">
      <dgm:prSet/>
      <dgm:spPr/>
      <dgm:t>
        <a:bodyPr/>
        <a:lstStyle/>
        <a:p>
          <a:endParaRPr lang="ru-RU"/>
        </a:p>
      </dgm:t>
    </dgm:pt>
    <dgm:pt modelId="{BBE2763E-5418-480F-9E96-5F1EC79A0D31}" type="sibTrans" cxnId="{E325568B-5989-4244-846E-B1E2A6422358}">
      <dgm:prSet/>
      <dgm:spPr/>
      <dgm:t>
        <a:bodyPr/>
        <a:lstStyle/>
        <a:p>
          <a:endParaRPr lang="ru-RU"/>
        </a:p>
      </dgm:t>
    </dgm:pt>
    <dgm:pt modelId="{9A6BF128-C6CB-42EB-A03F-C4B6821DD741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КОНТРОЛЬ ВНУТРИ ПРОФЕССИИ</a:t>
          </a:r>
          <a:endParaRPr lang="ru-RU" b="1" dirty="0">
            <a:solidFill>
              <a:srgbClr val="002060"/>
            </a:solidFill>
          </a:endParaRPr>
        </a:p>
      </dgm:t>
    </dgm:pt>
    <dgm:pt modelId="{11E596E0-4CF0-4F5B-ADC3-BE32EE0D76F8}" type="parTrans" cxnId="{87DFBA26-34D9-4467-9B8B-C2A61C2A265E}">
      <dgm:prSet/>
      <dgm:spPr/>
      <dgm:t>
        <a:bodyPr/>
        <a:lstStyle/>
        <a:p>
          <a:endParaRPr lang="ru-RU"/>
        </a:p>
      </dgm:t>
    </dgm:pt>
    <dgm:pt modelId="{5A67AF32-3214-4CD7-B4CA-B44B34CB039C}" type="sibTrans" cxnId="{87DFBA26-34D9-4467-9B8B-C2A61C2A265E}">
      <dgm:prSet/>
      <dgm:spPr/>
      <dgm:t>
        <a:bodyPr/>
        <a:lstStyle/>
        <a:p>
          <a:endParaRPr lang="ru-RU"/>
        </a:p>
      </dgm:t>
    </dgm:pt>
    <dgm:pt modelId="{9E8620CF-9AFE-4E13-AAF3-1C5F296CCC5E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НЕЗАВИСИМЫЙ ОТ АУДИТОРСКОЙ ПРОФЕССИИ КОНТРОЛЬ</a:t>
          </a:r>
        </a:p>
        <a:p>
          <a:endParaRPr lang="ru-RU" b="1" dirty="0">
            <a:solidFill>
              <a:srgbClr val="002060"/>
            </a:solidFill>
          </a:endParaRPr>
        </a:p>
      </dgm:t>
    </dgm:pt>
    <dgm:pt modelId="{F33C18C1-5A38-4691-AB0A-F1C195887957}" type="parTrans" cxnId="{C7A1524D-0C24-440C-94B3-A5CD84F0AD24}">
      <dgm:prSet/>
      <dgm:spPr/>
      <dgm:t>
        <a:bodyPr/>
        <a:lstStyle/>
        <a:p>
          <a:endParaRPr lang="ru-RU"/>
        </a:p>
      </dgm:t>
    </dgm:pt>
    <dgm:pt modelId="{342D4512-DCEF-4C04-A535-BBAAA6832809}" type="sibTrans" cxnId="{C7A1524D-0C24-440C-94B3-A5CD84F0AD24}">
      <dgm:prSet/>
      <dgm:spPr/>
      <dgm:t>
        <a:bodyPr/>
        <a:lstStyle/>
        <a:p>
          <a:endParaRPr lang="ru-RU"/>
        </a:p>
      </dgm:t>
    </dgm:pt>
    <dgm:pt modelId="{F9FD7F7D-3E05-4068-BCA8-D484E6814738}" type="pres">
      <dgm:prSet presAssocID="{A8720B25-FB06-4A1C-B51D-E8A5AF8E28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4374795-6E8C-4DC9-B7F7-22251FEAE919}" type="pres">
      <dgm:prSet presAssocID="{5A223429-205B-415A-98C9-4FDF66878280}" presName="hierRoot1" presStyleCnt="0">
        <dgm:presLayoutVars>
          <dgm:hierBranch val="init"/>
        </dgm:presLayoutVars>
      </dgm:prSet>
      <dgm:spPr/>
    </dgm:pt>
    <dgm:pt modelId="{2A97B113-FACD-4524-9EA2-A0241D1B94C1}" type="pres">
      <dgm:prSet presAssocID="{5A223429-205B-415A-98C9-4FDF66878280}" presName="rootComposite1" presStyleCnt="0"/>
      <dgm:spPr/>
    </dgm:pt>
    <dgm:pt modelId="{16A36696-EE50-4CC0-99E0-5CE3654B66E6}" type="pres">
      <dgm:prSet presAssocID="{5A223429-205B-415A-98C9-4FDF66878280}" presName="rootText1" presStyleLbl="node0" presStyleIdx="0" presStyleCnt="1" custScaleX="224110" custScaleY="449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CAA4F0-9052-4FF3-99D7-A3C24C3A2A66}" type="pres">
      <dgm:prSet presAssocID="{5A223429-205B-415A-98C9-4FDF66878280}" presName="rootConnector1" presStyleLbl="node1" presStyleIdx="0" presStyleCnt="0"/>
      <dgm:spPr/>
    </dgm:pt>
    <dgm:pt modelId="{4129FEB8-E3C0-4FCA-AB81-E0E46EFA0632}" type="pres">
      <dgm:prSet presAssocID="{5A223429-205B-415A-98C9-4FDF66878280}" presName="hierChild2" presStyleCnt="0"/>
      <dgm:spPr/>
    </dgm:pt>
    <dgm:pt modelId="{58873723-D0EB-4030-9961-1EC20105B06E}" type="pres">
      <dgm:prSet presAssocID="{EC8E180E-BD33-425D-B7A3-E1DA920DC856}" presName="Name37" presStyleLbl="parChTrans1D2" presStyleIdx="0" presStyleCnt="3"/>
      <dgm:spPr/>
    </dgm:pt>
    <dgm:pt modelId="{AF1AD193-4625-49E6-A04F-4815F119B11F}" type="pres">
      <dgm:prSet presAssocID="{A9F25340-3C0B-4C5B-98F7-3450D255AB55}" presName="hierRoot2" presStyleCnt="0">
        <dgm:presLayoutVars>
          <dgm:hierBranch val="init"/>
        </dgm:presLayoutVars>
      </dgm:prSet>
      <dgm:spPr/>
    </dgm:pt>
    <dgm:pt modelId="{B0BB0399-C9F3-40C3-A82A-B2E13126E976}" type="pres">
      <dgm:prSet presAssocID="{A9F25340-3C0B-4C5B-98F7-3450D255AB55}" presName="rootComposite" presStyleCnt="0"/>
      <dgm:spPr/>
    </dgm:pt>
    <dgm:pt modelId="{57E27A76-DD5A-43D6-BFA8-4CA33CEE822C}" type="pres">
      <dgm:prSet presAssocID="{A9F25340-3C0B-4C5B-98F7-3450D255AB55}" presName="rootText" presStyleLbl="node2" presStyleIdx="0" presStyleCnt="3" custScaleY="1592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5F6513-C931-4E77-92D6-BB583E9BD8E3}" type="pres">
      <dgm:prSet presAssocID="{A9F25340-3C0B-4C5B-98F7-3450D255AB55}" presName="rootConnector" presStyleLbl="node2" presStyleIdx="0" presStyleCnt="3"/>
      <dgm:spPr/>
    </dgm:pt>
    <dgm:pt modelId="{94FDC29B-1CE1-46ED-9812-F3AC7175714B}" type="pres">
      <dgm:prSet presAssocID="{A9F25340-3C0B-4C5B-98F7-3450D255AB55}" presName="hierChild4" presStyleCnt="0"/>
      <dgm:spPr/>
    </dgm:pt>
    <dgm:pt modelId="{BA7C9A06-73B6-4BDF-BCBC-3FBBE06A5CD8}" type="pres">
      <dgm:prSet presAssocID="{A9F25340-3C0B-4C5B-98F7-3450D255AB55}" presName="hierChild5" presStyleCnt="0"/>
      <dgm:spPr/>
    </dgm:pt>
    <dgm:pt modelId="{B5C61E34-5093-4C5B-92ED-CC53083A5B0C}" type="pres">
      <dgm:prSet presAssocID="{11E596E0-4CF0-4F5B-ADC3-BE32EE0D76F8}" presName="Name37" presStyleLbl="parChTrans1D2" presStyleIdx="1" presStyleCnt="3"/>
      <dgm:spPr/>
    </dgm:pt>
    <dgm:pt modelId="{0D21F99C-73C9-4D56-B3B6-199D3F554460}" type="pres">
      <dgm:prSet presAssocID="{9A6BF128-C6CB-42EB-A03F-C4B6821DD741}" presName="hierRoot2" presStyleCnt="0">
        <dgm:presLayoutVars>
          <dgm:hierBranch val="init"/>
        </dgm:presLayoutVars>
      </dgm:prSet>
      <dgm:spPr/>
    </dgm:pt>
    <dgm:pt modelId="{866F5647-F98F-4813-94D7-7DD3F3974FF0}" type="pres">
      <dgm:prSet presAssocID="{9A6BF128-C6CB-42EB-A03F-C4B6821DD741}" presName="rootComposite" presStyleCnt="0"/>
      <dgm:spPr/>
    </dgm:pt>
    <dgm:pt modelId="{7473F110-3203-4A06-BC1B-73B61A6305F6}" type="pres">
      <dgm:prSet presAssocID="{9A6BF128-C6CB-42EB-A03F-C4B6821DD741}" presName="rootText" presStyleLbl="node2" presStyleIdx="1" presStyleCnt="3" custScaleY="1524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C4D73A-24FF-448B-ADC2-4FA830884D84}" type="pres">
      <dgm:prSet presAssocID="{9A6BF128-C6CB-42EB-A03F-C4B6821DD741}" presName="rootConnector" presStyleLbl="node2" presStyleIdx="1" presStyleCnt="3"/>
      <dgm:spPr/>
    </dgm:pt>
    <dgm:pt modelId="{9B93F2E7-8532-4498-98D4-20C6DF9BCFD9}" type="pres">
      <dgm:prSet presAssocID="{9A6BF128-C6CB-42EB-A03F-C4B6821DD741}" presName="hierChild4" presStyleCnt="0"/>
      <dgm:spPr/>
    </dgm:pt>
    <dgm:pt modelId="{C2791B6D-B7CF-472D-8ADB-F76B66269D2B}" type="pres">
      <dgm:prSet presAssocID="{9A6BF128-C6CB-42EB-A03F-C4B6821DD741}" presName="hierChild5" presStyleCnt="0"/>
      <dgm:spPr/>
    </dgm:pt>
    <dgm:pt modelId="{FF61A778-6ECE-4C0B-852E-06C70A53ADF3}" type="pres">
      <dgm:prSet presAssocID="{F33C18C1-5A38-4691-AB0A-F1C195887957}" presName="Name37" presStyleLbl="parChTrans1D2" presStyleIdx="2" presStyleCnt="3"/>
      <dgm:spPr/>
    </dgm:pt>
    <dgm:pt modelId="{A1E3B998-2CB4-4BBD-AFEE-7174BB4EB437}" type="pres">
      <dgm:prSet presAssocID="{9E8620CF-9AFE-4E13-AAF3-1C5F296CCC5E}" presName="hierRoot2" presStyleCnt="0">
        <dgm:presLayoutVars>
          <dgm:hierBranch val="init"/>
        </dgm:presLayoutVars>
      </dgm:prSet>
      <dgm:spPr/>
    </dgm:pt>
    <dgm:pt modelId="{E81F5527-032C-4809-AC28-4A129A36BFCB}" type="pres">
      <dgm:prSet presAssocID="{9E8620CF-9AFE-4E13-AAF3-1C5F296CCC5E}" presName="rootComposite" presStyleCnt="0"/>
      <dgm:spPr/>
    </dgm:pt>
    <dgm:pt modelId="{93BB3433-400E-4DA2-B059-5FC6848F3BFD}" type="pres">
      <dgm:prSet presAssocID="{9E8620CF-9AFE-4E13-AAF3-1C5F296CCC5E}" presName="rootText" presStyleLbl="node2" presStyleIdx="2" presStyleCnt="3" custScaleY="1640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BEBB38-E104-4292-BFEF-C878D1FAA5C3}" type="pres">
      <dgm:prSet presAssocID="{9E8620CF-9AFE-4E13-AAF3-1C5F296CCC5E}" presName="rootConnector" presStyleLbl="node2" presStyleIdx="2" presStyleCnt="3"/>
      <dgm:spPr/>
    </dgm:pt>
    <dgm:pt modelId="{16B3C41B-72CE-49C1-8DB4-9D366982A415}" type="pres">
      <dgm:prSet presAssocID="{9E8620CF-9AFE-4E13-AAF3-1C5F296CCC5E}" presName="hierChild4" presStyleCnt="0"/>
      <dgm:spPr/>
    </dgm:pt>
    <dgm:pt modelId="{8A281723-B5D2-429A-910C-B3A5EBA011FF}" type="pres">
      <dgm:prSet presAssocID="{9E8620CF-9AFE-4E13-AAF3-1C5F296CCC5E}" presName="hierChild5" presStyleCnt="0"/>
      <dgm:spPr/>
    </dgm:pt>
    <dgm:pt modelId="{4D81E428-44CB-415C-8BBE-57928645F23B}" type="pres">
      <dgm:prSet presAssocID="{5A223429-205B-415A-98C9-4FDF66878280}" presName="hierChild3" presStyleCnt="0"/>
      <dgm:spPr/>
    </dgm:pt>
  </dgm:ptLst>
  <dgm:cxnLst>
    <dgm:cxn modelId="{E325568B-5989-4244-846E-B1E2A6422358}" srcId="{5A223429-205B-415A-98C9-4FDF66878280}" destId="{A9F25340-3C0B-4C5B-98F7-3450D255AB55}" srcOrd="0" destOrd="0" parTransId="{EC8E180E-BD33-425D-B7A3-E1DA920DC856}" sibTransId="{BBE2763E-5418-480F-9E96-5F1EC79A0D31}"/>
    <dgm:cxn modelId="{365E40E5-7B1D-4259-8835-B9561A83F2C8}" type="presOf" srcId="{A9F25340-3C0B-4C5B-98F7-3450D255AB55}" destId="{0E5F6513-C931-4E77-92D6-BB583E9BD8E3}" srcOrd="1" destOrd="0" presId="urn:microsoft.com/office/officeart/2005/8/layout/orgChart1"/>
    <dgm:cxn modelId="{A425CE7F-399B-4335-B53A-DAC2B47AEBEC}" type="presOf" srcId="{11E596E0-4CF0-4F5B-ADC3-BE32EE0D76F8}" destId="{B5C61E34-5093-4C5B-92ED-CC53083A5B0C}" srcOrd="0" destOrd="0" presId="urn:microsoft.com/office/officeart/2005/8/layout/orgChart1"/>
    <dgm:cxn modelId="{38459BB5-1D23-4620-BC61-05A48DCBDBE6}" type="presOf" srcId="{A8720B25-FB06-4A1C-B51D-E8A5AF8E281C}" destId="{F9FD7F7D-3E05-4068-BCA8-D484E6814738}" srcOrd="0" destOrd="0" presId="urn:microsoft.com/office/officeart/2005/8/layout/orgChart1"/>
    <dgm:cxn modelId="{C7A1524D-0C24-440C-94B3-A5CD84F0AD24}" srcId="{5A223429-205B-415A-98C9-4FDF66878280}" destId="{9E8620CF-9AFE-4E13-AAF3-1C5F296CCC5E}" srcOrd="2" destOrd="0" parTransId="{F33C18C1-5A38-4691-AB0A-F1C195887957}" sibTransId="{342D4512-DCEF-4C04-A535-BBAAA6832809}"/>
    <dgm:cxn modelId="{CF600590-58D9-429A-B7B8-33950BD23F05}" type="presOf" srcId="{5A223429-205B-415A-98C9-4FDF66878280}" destId="{DACAA4F0-9052-4FF3-99D7-A3C24C3A2A66}" srcOrd="1" destOrd="0" presId="urn:microsoft.com/office/officeart/2005/8/layout/orgChart1"/>
    <dgm:cxn modelId="{E2D25A5C-5E86-48FA-B206-D4F92FB1775B}" srcId="{A8720B25-FB06-4A1C-B51D-E8A5AF8E281C}" destId="{5A223429-205B-415A-98C9-4FDF66878280}" srcOrd="0" destOrd="0" parTransId="{F11DD124-7EA3-4776-8A6B-BA1C1893EB56}" sibTransId="{8FDF3739-A79E-4BBE-9FA4-F676143499AD}"/>
    <dgm:cxn modelId="{EC641D33-23C0-4A35-97FB-069A75A755D2}" type="presOf" srcId="{F33C18C1-5A38-4691-AB0A-F1C195887957}" destId="{FF61A778-6ECE-4C0B-852E-06C70A53ADF3}" srcOrd="0" destOrd="0" presId="urn:microsoft.com/office/officeart/2005/8/layout/orgChart1"/>
    <dgm:cxn modelId="{BE6040EA-9EFD-490C-B95F-3DB426D6E30C}" type="presOf" srcId="{9A6BF128-C6CB-42EB-A03F-C4B6821DD741}" destId="{91C4D73A-24FF-448B-ADC2-4FA830884D84}" srcOrd="1" destOrd="0" presId="urn:microsoft.com/office/officeart/2005/8/layout/orgChart1"/>
    <dgm:cxn modelId="{58650FDE-14FB-47DC-BCFC-1278332A0A3A}" type="presOf" srcId="{A9F25340-3C0B-4C5B-98F7-3450D255AB55}" destId="{57E27A76-DD5A-43D6-BFA8-4CA33CEE822C}" srcOrd="0" destOrd="0" presId="urn:microsoft.com/office/officeart/2005/8/layout/orgChart1"/>
    <dgm:cxn modelId="{888FAA61-FA50-43F4-B98F-EE3E832BC898}" type="presOf" srcId="{9A6BF128-C6CB-42EB-A03F-C4B6821DD741}" destId="{7473F110-3203-4A06-BC1B-73B61A6305F6}" srcOrd="0" destOrd="0" presId="urn:microsoft.com/office/officeart/2005/8/layout/orgChart1"/>
    <dgm:cxn modelId="{036628FE-BA96-4FF9-A86D-BE54147F22FA}" type="presOf" srcId="{5A223429-205B-415A-98C9-4FDF66878280}" destId="{16A36696-EE50-4CC0-99E0-5CE3654B66E6}" srcOrd="0" destOrd="0" presId="urn:microsoft.com/office/officeart/2005/8/layout/orgChart1"/>
    <dgm:cxn modelId="{CF3E2759-5C17-49DA-995D-503435D41C81}" type="presOf" srcId="{9E8620CF-9AFE-4E13-AAF3-1C5F296CCC5E}" destId="{93BB3433-400E-4DA2-B059-5FC6848F3BFD}" srcOrd="0" destOrd="0" presId="urn:microsoft.com/office/officeart/2005/8/layout/orgChart1"/>
    <dgm:cxn modelId="{F16BAC4A-2542-445D-93E8-D3945876D5E5}" type="presOf" srcId="{9E8620CF-9AFE-4E13-AAF3-1C5F296CCC5E}" destId="{31BEBB38-E104-4292-BFEF-C878D1FAA5C3}" srcOrd="1" destOrd="0" presId="urn:microsoft.com/office/officeart/2005/8/layout/orgChart1"/>
    <dgm:cxn modelId="{2A46FBFC-E31D-43DC-8F53-6E36AE732906}" type="presOf" srcId="{EC8E180E-BD33-425D-B7A3-E1DA920DC856}" destId="{58873723-D0EB-4030-9961-1EC20105B06E}" srcOrd="0" destOrd="0" presId="urn:microsoft.com/office/officeart/2005/8/layout/orgChart1"/>
    <dgm:cxn modelId="{87DFBA26-34D9-4467-9B8B-C2A61C2A265E}" srcId="{5A223429-205B-415A-98C9-4FDF66878280}" destId="{9A6BF128-C6CB-42EB-A03F-C4B6821DD741}" srcOrd="1" destOrd="0" parTransId="{11E596E0-4CF0-4F5B-ADC3-BE32EE0D76F8}" sibTransId="{5A67AF32-3214-4CD7-B4CA-B44B34CB039C}"/>
    <dgm:cxn modelId="{FAE9F830-80B6-4CDB-962F-0006E32592EE}" type="presParOf" srcId="{F9FD7F7D-3E05-4068-BCA8-D484E6814738}" destId="{D4374795-6E8C-4DC9-B7F7-22251FEAE919}" srcOrd="0" destOrd="0" presId="urn:microsoft.com/office/officeart/2005/8/layout/orgChart1"/>
    <dgm:cxn modelId="{BF4E1C70-336B-4024-83D1-A6C6E5247F21}" type="presParOf" srcId="{D4374795-6E8C-4DC9-B7F7-22251FEAE919}" destId="{2A97B113-FACD-4524-9EA2-A0241D1B94C1}" srcOrd="0" destOrd="0" presId="urn:microsoft.com/office/officeart/2005/8/layout/orgChart1"/>
    <dgm:cxn modelId="{D637D5F4-F32C-4473-B409-E9E6EAAF69A5}" type="presParOf" srcId="{2A97B113-FACD-4524-9EA2-A0241D1B94C1}" destId="{16A36696-EE50-4CC0-99E0-5CE3654B66E6}" srcOrd="0" destOrd="0" presId="urn:microsoft.com/office/officeart/2005/8/layout/orgChart1"/>
    <dgm:cxn modelId="{D94706A5-3564-4EEE-9FF6-20A2FAC9B682}" type="presParOf" srcId="{2A97B113-FACD-4524-9EA2-A0241D1B94C1}" destId="{DACAA4F0-9052-4FF3-99D7-A3C24C3A2A66}" srcOrd="1" destOrd="0" presId="urn:microsoft.com/office/officeart/2005/8/layout/orgChart1"/>
    <dgm:cxn modelId="{6C53BC34-F553-493C-8865-FFF1CBD0AD06}" type="presParOf" srcId="{D4374795-6E8C-4DC9-B7F7-22251FEAE919}" destId="{4129FEB8-E3C0-4FCA-AB81-E0E46EFA0632}" srcOrd="1" destOrd="0" presId="urn:microsoft.com/office/officeart/2005/8/layout/orgChart1"/>
    <dgm:cxn modelId="{D093EDBF-1264-4395-A675-F86BDFD09C2C}" type="presParOf" srcId="{4129FEB8-E3C0-4FCA-AB81-E0E46EFA0632}" destId="{58873723-D0EB-4030-9961-1EC20105B06E}" srcOrd="0" destOrd="0" presId="urn:microsoft.com/office/officeart/2005/8/layout/orgChart1"/>
    <dgm:cxn modelId="{2BBE5640-87A3-41D4-8095-A00416E8B97E}" type="presParOf" srcId="{4129FEB8-E3C0-4FCA-AB81-E0E46EFA0632}" destId="{AF1AD193-4625-49E6-A04F-4815F119B11F}" srcOrd="1" destOrd="0" presId="urn:microsoft.com/office/officeart/2005/8/layout/orgChart1"/>
    <dgm:cxn modelId="{0DC8D471-B0A0-439B-9368-01ED1F3231C3}" type="presParOf" srcId="{AF1AD193-4625-49E6-A04F-4815F119B11F}" destId="{B0BB0399-C9F3-40C3-A82A-B2E13126E976}" srcOrd="0" destOrd="0" presId="urn:microsoft.com/office/officeart/2005/8/layout/orgChart1"/>
    <dgm:cxn modelId="{8A09D402-186A-4214-A19B-0F6131F2376C}" type="presParOf" srcId="{B0BB0399-C9F3-40C3-A82A-B2E13126E976}" destId="{57E27A76-DD5A-43D6-BFA8-4CA33CEE822C}" srcOrd="0" destOrd="0" presId="urn:microsoft.com/office/officeart/2005/8/layout/orgChart1"/>
    <dgm:cxn modelId="{4D4DAD0E-E55B-4BFA-9C2B-24F11FD0ECBE}" type="presParOf" srcId="{B0BB0399-C9F3-40C3-A82A-B2E13126E976}" destId="{0E5F6513-C931-4E77-92D6-BB583E9BD8E3}" srcOrd="1" destOrd="0" presId="urn:microsoft.com/office/officeart/2005/8/layout/orgChart1"/>
    <dgm:cxn modelId="{FEC8626A-4136-4E3A-80E0-4754D568C4D6}" type="presParOf" srcId="{AF1AD193-4625-49E6-A04F-4815F119B11F}" destId="{94FDC29B-1CE1-46ED-9812-F3AC7175714B}" srcOrd="1" destOrd="0" presId="urn:microsoft.com/office/officeart/2005/8/layout/orgChart1"/>
    <dgm:cxn modelId="{BB38222A-F894-4094-8AAF-C4D72167FEA5}" type="presParOf" srcId="{AF1AD193-4625-49E6-A04F-4815F119B11F}" destId="{BA7C9A06-73B6-4BDF-BCBC-3FBBE06A5CD8}" srcOrd="2" destOrd="0" presId="urn:microsoft.com/office/officeart/2005/8/layout/orgChart1"/>
    <dgm:cxn modelId="{0A043845-6B9E-4D37-A1C1-02BF2E003FCF}" type="presParOf" srcId="{4129FEB8-E3C0-4FCA-AB81-E0E46EFA0632}" destId="{B5C61E34-5093-4C5B-92ED-CC53083A5B0C}" srcOrd="2" destOrd="0" presId="urn:microsoft.com/office/officeart/2005/8/layout/orgChart1"/>
    <dgm:cxn modelId="{26B1EBB5-DBC5-4384-8360-8EB405A498EA}" type="presParOf" srcId="{4129FEB8-E3C0-4FCA-AB81-E0E46EFA0632}" destId="{0D21F99C-73C9-4D56-B3B6-199D3F554460}" srcOrd="3" destOrd="0" presId="urn:microsoft.com/office/officeart/2005/8/layout/orgChart1"/>
    <dgm:cxn modelId="{6C6E46D1-66C4-4F74-97CF-7FB3B81760FB}" type="presParOf" srcId="{0D21F99C-73C9-4D56-B3B6-199D3F554460}" destId="{866F5647-F98F-4813-94D7-7DD3F3974FF0}" srcOrd="0" destOrd="0" presId="urn:microsoft.com/office/officeart/2005/8/layout/orgChart1"/>
    <dgm:cxn modelId="{73729017-D300-4839-AA45-CEC940A68993}" type="presParOf" srcId="{866F5647-F98F-4813-94D7-7DD3F3974FF0}" destId="{7473F110-3203-4A06-BC1B-73B61A6305F6}" srcOrd="0" destOrd="0" presId="urn:microsoft.com/office/officeart/2005/8/layout/orgChart1"/>
    <dgm:cxn modelId="{68CCCC51-13F1-449E-AB63-22FA4C09F7DB}" type="presParOf" srcId="{866F5647-F98F-4813-94D7-7DD3F3974FF0}" destId="{91C4D73A-24FF-448B-ADC2-4FA830884D84}" srcOrd="1" destOrd="0" presId="urn:microsoft.com/office/officeart/2005/8/layout/orgChart1"/>
    <dgm:cxn modelId="{90537200-EE83-4551-BA20-18177419C3E9}" type="presParOf" srcId="{0D21F99C-73C9-4D56-B3B6-199D3F554460}" destId="{9B93F2E7-8532-4498-98D4-20C6DF9BCFD9}" srcOrd="1" destOrd="0" presId="urn:microsoft.com/office/officeart/2005/8/layout/orgChart1"/>
    <dgm:cxn modelId="{0E1AFC05-407F-46C3-87B4-B2215A0C42F5}" type="presParOf" srcId="{0D21F99C-73C9-4D56-B3B6-199D3F554460}" destId="{C2791B6D-B7CF-472D-8ADB-F76B66269D2B}" srcOrd="2" destOrd="0" presId="urn:microsoft.com/office/officeart/2005/8/layout/orgChart1"/>
    <dgm:cxn modelId="{4A36B83C-E431-4935-B686-F405009CD2B1}" type="presParOf" srcId="{4129FEB8-E3C0-4FCA-AB81-E0E46EFA0632}" destId="{FF61A778-6ECE-4C0B-852E-06C70A53ADF3}" srcOrd="4" destOrd="0" presId="urn:microsoft.com/office/officeart/2005/8/layout/orgChart1"/>
    <dgm:cxn modelId="{77C7C92D-2B9C-455E-AEAB-6E97DBC07C42}" type="presParOf" srcId="{4129FEB8-E3C0-4FCA-AB81-E0E46EFA0632}" destId="{A1E3B998-2CB4-4BBD-AFEE-7174BB4EB437}" srcOrd="5" destOrd="0" presId="urn:microsoft.com/office/officeart/2005/8/layout/orgChart1"/>
    <dgm:cxn modelId="{641465DA-D01A-477E-9EBB-69E5BCD3D12D}" type="presParOf" srcId="{A1E3B998-2CB4-4BBD-AFEE-7174BB4EB437}" destId="{E81F5527-032C-4809-AC28-4A129A36BFCB}" srcOrd="0" destOrd="0" presId="urn:microsoft.com/office/officeart/2005/8/layout/orgChart1"/>
    <dgm:cxn modelId="{D6D75D97-50C0-4491-8767-82088103E1E4}" type="presParOf" srcId="{E81F5527-032C-4809-AC28-4A129A36BFCB}" destId="{93BB3433-400E-4DA2-B059-5FC6848F3BFD}" srcOrd="0" destOrd="0" presId="urn:microsoft.com/office/officeart/2005/8/layout/orgChart1"/>
    <dgm:cxn modelId="{8B3D5AAB-E21F-4B88-A724-4A8E79B52E98}" type="presParOf" srcId="{E81F5527-032C-4809-AC28-4A129A36BFCB}" destId="{31BEBB38-E104-4292-BFEF-C878D1FAA5C3}" srcOrd="1" destOrd="0" presId="urn:microsoft.com/office/officeart/2005/8/layout/orgChart1"/>
    <dgm:cxn modelId="{A8A8E85E-53D7-4698-99AC-6CAAA113E153}" type="presParOf" srcId="{A1E3B998-2CB4-4BBD-AFEE-7174BB4EB437}" destId="{16B3C41B-72CE-49C1-8DB4-9D366982A415}" srcOrd="1" destOrd="0" presId="urn:microsoft.com/office/officeart/2005/8/layout/orgChart1"/>
    <dgm:cxn modelId="{ABED8A82-2C34-4309-8E15-65B45F7A5D00}" type="presParOf" srcId="{A1E3B998-2CB4-4BBD-AFEE-7174BB4EB437}" destId="{8A281723-B5D2-429A-910C-B3A5EBA011FF}" srcOrd="2" destOrd="0" presId="urn:microsoft.com/office/officeart/2005/8/layout/orgChart1"/>
    <dgm:cxn modelId="{7F8D9607-E51F-4EB2-9D0D-C3A27447AFE0}" type="presParOf" srcId="{D4374795-6E8C-4DC9-B7F7-22251FEAE919}" destId="{4D81E428-44CB-415C-8BBE-57928645F23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12B882-ACA7-4679-9242-D188DC5346C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467111-AC4A-4604-B17F-F1F4B33BAE5D}">
      <dgm:prSet phldrT="[Текст]" custT="1"/>
      <dgm:spPr>
        <a:xfrm rot="16200000">
          <a:off x="-1764872" y="1931625"/>
          <a:ext cx="4757955" cy="904011"/>
        </a:xfrm>
        <a:solidFill>
          <a:srgbClr val="00B0F0"/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3200" b="1" dirty="0" smtClean="0">
              <a:solidFill>
                <a:srgbClr val="002060"/>
              </a:solidFill>
              <a:latin typeface="Trebuchet MS" panose="020B0603020202020204"/>
              <a:ea typeface="+mn-ea"/>
              <a:cs typeface="+mn-cs"/>
            </a:rPr>
            <a:t>НАРУШЕНИЯ</a:t>
          </a:r>
          <a:endParaRPr lang="ru-RU" sz="3200" b="1" dirty="0">
            <a:solidFill>
              <a:srgbClr val="002060"/>
            </a:solidFill>
            <a:latin typeface="Trebuchet MS" panose="020B0603020202020204"/>
            <a:ea typeface="+mn-ea"/>
            <a:cs typeface="+mn-cs"/>
          </a:endParaRPr>
        </a:p>
      </dgm:t>
    </dgm:pt>
    <dgm:pt modelId="{2990206F-BAA3-4FAA-A665-2CEF312936E6}" type="parTrans" cxnId="{7E3A8E45-DB3D-4976-B41D-188E532D23C0}">
      <dgm:prSet/>
      <dgm:spPr/>
      <dgm:t>
        <a:bodyPr/>
        <a:lstStyle/>
        <a:p>
          <a:endParaRPr lang="ru-RU"/>
        </a:p>
      </dgm:t>
    </dgm:pt>
    <dgm:pt modelId="{DE706EF2-369A-48E0-ABD2-CC09FF7CEA9F}" type="sibTrans" cxnId="{7E3A8E45-DB3D-4976-B41D-188E532D23C0}">
      <dgm:prSet/>
      <dgm:spPr/>
      <dgm:t>
        <a:bodyPr/>
        <a:lstStyle/>
        <a:p>
          <a:endParaRPr lang="ru-RU"/>
        </a:p>
      </dgm:t>
    </dgm:pt>
    <dgm:pt modelId="{6D9538A3-D88A-4A2F-8ED1-6377807E0671}">
      <dgm:prSet phldrT="[Текст]" custT="1"/>
      <dgm:spPr>
        <a:xfrm>
          <a:off x="1659142" y="236603"/>
          <a:ext cx="6408358" cy="904011"/>
        </a:xfrm>
        <a:solidFill>
          <a:srgbClr val="00B0F0"/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rebuchet MS" panose="020B0603020202020204"/>
              <a:ea typeface="+mn-ea"/>
              <a:cs typeface="+mn-cs"/>
            </a:rPr>
            <a:t>ФЕДЕРАЛЬНОГО </a:t>
          </a:r>
          <a:r>
            <a:rPr lang="ru-RU" sz="2400" b="1" dirty="0" smtClean="0">
              <a:solidFill>
                <a:srgbClr val="002060"/>
              </a:solidFill>
              <a:latin typeface="Trebuchet MS" panose="020B0603020202020204"/>
              <a:ea typeface="+mn-ea"/>
              <a:cs typeface="+mn-cs"/>
            </a:rPr>
            <a:t>ЗАКОНА № 307-ФЗ</a:t>
          </a:r>
          <a:endParaRPr lang="ru-RU" sz="2400" b="1" dirty="0">
            <a:solidFill>
              <a:srgbClr val="002060"/>
            </a:solidFill>
            <a:latin typeface="Trebuchet MS" panose="020B0603020202020204"/>
            <a:ea typeface="+mn-ea"/>
            <a:cs typeface="+mn-cs"/>
          </a:endParaRPr>
        </a:p>
      </dgm:t>
    </dgm:pt>
    <dgm:pt modelId="{B65D0F6B-96F9-4A40-B8E6-BD03749EADC0}" type="parTrans" cxnId="{16163D31-2785-4207-9747-647F2CA8CB26}">
      <dgm:prSet/>
      <dgm:spPr>
        <a:xfrm>
          <a:off x="1066110" y="688609"/>
          <a:ext cx="593031" cy="1695021"/>
        </a:xfrm>
        <a:noFill/>
        <a:ln w="19050" cap="rnd" cmpd="sng" algn="ctr">
          <a:solidFill>
            <a:srgbClr val="5FCBEF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/>
            <a:ea typeface="+mn-ea"/>
            <a:cs typeface="+mn-cs"/>
          </a:endParaRPr>
        </a:p>
      </dgm:t>
    </dgm:pt>
    <dgm:pt modelId="{5703412E-47FC-4874-8C02-454655CDD1B4}" type="sibTrans" cxnId="{16163D31-2785-4207-9747-647F2CA8CB26}">
      <dgm:prSet/>
      <dgm:spPr/>
      <dgm:t>
        <a:bodyPr/>
        <a:lstStyle/>
        <a:p>
          <a:endParaRPr lang="ru-RU"/>
        </a:p>
      </dgm:t>
    </dgm:pt>
    <dgm:pt modelId="{2BAE0383-E82F-4FE0-B426-70985B18A234}">
      <dgm:prSet phldrT="[Текст]" custT="1"/>
      <dgm:spPr>
        <a:xfrm>
          <a:off x="1659142" y="1366618"/>
          <a:ext cx="6264637" cy="904011"/>
        </a:xfrm>
        <a:solidFill>
          <a:srgbClr val="00B0F0"/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lnSpc>
              <a:spcPct val="80000"/>
            </a:lnSpc>
          </a:pPr>
          <a:r>
            <a:rPr lang="ru-RU" sz="2400" b="1" dirty="0" smtClean="0">
              <a:solidFill>
                <a:srgbClr val="002060"/>
              </a:solidFill>
              <a:latin typeface="Trebuchet MS" panose="020B0603020202020204"/>
              <a:ea typeface="+mn-ea"/>
              <a:cs typeface="+mn-cs"/>
            </a:rPr>
            <a:t>ФЕДЕРАЛЬНЫХ СТАНДАРТОВ </a:t>
          </a:r>
        </a:p>
        <a:p>
          <a:pPr>
            <a:lnSpc>
              <a:spcPct val="80000"/>
            </a:lnSpc>
          </a:pPr>
          <a:r>
            <a:rPr lang="ru-RU" sz="2400" b="1" dirty="0" smtClean="0">
              <a:solidFill>
                <a:srgbClr val="002060"/>
              </a:solidFill>
              <a:latin typeface="Trebuchet MS" panose="020B0603020202020204"/>
              <a:ea typeface="+mn-ea"/>
              <a:cs typeface="+mn-cs"/>
            </a:rPr>
            <a:t>(8 ФСАД, 28 ФПСАД)</a:t>
          </a:r>
          <a:endParaRPr lang="ru-RU" sz="2400" b="1" dirty="0">
            <a:solidFill>
              <a:srgbClr val="002060"/>
            </a:solidFill>
            <a:latin typeface="Trebuchet MS" panose="020B0603020202020204"/>
            <a:ea typeface="+mn-ea"/>
            <a:cs typeface="+mn-cs"/>
          </a:endParaRPr>
        </a:p>
      </dgm:t>
    </dgm:pt>
    <dgm:pt modelId="{052FA5C7-7F9F-4BE4-BD9F-7BA86C5D9571}" type="parTrans" cxnId="{33BF9846-CC15-4BFD-9712-D276161EFEED}">
      <dgm:prSet/>
      <dgm:spPr>
        <a:xfrm>
          <a:off x="1066110" y="1818623"/>
          <a:ext cx="593031" cy="565007"/>
        </a:xfrm>
        <a:noFill/>
        <a:ln w="19050" cap="rnd" cmpd="sng" algn="ctr">
          <a:solidFill>
            <a:srgbClr val="5FCBEF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/>
            <a:ea typeface="+mn-ea"/>
            <a:cs typeface="+mn-cs"/>
          </a:endParaRPr>
        </a:p>
      </dgm:t>
    </dgm:pt>
    <dgm:pt modelId="{860FC8A0-5A9A-4BC1-8AF4-D60CF52ADEE5}" type="sibTrans" cxnId="{33BF9846-CC15-4BFD-9712-D276161EFEED}">
      <dgm:prSet/>
      <dgm:spPr/>
      <dgm:t>
        <a:bodyPr/>
        <a:lstStyle/>
        <a:p>
          <a:endParaRPr lang="ru-RU"/>
        </a:p>
      </dgm:t>
    </dgm:pt>
    <dgm:pt modelId="{D77B066E-1A43-4542-991C-470802DAC6BD}">
      <dgm:prSet phldrT="[Текст]" custT="1"/>
      <dgm:spPr>
        <a:xfrm>
          <a:off x="1659142" y="3626646"/>
          <a:ext cx="6271071" cy="904011"/>
        </a:xfrm>
        <a:solidFill>
          <a:srgbClr val="00B0F0"/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rebuchet MS" panose="020B0603020202020204"/>
              <a:ea typeface="+mn-ea"/>
              <a:cs typeface="+mn-cs"/>
            </a:rPr>
            <a:t>ПРАВИЛ НЕЗАВИСИМОСТИ</a:t>
          </a:r>
          <a:endParaRPr lang="ru-RU" sz="2400" b="1" dirty="0">
            <a:solidFill>
              <a:srgbClr val="002060"/>
            </a:solidFill>
            <a:latin typeface="Trebuchet MS" panose="020B0603020202020204"/>
            <a:ea typeface="+mn-ea"/>
            <a:cs typeface="+mn-cs"/>
          </a:endParaRPr>
        </a:p>
      </dgm:t>
    </dgm:pt>
    <dgm:pt modelId="{A35E3B6C-3EB6-4794-8D2A-6CDA1FD6AA07}" type="parTrans" cxnId="{30825347-F11F-4448-8D64-15C565C85D7E}">
      <dgm:prSet/>
      <dgm:spPr>
        <a:xfrm>
          <a:off x="1066110" y="2383630"/>
          <a:ext cx="593031" cy="1695021"/>
        </a:xfrm>
        <a:noFill/>
        <a:ln w="19050" cap="rnd" cmpd="sng" algn="ctr">
          <a:solidFill>
            <a:srgbClr val="5FCBEF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/>
            <a:ea typeface="+mn-ea"/>
            <a:cs typeface="+mn-cs"/>
          </a:endParaRPr>
        </a:p>
      </dgm:t>
    </dgm:pt>
    <dgm:pt modelId="{ADDEE6ED-F62B-4BDF-A108-14ABA40A0A8D}" type="sibTrans" cxnId="{30825347-F11F-4448-8D64-15C565C85D7E}">
      <dgm:prSet/>
      <dgm:spPr/>
      <dgm:t>
        <a:bodyPr/>
        <a:lstStyle/>
        <a:p>
          <a:endParaRPr lang="ru-RU"/>
        </a:p>
      </dgm:t>
    </dgm:pt>
    <dgm:pt modelId="{CD4E225D-4B50-4AF2-A5CF-3F05B3324EB4}">
      <dgm:prSet custT="1"/>
      <dgm:spPr>
        <a:xfrm>
          <a:off x="1659142" y="2496632"/>
          <a:ext cx="6395548" cy="904011"/>
        </a:xfrm>
        <a:solidFill>
          <a:srgbClr val="00B0F0"/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rebuchet MS" panose="020B0603020202020204"/>
              <a:ea typeface="+mn-ea"/>
              <a:cs typeface="+mn-cs"/>
            </a:rPr>
            <a:t>КОДЕКСА ЭТИКИ</a:t>
          </a:r>
          <a:endParaRPr lang="ru-RU" sz="2400" b="1" dirty="0">
            <a:solidFill>
              <a:srgbClr val="002060"/>
            </a:solidFill>
            <a:latin typeface="Trebuchet MS" panose="020B0603020202020204"/>
            <a:ea typeface="+mn-ea"/>
            <a:cs typeface="+mn-cs"/>
          </a:endParaRPr>
        </a:p>
      </dgm:t>
    </dgm:pt>
    <dgm:pt modelId="{3C8CCCE4-5E6D-413D-94E1-DEA3E94E9817}" type="parTrans" cxnId="{6D30B704-3C4B-468D-890E-BBB96BF668FC}">
      <dgm:prSet/>
      <dgm:spPr>
        <a:xfrm>
          <a:off x="1066110" y="2383630"/>
          <a:ext cx="593031" cy="565007"/>
        </a:xfrm>
        <a:noFill/>
        <a:ln w="19050" cap="rnd" cmpd="sng" algn="ctr">
          <a:solidFill>
            <a:srgbClr val="5FCBEF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/>
            <a:ea typeface="+mn-ea"/>
            <a:cs typeface="+mn-cs"/>
          </a:endParaRPr>
        </a:p>
      </dgm:t>
    </dgm:pt>
    <dgm:pt modelId="{F11BE7FE-0584-4464-950C-A9126AF6C39F}" type="sibTrans" cxnId="{6D30B704-3C4B-468D-890E-BBB96BF668FC}">
      <dgm:prSet/>
      <dgm:spPr/>
      <dgm:t>
        <a:bodyPr/>
        <a:lstStyle/>
        <a:p>
          <a:endParaRPr lang="ru-RU"/>
        </a:p>
      </dgm:t>
    </dgm:pt>
    <dgm:pt modelId="{8E501C16-A1B8-49E5-9CBA-5B2EB259375B}">
      <dgm:prSet custT="1"/>
      <dgm:spPr>
        <a:solidFill>
          <a:srgbClr val="00B0F0"/>
        </a:solidFill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МСА (1 МСКК, 36 МСА, 2 МСОП, 4 МСЗОУ, 2 МССУ)</a:t>
          </a:r>
          <a:endParaRPr lang="ru-RU" sz="2400" b="1" dirty="0">
            <a:solidFill>
              <a:srgbClr val="002060"/>
            </a:solidFill>
          </a:endParaRPr>
        </a:p>
      </dgm:t>
    </dgm:pt>
    <dgm:pt modelId="{668BECB5-B5D7-4DFA-B56E-99BD1A830190}" type="parTrans" cxnId="{C17E90F7-EBA1-4629-BB4D-579CA36FBBC3}">
      <dgm:prSet/>
      <dgm:spPr/>
      <dgm:t>
        <a:bodyPr/>
        <a:lstStyle/>
        <a:p>
          <a:endParaRPr lang="ru-RU"/>
        </a:p>
      </dgm:t>
    </dgm:pt>
    <dgm:pt modelId="{AB68869D-4EA3-40D2-9490-2A028D227133}" type="sibTrans" cxnId="{C17E90F7-EBA1-4629-BB4D-579CA36FBBC3}">
      <dgm:prSet/>
      <dgm:spPr/>
      <dgm:t>
        <a:bodyPr/>
        <a:lstStyle/>
        <a:p>
          <a:endParaRPr lang="ru-RU"/>
        </a:p>
      </dgm:t>
    </dgm:pt>
    <dgm:pt modelId="{D00C884C-CBC1-4709-B82A-F03A3237ACAC}">
      <dgm:prSet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НАРУШЕНИЯ В ОБЛАСТИ ПОД/ФТ/ФРОМУ</a:t>
          </a:r>
          <a:endParaRPr lang="ru-RU" sz="2400" b="1" dirty="0">
            <a:solidFill>
              <a:srgbClr val="002060"/>
            </a:solidFill>
          </a:endParaRPr>
        </a:p>
      </dgm:t>
    </dgm:pt>
    <dgm:pt modelId="{DAD65A42-5179-4BC3-9BF4-287FD1B7B7F7}" type="parTrans" cxnId="{A94ACB4D-B063-457E-B119-B89A010DBE48}">
      <dgm:prSet/>
      <dgm:spPr/>
      <dgm:t>
        <a:bodyPr/>
        <a:lstStyle/>
        <a:p>
          <a:endParaRPr lang="ru-RU"/>
        </a:p>
      </dgm:t>
    </dgm:pt>
    <dgm:pt modelId="{94B789C8-5234-44DC-BEE5-B6F7AB9DEEDF}" type="sibTrans" cxnId="{A94ACB4D-B063-457E-B119-B89A010DBE48}">
      <dgm:prSet/>
      <dgm:spPr/>
      <dgm:t>
        <a:bodyPr/>
        <a:lstStyle/>
        <a:p>
          <a:endParaRPr lang="ru-RU"/>
        </a:p>
      </dgm:t>
    </dgm:pt>
    <dgm:pt modelId="{C593B2E8-0271-4E7F-9A09-D585E77BA860}" type="pres">
      <dgm:prSet presAssocID="{4312B882-ACA7-4679-9242-D188DC5346C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D0B1D6-8465-4F23-88E9-B2B2B66EAC29}" type="pres">
      <dgm:prSet presAssocID="{7B467111-AC4A-4604-B17F-F1F4B33BAE5D}" presName="root1" presStyleCnt="0"/>
      <dgm:spPr/>
    </dgm:pt>
    <dgm:pt modelId="{6B463275-2FA4-432C-B001-EA8177B78EAE}" type="pres">
      <dgm:prSet presAssocID="{7B467111-AC4A-4604-B17F-F1F4B33BAE5D}" presName="LevelOneTextNode" presStyleLbl="node0" presStyleIdx="0" presStyleCnt="1" custScaleX="15840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B6ECF53-D082-4258-B9A5-EB0338865127}" type="pres">
      <dgm:prSet presAssocID="{7B467111-AC4A-4604-B17F-F1F4B33BAE5D}" presName="level2hierChild" presStyleCnt="0"/>
      <dgm:spPr/>
    </dgm:pt>
    <dgm:pt modelId="{F6F64AD5-A6A4-4159-B661-3ABF0804E61E}" type="pres">
      <dgm:prSet presAssocID="{B65D0F6B-96F9-4A40-B8E6-BD03749EADC0}" presName="conn2-1" presStyleLbl="parChTrans1D2" presStyleIdx="0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1695021"/>
              </a:moveTo>
              <a:lnTo>
                <a:pt x="296515" y="1695021"/>
              </a:lnTo>
              <a:lnTo>
                <a:pt x="296515" y="0"/>
              </a:lnTo>
              <a:lnTo>
                <a:pt x="593031" y="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CAFE5DB2-BCAE-4F73-B2C1-546906C9708E}" type="pres">
      <dgm:prSet presAssocID="{B65D0F6B-96F9-4A40-B8E6-BD03749EADC0}" presName="connTx" presStyleLbl="parChTrans1D2" presStyleIdx="0" presStyleCnt="6"/>
      <dgm:spPr/>
      <dgm:t>
        <a:bodyPr/>
        <a:lstStyle/>
        <a:p>
          <a:endParaRPr lang="ru-RU"/>
        </a:p>
      </dgm:t>
    </dgm:pt>
    <dgm:pt modelId="{688F4620-BB86-479E-9A6C-13F60C9B4E3F}" type="pres">
      <dgm:prSet presAssocID="{6D9538A3-D88A-4A2F-8ED1-6377807E0671}" presName="root2" presStyleCnt="0"/>
      <dgm:spPr/>
    </dgm:pt>
    <dgm:pt modelId="{145F8239-3E17-4142-A73F-4C5EB49021AE}" type="pres">
      <dgm:prSet presAssocID="{6D9538A3-D88A-4A2F-8ED1-6377807E0671}" presName="LevelTwoTextNode" presStyleLbl="node2" presStyleIdx="0" presStyleCnt="6" custScaleX="274989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20B4369-10A5-4B48-8BDC-707CDCD55CB6}" type="pres">
      <dgm:prSet presAssocID="{6D9538A3-D88A-4A2F-8ED1-6377807E0671}" presName="level3hierChild" presStyleCnt="0"/>
      <dgm:spPr/>
    </dgm:pt>
    <dgm:pt modelId="{29B5F9BF-5BA0-494E-B5E2-67F74C43D758}" type="pres">
      <dgm:prSet presAssocID="{052FA5C7-7F9F-4BE4-BD9F-7BA86C5D9571}" presName="conn2-1" presStyleLbl="parChTrans1D2" presStyleIdx="1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565007"/>
              </a:moveTo>
              <a:lnTo>
                <a:pt x="296515" y="565007"/>
              </a:lnTo>
              <a:lnTo>
                <a:pt x="296515" y="0"/>
              </a:lnTo>
              <a:lnTo>
                <a:pt x="593031" y="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1D023074-99CA-41A2-A290-2105B67FED45}" type="pres">
      <dgm:prSet presAssocID="{052FA5C7-7F9F-4BE4-BD9F-7BA86C5D9571}" presName="connTx" presStyleLbl="parChTrans1D2" presStyleIdx="1" presStyleCnt="6"/>
      <dgm:spPr/>
      <dgm:t>
        <a:bodyPr/>
        <a:lstStyle/>
        <a:p>
          <a:endParaRPr lang="ru-RU"/>
        </a:p>
      </dgm:t>
    </dgm:pt>
    <dgm:pt modelId="{F84A714B-0467-4DD5-A206-177AC3392884}" type="pres">
      <dgm:prSet presAssocID="{2BAE0383-E82F-4FE0-B426-70985B18A234}" presName="root2" presStyleCnt="0"/>
      <dgm:spPr/>
    </dgm:pt>
    <dgm:pt modelId="{26DEBB2A-86F3-4FF0-A1B0-75E3BC48C8B4}" type="pres">
      <dgm:prSet presAssocID="{2BAE0383-E82F-4FE0-B426-70985B18A234}" presName="LevelTwoTextNode" presStyleLbl="node2" presStyleIdx="1" presStyleCnt="6" custScaleX="264069" custScaleY="12090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EC152B95-7A2C-470D-919A-139003314B57}" type="pres">
      <dgm:prSet presAssocID="{2BAE0383-E82F-4FE0-B426-70985B18A234}" presName="level3hierChild" presStyleCnt="0"/>
      <dgm:spPr/>
    </dgm:pt>
    <dgm:pt modelId="{D02BDE25-28F2-4330-AB1E-E6E4C032C48F}" type="pres">
      <dgm:prSet presAssocID="{3C8CCCE4-5E6D-413D-94E1-DEA3E94E9817}" presName="conn2-1" presStyleLbl="parChTrans1D2" presStyleIdx="2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6515" y="0"/>
              </a:lnTo>
              <a:lnTo>
                <a:pt x="296515" y="565007"/>
              </a:lnTo>
              <a:lnTo>
                <a:pt x="593031" y="56500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3389E399-6C3F-4B71-A9CC-22A479170F30}" type="pres">
      <dgm:prSet presAssocID="{3C8CCCE4-5E6D-413D-94E1-DEA3E94E9817}" presName="connTx" presStyleLbl="parChTrans1D2" presStyleIdx="2" presStyleCnt="6"/>
      <dgm:spPr/>
      <dgm:t>
        <a:bodyPr/>
        <a:lstStyle/>
        <a:p>
          <a:endParaRPr lang="ru-RU"/>
        </a:p>
      </dgm:t>
    </dgm:pt>
    <dgm:pt modelId="{CA7972E8-A52D-4398-91FD-2C30089F89EC}" type="pres">
      <dgm:prSet presAssocID="{CD4E225D-4B50-4AF2-A5CF-3F05B3324EB4}" presName="root2" presStyleCnt="0"/>
      <dgm:spPr/>
    </dgm:pt>
    <dgm:pt modelId="{3BF246BA-C285-43E1-943A-9FEFF26A6D0F}" type="pres">
      <dgm:prSet presAssocID="{CD4E225D-4B50-4AF2-A5CF-3F05B3324EB4}" presName="LevelTwoTextNode" presStyleLbl="node2" presStyleIdx="2" presStyleCnt="6" custScaleX="262349" custLinFactNeighborY="-580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7B137A5-C65C-4B66-AC3B-A733CA2F55F8}" type="pres">
      <dgm:prSet presAssocID="{CD4E225D-4B50-4AF2-A5CF-3F05B3324EB4}" presName="level3hierChild" presStyleCnt="0"/>
      <dgm:spPr/>
    </dgm:pt>
    <dgm:pt modelId="{0F811882-A63D-411A-BAC1-0C0ABDD5A7EB}" type="pres">
      <dgm:prSet presAssocID="{A35E3B6C-3EB6-4794-8D2A-6CDA1FD6AA07}" presName="conn2-1" presStyleLbl="parChTrans1D2" presStyleIdx="3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6515" y="0"/>
              </a:lnTo>
              <a:lnTo>
                <a:pt x="296515" y="1695021"/>
              </a:lnTo>
              <a:lnTo>
                <a:pt x="593031" y="1695021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0B8BD63B-D6B0-47C4-AB01-9CBC78B06E0E}" type="pres">
      <dgm:prSet presAssocID="{A35E3B6C-3EB6-4794-8D2A-6CDA1FD6AA07}" presName="connTx" presStyleLbl="parChTrans1D2" presStyleIdx="3" presStyleCnt="6"/>
      <dgm:spPr/>
      <dgm:t>
        <a:bodyPr/>
        <a:lstStyle/>
        <a:p>
          <a:endParaRPr lang="ru-RU"/>
        </a:p>
      </dgm:t>
    </dgm:pt>
    <dgm:pt modelId="{19815041-4FFE-4097-BE81-2727906AE0E0}" type="pres">
      <dgm:prSet presAssocID="{D77B066E-1A43-4542-991C-470802DAC6BD}" presName="root2" presStyleCnt="0"/>
      <dgm:spPr/>
    </dgm:pt>
    <dgm:pt modelId="{331CB02D-747B-4E6C-8791-55558FB834ED}" type="pres">
      <dgm:prSet presAssocID="{D77B066E-1A43-4542-991C-470802DAC6BD}" presName="LevelTwoTextNode" presStyleLbl="node2" presStyleIdx="3" presStyleCnt="6" custScaleX="260307" custLinFactNeighborX="3539" custLinFactNeighborY="3869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DD2CD9E-E081-4A86-9A9A-09519B4466C1}" type="pres">
      <dgm:prSet presAssocID="{D77B066E-1A43-4542-991C-470802DAC6BD}" presName="level3hierChild" presStyleCnt="0"/>
      <dgm:spPr/>
    </dgm:pt>
    <dgm:pt modelId="{D8EE5C81-16C0-4951-9FC3-304E918D9604}" type="pres">
      <dgm:prSet presAssocID="{668BECB5-B5D7-4DFA-B56E-99BD1A830190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FCDF24A9-59AD-481D-AC15-106FBC9A5BA1}" type="pres">
      <dgm:prSet presAssocID="{668BECB5-B5D7-4DFA-B56E-99BD1A830190}" presName="connTx" presStyleLbl="parChTrans1D2" presStyleIdx="4" presStyleCnt="6"/>
      <dgm:spPr/>
      <dgm:t>
        <a:bodyPr/>
        <a:lstStyle/>
        <a:p>
          <a:endParaRPr lang="ru-RU"/>
        </a:p>
      </dgm:t>
    </dgm:pt>
    <dgm:pt modelId="{C2523899-6272-46EB-8677-7F75662E2F62}" type="pres">
      <dgm:prSet presAssocID="{8E501C16-A1B8-49E5-9CBA-5B2EB259375B}" presName="root2" presStyleCnt="0"/>
      <dgm:spPr/>
    </dgm:pt>
    <dgm:pt modelId="{DB9BE813-F682-44C7-ABEC-10F09596241B}" type="pres">
      <dgm:prSet presAssocID="{8E501C16-A1B8-49E5-9CBA-5B2EB259375B}" presName="LevelTwoTextNode" presStyleLbl="node2" presStyleIdx="4" presStyleCnt="6" custScaleX="2719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3E25AA-1349-4CB9-B06C-B9050AAD29D1}" type="pres">
      <dgm:prSet presAssocID="{8E501C16-A1B8-49E5-9CBA-5B2EB259375B}" presName="level3hierChild" presStyleCnt="0"/>
      <dgm:spPr/>
    </dgm:pt>
    <dgm:pt modelId="{42713553-E28F-40A3-A12A-B3C32A046ECC}" type="pres">
      <dgm:prSet presAssocID="{DAD65A42-5179-4BC3-9BF4-287FD1B7B7F7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49FA614B-F110-4AA2-BA49-3C1E69652AB0}" type="pres">
      <dgm:prSet presAssocID="{DAD65A42-5179-4BC3-9BF4-287FD1B7B7F7}" presName="connTx" presStyleLbl="parChTrans1D2" presStyleIdx="5" presStyleCnt="6"/>
      <dgm:spPr/>
      <dgm:t>
        <a:bodyPr/>
        <a:lstStyle/>
        <a:p>
          <a:endParaRPr lang="ru-RU"/>
        </a:p>
      </dgm:t>
    </dgm:pt>
    <dgm:pt modelId="{49FA4F4D-2359-42A9-BA1B-B463663B2533}" type="pres">
      <dgm:prSet presAssocID="{D00C884C-CBC1-4709-B82A-F03A3237ACAC}" presName="root2" presStyleCnt="0"/>
      <dgm:spPr/>
    </dgm:pt>
    <dgm:pt modelId="{A41090A3-0709-4D8D-BFB8-7EF5317DCA77}" type="pres">
      <dgm:prSet presAssocID="{D00C884C-CBC1-4709-B82A-F03A3237ACAC}" presName="LevelTwoTextNode" presStyleLbl="node2" presStyleIdx="5" presStyleCnt="6" custScaleX="2667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6A4A3B-D493-4B43-8B4F-720DD58F8E69}" type="pres">
      <dgm:prSet presAssocID="{D00C884C-CBC1-4709-B82A-F03A3237ACAC}" presName="level3hierChild" presStyleCnt="0"/>
      <dgm:spPr/>
    </dgm:pt>
  </dgm:ptLst>
  <dgm:cxnLst>
    <dgm:cxn modelId="{2EAC6CC8-DD41-4377-BF89-7977FB8C962A}" type="presOf" srcId="{DAD65A42-5179-4BC3-9BF4-287FD1B7B7F7}" destId="{49FA614B-F110-4AA2-BA49-3C1E69652AB0}" srcOrd="1" destOrd="0" presId="urn:microsoft.com/office/officeart/2008/layout/HorizontalMultiLevelHierarchy"/>
    <dgm:cxn modelId="{44EED023-7A9C-4EF1-8CD6-55CB938D0AAC}" type="presOf" srcId="{2BAE0383-E82F-4FE0-B426-70985B18A234}" destId="{26DEBB2A-86F3-4FF0-A1B0-75E3BC48C8B4}" srcOrd="0" destOrd="0" presId="urn:microsoft.com/office/officeart/2008/layout/HorizontalMultiLevelHierarchy"/>
    <dgm:cxn modelId="{E7D47570-A1E2-4626-A7B4-C74451C591E8}" type="presOf" srcId="{6D9538A3-D88A-4A2F-8ED1-6377807E0671}" destId="{145F8239-3E17-4142-A73F-4C5EB49021AE}" srcOrd="0" destOrd="0" presId="urn:microsoft.com/office/officeart/2008/layout/HorizontalMultiLevelHierarchy"/>
    <dgm:cxn modelId="{A94ACB4D-B063-457E-B119-B89A010DBE48}" srcId="{7B467111-AC4A-4604-B17F-F1F4B33BAE5D}" destId="{D00C884C-CBC1-4709-B82A-F03A3237ACAC}" srcOrd="5" destOrd="0" parTransId="{DAD65A42-5179-4BC3-9BF4-287FD1B7B7F7}" sibTransId="{94B789C8-5234-44DC-BEE5-B6F7AB9DEEDF}"/>
    <dgm:cxn modelId="{B28FDCB4-4D0F-4A26-8BBD-FF4FCFAED4A7}" type="presOf" srcId="{A35E3B6C-3EB6-4794-8D2A-6CDA1FD6AA07}" destId="{0B8BD63B-D6B0-47C4-AB01-9CBC78B06E0E}" srcOrd="1" destOrd="0" presId="urn:microsoft.com/office/officeart/2008/layout/HorizontalMultiLevelHierarchy"/>
    <dgm:cxn modelId="{66249598-9512-45AA-9644-7DA6F2704A10}" type="presOf" srcId="{668BECB5-B5D7-4DFA-B56E-99BD1A830190}" destId="{FCDF24A9-59AD-481D-AC15-106FBC9A5BA1}" srcOrd="1" destOrd="0" presId="urn:microsoft.com/office/officeart/2008/layout/HorizontalMultiLevelHierarchy"/>
    <dgm:cxn modelId="{B68834A5-455B-45A5-ABC0-938229461548}" type="presOf" srcId="{7B467111-AC4A-4604-B17F-F1F4B33BAE5D}" destId="{6B463275-2FA4-432C-B001-EA8177B78EAE}" srcOrd="0" destOrd="0" presId="urn:microsoft.com/office/officeart/2008/layout/HorizontalMultiLevelHierarchy"/>
    <dgm:cxn modelId="{FBC8574F-EBE7-4174-8D81-E40B8D0525B6}" type="presOf" srcId="{D00C884C-CBC1-4709-B82A-F03A3237ACAC}" destId="{A41090A3-0709-4D8D-BFB8-7EF5317DCA77}" srcOrd="0" destOrd="0" presId="urn:microsoft.com/office/officeart/2008/layout/HorizontalMultiLevelHierarchy"/>
    <dgm:cxn modelId="{6B0176F3-C7AB-4CAA-A0F2-8270C172DCF6}" type="presOf" srcId="{052FA5C7-7F9F-4BE4-BD9F-7BA86C5D9571}" destId="{1D023074-99CA-41A2-A290-2105B67FED45}" srcOrd="1" destOrd="0" presId="urn:microsoft.com/office/officeart/2008/layout/HorizontalMultiLevelHierarchy"/>
    <dgm:cxn modelId="{7E3A8E45-DB3D-4976-B41D-188E532D23C0}" srcId="{4312B882-ACA7-4679-9242-D188DC5346C9}" destId="{7B467111-AC4A-4604-B17F-F1F4B33BAE5D}" srcOrd="0" destOrd="0" parTransId="{2990206F-BAA3-4FAA-A665-2CEF312936E6}" sibTransId="{DE706EF2-369A-48E0-ABD2-CC09FF7CEA9F}"/>
    <dgm:cxn modelId="{D3DCF827-F470-4B3E-B656-9578373E61A8}" type="presOf" srcId="{3C8CCCE4-5E6D-413D-94E1-DEA3E94E9817}" destId="{D02BDE25-28F2-4330-AB1E-E6E4C032C48F}" srcOrd="0" destOrd="0" presId="urn:microsoft.com/office/officeart/2008/layout/HorizontalMultiLevelHierarchy"/>
    <dgm:cxn modelId="{709BF167-754F-47AC-AB66-C29459089F4E}" type="presOf" srcId="{D77B066E-1A43-4542-991C-470802DAC6BD}" destId="{331CB02D-747B-4E6C-8791-55558FB834ED}" srcOrd="0" destOrd="0" presId="urn:microsoft.com/office/officeart/2008/layout/HorizontalMultiLevelHierarchy"/>
    <dgm:cxn modelId="{857D460A-6452-4A53-BE95-175536C56F9D}" type="presOf" srcId="{668BECB5-B5D7-4DFA-B56E-99BD1A830190}" destId="{D8EE5C81-16C0-4951-9FC3-304E918D9604}" srcOrd="0" destOrd="0" presId="urn:microsoft.com/office/officeart/2008/layout/HorizontalMultiLevelHierarchy"/>
    <dgm:cxn modelId="{16163D31-2785-4207-9747-647F2CA8CB26}" srcId="{7B467111-AC4A-4604-B17F-F1F4B33BAE5D}" destId="{6D9538A3-D88A-4A2F-8ED1-6377807E0671}" srcOrd="0" destOrd="0" parTransId="{B65D0F6B-96F9-4A40-B8E6-BD03749EADC0}" sibTransId="{5703412E-47FC-4874-8C02-454655CDD1B4}"/>
    <dgm:cxn modelId="{C79F0DAE-60A7-406B-BCF7-821FD717D50F}" type="presOf" srcId="{8E501C16-A1B8-49E5-9CBA-5B2EB259375B}" destId="{DB9BE813-F682-44C7-ABEC-10F09596241B}" srcOrd="0" destOrd="0" presId="urn:microsoft.com/office/officeart/2008/layout/HorizontalMultiLevelHierarchy"/>
    <dgm:cxn modelId="{C17E90F7-EBA1-4629-BB4D-579CA36FBBC3}" srcId="{7B467111-AC4A-4604-B17F-F1F4B33BAE5D}" destId="{8E501C16-A1B8-49E5-9CBA-5B2EB259375B}" srcOrd="4" destOrd="0" parTransId="{668BECB5-B5D7-4DFA-B56E-99BD1A830190}" sibTransId="{AB68869D-4EA3-40D2-9490-2A028D227133}"/>
    <dgm:cxn modelId="{71DFF2AC-849E-4B48-AB80-45BD76F4B92A}" type="presOf" srcId="{052FA5C7-7F9F-4BE4-BD9F-7BA86C5D9571}" destId="{29B5F9BF-5BA0-494E-B5E2-67F74C43D758}" srcOrd="0" destOrd="0" presId="urn:microsoft.com/office/officeart/2008/layout/HorizontalMultiLevelHierarchy"/>
    <dgm:cxn modelId="{D3122A0E-1A94-4935-AAD7-1F484EF6F0A6}" type="presOf" srcId="{DAD65A42-5179-4BC3-9BF4-287FD1B7B7F7}" destId="{42713553-E28F-40A3-A12A-B3C32A046ECC}" srcOrd="0" destOrd="0" presId="urn:microsoft.com/office/officeart/2008/layout/HorizontalMultiLevelHierarchy"/>
    <dgm:cxn modelId="{DD5AB41E-F29A-4964-BC0E-18C2E51341AD}" type="presOf" srcId="{3C8CCCE4-5E6D-413D-94E1-DEA3E94E9817}" destId="{3389E399-6C3F-4B71-A9CC-22A479170F30}" srcOrd="1" destOrd="0" presId="urn:microsoft.com/office/officeart/2008/layout/HorizontalMultiLevelHierarchy"/>
    <dgm:cxn modelId="{33BF9846-CC15-4BFD-9712-D276161EFEED}" srcId="{7B467111-AC4A-4604-B17F-F1F4B33BAE5D}" destId="{2BAE0383-E82F-4FE0-B426-70985B18A234}" srcOrd="1" destOrd="0" parTransId="{052FA5C7-7F9F-4BE4-BD9F-7BA86C5D9571}" sibTransId="{860FC8A0-5A9A-4BC1-8AF4-D60CF52ADEE5}"/>
    <dgm:cxn modelId="{2085CA32-CDE3-4E83-82FA-D81E950E6456}" type="presOf" srcId="{A35E3B6C-3EB6-4794-8D2A-6CDA1FD6AA07}" destId="{0F811882-A63D-411A-BAC1-0C0ABDD5A7EB}" srcOrd="0" destOrd="0" presId="urn:microsoft.com/office/officeart/2008/layout/HorizontalMultiLevelHierarchy"/>
    <dgm:cxn modelId="{ADA9F04A-1031-4251-AFC9-93A69CAC2488}" type="presOf" srcId="{4312B882-ACA7-4679-9242-D188DC5346C9}" destId="{C593B2E8-0271-4E7F-9A09-D585E77BA860}" srcOrd="0" destOrd="0" presId="urn:microsoft.com/office/officeart/2008/layout/HorizontalMultiLevelHierarchy"/>
    <dgm:cxn modelId="{6914CFCC-232B-4314-9E16-83EB9CA34BEB}" type="presOf" srcId="{B65D0F6B-96F9-4A40-B8E6-BD03749EADC0}" destId="{F6F64AD5-A6A4-4159-B661-3ABF0804E61E}" srcOrd="0" destOrd="0" presId="urn:microsoft.com/office/officeart/2008/layout/HorizontalMultiLevelHierarchy"/>
    <dgm:cxn modelId="{F5E2923B-1BB0-4CAD-B1AB-F88ADD93A6F4}" type="presOf" srcId="{B65D0F6B-96F9-4A40-B8E6-BD03749EADC0}" destId="{CAFE5DB2-BCAE-4F73-B2C1-546906C9708E}" srcOrd="1" destOrd="0" presId="urn:microsoft.com/office/officeart/2008/layout/HorizontalMultiLevelHierarchy"/>
    <dgm:cxn modelId="{F6840DFB-DB29-42EC-AB3E-575C8A757764}" type="presOf" srcId="{CD4E225D-4B50-4AF2-A5CF-3F05B3324EB4}" destId="{3BF246BA-C285-43E1-943A-9FEFF26A6D0F}" srcOrd="0" destOrd="0" presId="urn:microsoft.com/office/officeart/2008/layout/HorizontalMultiLevelHierarchy"/>
    <dgm:cxn modelId="{6D30B704-3C4B-468D-890E-BBB96BF668FC}" srcId="{7B467111-AC4A-4604-B17F-F1F4B33BAE5D}" destId="{CD4E225D-4B50-4AF2-A5CF-3F05B3324EB4}" srcOrd="2" destOrd="0" parTransId="{3C8CCCE4-5E6D-413D-94E1-DEA3E94E9817}" sibTransId="{F11BE7FE-0584-4464-950C-A9126AF6C39F}"/>
    <dgm:cxn modelId="{30825347-F11F-4448-8D64-15C565C85D7E}" srcId="{7B467111-AC4A-4604-B17F-F1F4B33BAE5D}" destId="{D77B066E-1A43-4542-991C-470802DAC6BD}" srcOrd="3" destOrd="0" parTransId="{A35E3B6C-3EB6-4794-8D2A-6CDA1FD6AA07}" sibTransId="{ADDEE6ED-F62B-4BDF-A108-14ABA40A0A8D}"/>
    <dgm:cxn modelId="{55F6AF33-D50B-4CA7-89F1-63F86527679F}" type="presParOf" srcId="{C593B2E8-0271-4E7F-9A09-D585E77BA860}" destId="{67D0B1D6-8465-4F23-88E9-B2B2B66EAC29}" srcOrd="0" destOrd="0" presId="urn:microsoft.com/office/officeart/2008/layout/HorizontalMultiLevelHierarchy"/>
    <dgm:cxn modelId="{AD688258-87CA-4FCD-9879-A316575E4D63}" type="presParOf" srcId="{67D0B1D6-8465-4F23-88E9-B2B2B66EAC29}" destId="{6B463275-2FA4-432C-B001-EA8177B78EAE}" srcOrd="0" destOrd="0" presId="urn:microsoft.com/office/officeart/2008/layout/HorizontalMultiLevelHierarchy"/>
    <dgm:cxn modelId="{0E29C45D-69A4-4A85-952B-8D009214A5E3}" type="presParOf" srcId="{67D0B1D6-8465-4F23-88E9-B2B2B66EAC29}" destId="{4B6ECF53-D082-4258-B9A5-EB0338865127}" srcOrd="1" destOrd="0" presId="urn:microsoft.com/office/officeart/2008/layout/HorizontalMultiLevelHierarchy"/>
    <dgm:cxn modelId="{B641E649-6722-4EEE-8257-8D099B94E1B4}" type="presParOf" srcId="{4B6ECF53-D082-4258-B9A5-EB0338865127}" destId="{F6F64AD5-A6A4-4159-B661-3ABF0804E61E}" srcOrd="0" destOrd="0" presId="urn:microsoft.com/office/officeart/2008/layout/HorizontalMultiLevelHierarchy"/>
    <dgm:cxn modelId="{6FCDCFEB-D58C-4897-B33E-13C0969E54B9}" type="presParOf" srcId="{F6F64AD5-A6A4-4159-B661-3ABF0804E61E}" destId="{CAFE5DB2-BCAE-4F73-B2C1-546906C9708E}" srcOrd="0" destOrd="0" presId="urn:microsoft.com/office/officeart/2008/layout/HorizontalMultiLevelHierarchy"/>
    <dgm:cxn modelId="{10E4FDB8-47DA-4471-BC0C-5500654DA76C}" type="presParOf" srcId="{4B6ECF53-D082-4258-B9A5-EB0338865127}" destId="{688F4620-BB86-479E-9A6C-13F60C9B4E3F}" srcOrd="1" destOrd="0" presId="urn:microsoft.com/office/officeart/2008/layout/HorizontalMultiLevelHierarchy"/>
    <dgm:cxn modelId="{C2F01322-991E-4DC0-B579-8C3D82A16A12}" type="presParOf" srcId="{688F4620-BB86-479E-9A6C-13F60C9B4E3F}" destId="{145F8239-3E17-4142-A73F-4C5EB49021AE}" srcOrd="0" destOrd="0" presId="urn:microsoft.com/office/officeart/2008/layout/HorizontalMultiLevelHierarchy"/>
    <dgm:cxn modelId="{B008AD8C-14CA-41BA-9CC5-4575D3889E4F}" type="presParOf" srcId="{688F4620-BB86-479E-9A6C-13F60C9B4E3F}" destId="{520B4369-10A5-4B48-8BDC-707CDCD55CB6}" srcOrd="1" destOrd="0" presId="urn:microsoft.com/office/officeart/2008/layout/HorizontalMultiLevelHierarchy"/>
    <dgm:cxn modelId="{2E11523D-F2AD-49A2-92AE-ABF85F11FAC6}" type="presParOf" srcId="{4B6ECF53-D082-4258-B9A5-EB0338865127}" destId="{29B5F9BF-5BA0-494E-B5E2-67F74C43D758}" srcOrd="2" destOrd="0" presId="urn:microsoft.com/office/officeart/2008/layout/HorizontalMultiLevelHierarchy"/>
    <dgm:cxn modelId="{02B2A5D1-E99D-4CE2-A32D-82ACB0FB593A}" type="presParOf" srcId="{29B5F9BF-5BA0-494E-B5E2-67F74C43D758}" destId="{1D023074-99CA-41A2-A290-2105B67FED45}" srcOrd="0" destOrd="0" presId="urn:microsoft.com/office/officeart/2008/layout/HorizontalMultiLevelHierarchy"/>
    <dgm:cxn modelId="{F7891A95-4474-41A8-8564-C16F22986576}" type="presParOf" srcId="{4B6ECF53-D082-4258-B9A5-EB0338865127}" destId="{F84A714B-0467-4DD5-A206-177AC3392884}" srcOrd="3" destOrd="0" presId="urn:microsoft.com/office/officeart/2008/layout/HorizontalMultiLevelHierarchy"/>
    <dgm:cxn modelId="{50ED4D6D-1AE0-4C7D-A4E1-6228FFF08425}" type="presParOf" srcId="{F84A714B-0467-4DD5-A206-177AC3392884}" destId="{26DEBB2A-86F3-4FF0-A1B0-75E3BC48C8B4}" srcOrd="0" destOrd="0" presId="urn:microsoft.com/office/officeart/2008/layout/HorizontalMultiLevelHierarchy"/>
    <dgm:cxn modelId="{A4B68079-765B-4C91-A700-4E42F6DE6C89}" type="presParOf" srcId="{F84A714B-0467-4DD5-A206-177AC3392884}" destId="{EC152B95-7A2C-470D-919A-139003314B57}" srcOrd="1" destOrd="0" presId="urn:microsoft.com/office/officeart/2008/layout/HorizontalMultiLevelHierarchy"/>
    <dgm:cxn modelId="{A40E7EFD-3F8A-4AE0-9C92-14B9087E8108}" type="presParOf" srcId="{4B6ECF53-D082-4258-B9A5-EB0338865127}" destId="{D02BDE25-28F2-4330-AB1E-E6E4C032C48F}" srcOrd="4" destOrd="0" presId="urn:microsoft.com/office/officeart/2008/layout/HorizontalMultiLevelHierarchy"/>
    <dgm:cxn modelId="{572DE28F-8A44-4E89-86A7-A298BF3162D0}" type="presParOf" srcId="{D02BDE25-28F2-4330-AB1E-E6E4C032C48F}" destId="{3389E399-6C3F-4B71-A9CC-22A479170F30}" srcOrd="0" destOrd="0" presId="urn:microsoft.com/office/officeart/2008/layout/HorizontalMultiLevelHierarchy"/>
    <dgm:cxn modelId="{8465E5F4-313D-43CE-AD13-20DCA382BBED}" type="presParOf" srcId="{4B6ECF53-D082-4258-B9A5-EB0338865127}" destId="{CA7972E8-A52D-4398-91FD-2C30089F89EC}" srcOrd="5" destOrd="0" presId="urn:microsoft.com/office/officeart/2008/layout/HorizontalMultiLevelHierarchy"/>
    <dgm:cxn modelId="{CDADA109-1704-40F5-B24E-9D05C801516B}" type="presParOf" srcId="{CA7972E8-A52D-4398-91FD-2C30089F89EC}" destId="{3BF246BA-C285-43E1-943A-9FEFF26A6D0F}" srcOrd="0" destOrd="0" presId="urn:microsoft.com/office/officeart/2008/layout/HorizontalMultiLevelHierarchy"/>
    <dgm:cxn modelId="{EA626F7A-4837-41B6-AFB9-2EF4AF83BC26}" type="presParOf" srcId="{CA7972E8-A52D-4398-91FD-2C30089F89EC}" destId="{97B137A5-C65C-4B66-AC3B-A733CA2F55F8}" srcOrd="1" destOrd="0" presId="urn:microsoft.com/office/officeart/2008/layout/HorizontalMultiLevelHierarchy"/>
    <dgm:cxn modelId="{3374CE8F-F2D9-45F7-B67D-4667DDD64CC9}" type="presParOf" srcId="{4B6ECF53-D082-4258-B9A5-EB0338865127}" destId="{0F811882-A63D-411A-BAC1-0C0ABDD5A7EB}" srcOrd="6" destOrd="0" presId="urn:microsoft.com/office/officeart/2008/layout/HorizontalMultiLevelHierarchy"/>
    <dgm:cxn modelId="{257E187E-8DF6-4F04-9E75-C1853B3FE5BF}" type="presParOf" srcId="{0F811882-A63D-411A-BAC1-0C0ABDD5A7EB}" destId="{0B8BD63B-D6B0-47C4-AB01-9CBC78B06E0E}" srcOrd="0" destOrd="0" presId="urn:microsoft.com/office/officeart/2008/layout/HorizontalMultiLevelHierarchy"/>
    <dgm:cxn modelId="{CDD1FE44-55F2-4614-A72C-7A6395EA5455}" type="presParOf" srcId="{4B6ECF53-D082-4258-B9A5-EB0338865127}" destId="{19815041-4FFE-4097-BE81-2727906AE0E0}" srcOrd="7" destOrd="0" presId="urn:microsoft.com/office/officeart/2008/layout/HorizontalMultiLevelHierarchy"/>
    <dgm:cxn modelId="{DDF6E105-F590-4AC1-B0CD-D2B3393EAD33}" type="presParOf" srcId="{19815041-4FFE-4097-BE81-2727906AE0E0}" destId="{331CB02D-747B-4E6C-8791-55558FB834ED}" srcOrd="0" destOrd="0" presId="urn:microsoft.com/office/officeart/2008/layout/HorizontalMultiLevelHierarchy"/>
    <dgm:cxn modelId="{136A3000-2DB7-49FE-8837-1EEA716F11AF}" type="presParOf" srcId="{19815041-4FFE-4097-BE81-2727906AE0E0}" destId="{5DD2CD9E-E081-4A86-9A9A-09519B4466C1}" srcOrd="1" destOrd="0" presId="urn:microsoft.com/office/officeart/2008/layout/HorizontalMultiLevelHierarchy"/>
    <dgm:cxn modelId="{94C63D41-B212-4AF7-BD64-353975264498}" type="presParOf" srcId="{4B6ECF53-D082-4258-B9A5-EB0338865127}" destId="{D8EE5C81-16C0-4951-9FC3-304E918D9604}" srcOrd="8" destOrd="0" presId="urn:microsoft.com/office/officeart/2008/layout/HorizontalMultiLevelHierarchy"/>
    <dgm:cxn modelId="{1675074D-151E-4900-8B2C-F7CDFEA4E50C}" type="presParOf" srcId="{D8EE5C81-16C0-4951-9FC3-304E918D9604}" destId="{FCDF24A9-59AD-481D-AC15-106FBC9A5BA1}" srcOrd="0" destOrd="0" presId="urn:microsoft.com/office/officeart/2008/layout/HorizontalMultiLevelHierarchy"/>
    <dgm:cxn modelId="{1C3DA6BF-B12F-4A94-9056-D07F19582F78}" type="presParOf" srcId="{4B6ECF53-D082-4258-B9A5-EB0338865127}" destId="{C2523899-6272-46EB-8677-7F75662E2F62}" srcOrd="9" destOrd="0" presId="urn:microsoft.com/office/officeart/2008/layout/HorizontalMultiLevelHierarchy"/>
    <dgm:cxn modelId="{74F9593F-0E60-405C-8008-E921FC0E8F92}" type="presParOf" srcId="{C2523899-6272-46EB-8677-7F75662E2F62}" destId="{DB9BE813-F682-44C7-ABEC-10F09596241B}" srcOrd="0" destOrd="0" presId="urn:microsoft.com/office/officeart/2008/layout/HorizontalMultiLevelHierarchy"/>
    <dgm:cxn modelId="{269A3483-5805-4342-93CE-42C72A49BBE5}" type="presParOf" srcId="{C2523899-6272-46EB-8677-7F75662E2F62}" destId="{3B3E25AA-1349-4CB9-B06C-B9050AAD29D1}" srcOrd="1" destOrd="0" presId="urn:microsoft.com/office/officeart/2008/layout/HorizontalMultiLevelHierarchy"/>
    <dgm:cxn modelId="{7965A159-A62F-4092-B924-EE5C484D551E}" type="presParOf" srcId="{4B6ECF53-D082-4258-B9A5-EB0338865127}" destId="{42713553-E28F-40A3-A12A-B3C32A046ECC}" srcOrd="10" destOrd="0" presId="urn:microsoft.com/office/officeart/2008/layout/HorizontalMultiLevelHierarchy"/>
    <dgm:cxn modelId="{698CAAA2-73D9-4F86-9028-ECD738399E0C}" type="presParOf" srcId="{42713553-E28F-40A3-A12A-B3C32A046ECC}" destId="{49FA614B-F110-4AA2-BA49-3C1E69652AB0}" srcOrd="0" destOrd="0" presId="urn:microsoft.com/office/officeart/2008/layout/HorizontalMultiLevelHierarchy"/>
    <dgm:cxn modelId="{7EDD34F1-2199-4B57-8B4D-5E8F398480B1}" type="presParOf" srcId="{4B6ECF53-D082-4258-B9A5-EB0338865127}" destId="{49FA4F4D-2359-42A9-BA1B-B463663B2533}" srcOrd="11" destOrd="0" presId="urn:microsoft.com/office/officeart/2008/layout/HorizontalMultiLevelHierarchy"/>
    <dgm:cxn modelId="{D5E28908-62C3-4D5B-9550-29E10BC601B7}" type="presParOf" srcId="{49FA4F4D-2359-42A9-BA1B-B463663B2533}" destId="{A41090A3-0709-4D8D-BFB8-7EF5317DCA77}" srcOrd="0" destOrd="0" presId="urn:microsoft.com/office/officeart/2008/layout/HorizontalMultiLevelHierarchy"/>
    <dgm:cxn modelId="{EA33AFAF-0733-497A-9BF3-BC52D79CAC56}" type="presParOf" srcId="{49FA4F4D-2359-42A9-BA1B-B463663B2533}" destId="{BB6A4A3B-D493-4B43-8B4F-720DD58F8E6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12B882-ACA7-4679-9242-D188DC5346C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CF617B-2313-40E0-A6F0-5C0D83C3E60B}">
      <dgm:prSet phldrT="[Текст]" custT="1"/>
      <dgm:spPr>
        <a:xfrm>
          <a:off x="1810543" y="96051"/>
          <a:ext cx="4608513" cy="887806"/>
        </a:xfrm>
        <a:solidFill>
          <a:srgbClr val="5FCBEF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3600" b="1" dirty="0" smtClean="0">
              <a:solidFill>
                <a:srgbClr val="002060"/>
              </a:solidFill>
              <a:latin typeface="Trebuchet MS" panose="020B0603020202020204"/>
              <a:ea typeface="+mn-ea"/>
              <a:cs typeface="+mn-cs"/>
            </a:rPr>
            <a:t>НАРУШЕНИЯ</a:t>
          </a:r>
          <a:endParaRPr lang="ru-RU" sz="3600" b="1" dirty="0">
            <a:solidFill>
              <a:srgbClr val="002060"/>
            </a:solidFill>
            <a:latin typeface="Trebuchet MS" panose="020B0603020202020204"/>
            <a:ea typeface="+mn-ea"/>
            <a:cs typeface="+mn-cs"/>
          </a:endParaRPr>
        </a:p>
      </dgm:t>
    </dgm:pt>
    <dgm:pt modelId="{F7CDCCA6-08C3-477C-A43F-23681A7A8F9D}" type="parTrans" cxnId="{3004796C-5EC7-4B5B-BB13-7B3CE1A5A73D}">
      <dgm:prSet/>
      <dgm:spPr/>
      <dgm:t>
        <a:bodyPr/>
        <a:lstStyle/>
        <a:p>
          <a:endParaRPr lang="ru-RU"/>
        </a:p>
      </dgm:t>
    </dgm:pt>
    <dgm:pt modelId="{215B2247-C199-47FF-8889-85E06696D85B}" type="sibTrans" cxnId="{3004796C-5EC7-4B5B-BB13-7B3CE1A5A73D}">
      <dgm:prSet/>
      <dgm:spPr/>
      <dgm:t>
        <a:bodyPr/>
        <a:lstStyle/>
        <a:p>
          <a:endParaRPr lang="ru-RU"/>
        </a:p>
      </dgm:t>
    </dgm:pt>
    <dgm:pt modelId="{402AB828-4F3C-4918-94B1-9C110AF82156}">
      <dgm:prSet phldrT="[Текст]"/>
      <dgm:spPr>
        <a:xfrm>
          <a:off x="4256" y="1356736"/>
          <a:ext cx="1775612" cy="3192063"/>
        </a:xfrm>
        <a:solidFill>
          <a:srgbClr val="5FCBEF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 vert="vert270"/>
        <a:lstStyle/>
        <a:p>
          <a:r>
            <a:rPr lang="ru-RU" b="1" dirty="0" smtClean="0">
              <a:solidFill>
                <a:srgbClr val="002060"/>
              </a:solidFill>
              <a:latin typeface="Trebuchet MS" panose="020B0603020202020204"/>
              <a:ea typeface="+mn-ea"/>
              <a:cs typeface="+mn-cs"/>
            </a:rPr>
            <a:t>НЕСУЩЕСТВЕННЫЕ</a:t>
          </a:r>
          <a:endParaRPr lang="ru-RU" b="1" dirty="0">
            <a:solidFill>
              <a:srgbClr val="002060"/>
            </a:solidFill>
            <a:latin typeface="Trebuchet MS" panose="020B0603020202020204"/>
            <a:ea typeface="+mn-ea"/>
            <a:cs typeface="+mn-cs"/>
          </a:endParaRPr>
        </a:p>
      </dgm:t>
    </dgm:pt>
    <dgm:pt modelId="{5FE03CD3-84C1-46B5-BDBB-802A1996081B}" type="parTrans" cxnId="{A9860871-F9CE-499F-A43B-43FA5590C948}">
      <dgm:prSet/>
      <dgm:spPr>
        <a:xfrm>
          <a:off x="892063" y="983857"/>
          <a:ext cx="3222736" cy="372878"/>
        </a:xfrm>
        <a:noFill/>
        <a:ln w="19050" cap="rnd" cmpd="sng" algn="ctr">
          <a:solidFill>
            <a:srgbClr val="5FCBEF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A520AC61-3C2F-4E15-99CF-5932D0A16A87}" type="sibTrans" cxnId="{A9860871-F9CE-499F-A43B-43FA5590C948}">
      <dgm:prSet/>
      <dgm:spPr/>
      <dgm:t>
        <a:bodyPr/>
        <a:lstStyle/>
        <a:p>
          <a:endParaRPr lang="ru-RU"/>
        </a:p>
      </dgm:t>
    </dgm:pt>
    <dgm:pt modelId="{1FD4408C-0054-48D3-A40C-270CF078E114}">
      <dgm:prSet phldrT="[Текст]" custT="1"/>
      <dgm:spPr>
        <a:xfrm>
          <a:off x="2152748" y="1356736"/>
          <a:ext cx="1775612" cy="3336083"/>
        </a:xfrm>
        <a:solidFill>
          <a:srgbClr val="5FCBEF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 vert="vert270"/>
        <a:lstStyle/>
        <a:p>
          <a:r>
            <a:rPr lang="ru-RU" sz="2400" b="1" dirty="0" smtClean="0">
              <a:solidFill>
                <a:srgbClr val="002060"/>
              </a:solidFill>
              <a:latin typeface="Trebuchet MS" panose="020B0603020202020204"/>
              <a:ea typeface="+mn-ea"/>
              <a:cs typeface="+mn-cs"/>
            </a:rPr>
            <a:t>СУЩЕСТВЕННЫЕ УСТРАНИМЫЕ</a:t>
          </a:r>
          <a:endParaRPr lang="ru-RU" sz="2400" b="1" dirty="0">
            <a:solidFill>
              <a:srgbClr val="002060"/>
            </a:solidFill>
            <a:latin typeface="Trebuchet MS" panose="020B0603020202020204"/>
            <a:ea typeface="+mn-ea"/>
            <a:cs typeface="+mn-cs"/>
          </a:endParaRPr>
        </a:p>
      </dgm:t>
    </dgm:pt>
    <dgm:pt modelId="{B3CE90B4-A578-4771-8676-AFDBE3C6D3BA}" type="parTrans" cxnId="{D832DF78-8329-4137-A1FB-E0C9FA63EB3E}">
      <dgm:prSet/>
      <dgm:spPr>
        <a:xfrm>
          <a:off x="3040554" y="983857"/>
          <a:ext cx="1074245" cy="372878"/>
        </a:xfrm>
        <a:noFill/>
        <a:ln w="19050" cap="rnd" cmpd="sng" algn="ctr">
          <a:solidFill>
            <a:srgbClr val="5FCBEF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1B116D19-6626-4AD2-B8D8-7CCAD91AC2F3}" type="sibTrans" cxnId="{D832DF78-8329-4137-A1FB-E0C9FA63EB3E}">
      <dgm:prSet/>
      <dgm:spPr/>
      <dgm:t>
        <a:bodyPr/>
        <a:lstStyle/>
        <a:p>
          <a:endParaRPr lang="ru-RU"/>
        </a:p>
      </dgm:t>
    </dgm:pt>
    <dgm:pt modelId="{E3749A6E-D7D1-4906-BB4A-8D894E5DFA5B}">
      <dgm:prSet phldrT="[Текст]" custT="1"/>
      <dgm:spPr>
        <a:xfrm>
          <a:off x="6449730" y="1356736"/>
          <a:ext cx="1775612" cy="3196146"/>
        </a:xfrm>
        <a:solidFill>
          <a:srgbClr val="5FCBEF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 vert="vert270"/>
        <a:lstStyle/>
        <a:p>
          <a:r>
            <a:rPr lang="ru-RU" sz="2400" b="1" dirty="0" smtClean="0">
              <a:solidFill>
                <a:srgbClr val="002060"/>
              </a:solidFill>
              <a:latin typeface="Trebuchet MS" panose="020B0603020202020204"/>
              <a:ea typeface="+mn-ea"/>
              <a:cs typeface="+mn-cs"/>
            </a:rPr>
            <a:t>ГРУБЫЕ</a:t>
          </a:r>
          <a:endParaRPr lang="ru-RU" sz="2400" b="1" dirty="0">
            <a:solidFill>
              <a:srgbClr val="002060"/>
            </a:solidFill>
            <a:latin typeface="Trebuchet MS" panose="020B0603020202020204"/>
            <a:ea typeface="+mn-ea"/>
            <a:cs typeface="+mn-cs"/>
          </a:endParaRPr>
        </a:p>
      </dgm:t>
    </dgm:pt>
    <dgm:pt modelId="{694CD886-79FE-4625-AB1D-156E6CC7D83F}" type="parTrans" cxnId="{0A76F89A-AA88-4CF0-B8E7-3F6BD92A62EA}">
      <dgm:prSet/>
      <dgm:spPr>
        <a:xfrm>
          <a:off x="4114800" y="983857"/>
          <a:ext cx="3222736" cy="372878"/>
        </a:xfrm>
        <a:noFill/>
        <a:ln w="19050" cap="rnd" cmpd="sng" algn="ctr">
          <a:solidFill>
            <a:srgbClr val="5FCBEF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4B939C54-3DB3-43F6-AB7C-62B978F4B652}" type="sibTrans" cxnId="{0A76F89A-AA88-4CF0-B8E7-3F6BD92A62EA}">
      <dgm:prSet/>
      <dgm:spPr/>
      <dgm:t>
        <a:bodyPr/>
        <a:lstStyle/>
        <a:p>
          <a:endParaRPr lang="ru-RU"/>
        </a:p>
      </dgm:t>
    </dgm:pt>
    <dgm:pt modelId="{AEDEE91D-371D-4077-AF65-BA82D167CE3F}">
      <dgm:prSet custT="1"/>
      <dgm:spPr>
        <a:xfrm>
          <a:off x="4301239" y="1356736"/>
          <a:ext cx="1775612" cy="3187979"/>
        </a:xfrm>
        <a:solidFill>
          <a:srgbClr val="5FCBEF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 vert="vert270"/>
        <a:lstStyle/>
        <a:p>
          <a:r>
            <a:rPr lang="ru-RU" sz="2400" b="1" dirty="0" smtClean="0">
              <a:solidFill>
                <a:srgbClr val="002060"/>
              </a:solidFill>
              <a:latin typeface="Trebuchet MS" panose="020B0603020202020204"/>
              <a:ea typeface="+mn-ea"/>
              <a:cs typeface="+mn-cs"/>
            </a:rPr>
            <a:t>СУЩЕСТВЕННЫЕ НЕУСТРАНИМЫЕ</a:t>
          </a:r>
          <a:endParaRPr lang="ru-RU" sz="2400" b="1" dirty="0">
            <a:solidFill>
              <a:srgbClr val="002060"/>
            </a:solidFill>
            <a:latin typeface="Trebuchet MS" panose="020B0603020202020204"/>
            <a:ea typeface="+mn-ea"/>
            <a:cs typeface="+mn-cs"/>
          </a:endParaRPr>
        </a:p>
      </dgm:t>
    </dgm:pt>
    <dgm:pt modelId="{47E23D51-23A0-4A1E-952B-35236CE10A8E}" type="parTrans" cxnId="{9141931A-EDD5-4526-8381-98506334E818}">
      <dgm:prSet/>
      <dgm:spPr>
        <a:xfrm>
          <a:off x="4114800" y="983857"/>
          <a:ext cx="1074245" cy="372878"/>
        </a:xfrm>
        <a:noFill/>
        <a:ln w="19050" cap="rnd" cmpd="sng" algn="ctr">
          <a:solidFill>
            <a:srgbClr val="5FCBEF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F2ABEC66-B6F8-447A-BEF0-D89D4EC88872}" type="sibTrans" cxnId="{9141931A-EDD5-4526-8381-98506334E818}">
      <dgm:prSet/>
      <dgm:spPr/>
      <dgm:t>
        <a:bodyPr/>
        <a:lstStyle/>
        <a:p>
          <a:endParaRPr lang="ru-RU"/>
        </a:p>
      </dgm:t>
    </dgm:pt>
    <dgm:pt modelId="{27D0875A-03D2-46E9-A9BA-619DA4BF3E0B}" type="pres">
      <dgm:prSet presAssocID="{4312B882-ACA7-4679-9242-D188DC5346C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802B9F0-9794-488D-8C16-7C6D8858B755}" type="pres">
      <dgm:prSet presAssocID="{E4CF617B-2313-40E0-A6F0-5C0D83C3E60B}" presName="hierRoot1" presStyleCnt="0">
        <dgm:presLayoutVars>
          <dgm:hierBranch val="init"/>
        </dgm:presLayoutVars>
      </dgm:prSet>
      <dgm:spPr/>
    </dgm:pt>
    <dgm:pt modelId="{21955543-3AC5-4715-8193-1E59E8F89CF9}" type="pres">
      <dgm:prSet presAssocID="{E4CF617B-2313-40E0-A6F0-5C0D83C3E60B}" presName="rootComposite1" presStyleCnt="0"/>
      <dgm:spPr/>
    </dgm:pt>
    <dgm:pt modelId="{40FC5DEC-446A-4806-A6E8-191AF7B0B29C}" type="pres">
      <dgm:prSet presAssocID="{E4CF617B-2313-40E0-A6F0-5C0D83C3E60B}" presName="rootText1" presStyleLbl="node0" presStyleIdx="0" presStyleCnt="1" custScaleX="259545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DDF22F54-DE94-4EA5-A519-DD5C9AD899FF}" type="pres">
      <dgm:prSet presAssocID="{E4CF617B-2313-40E0-A6F0-5C0D83C3E60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79FAD6B-8D31-4F66-BB6C-291F91418AE5}" type="pres">
      <dgm:prSet presAssocID="{E4CF617B-2313-40E0-A6F0-5C0D83C3E60B}" presName="hierChild2" presStyleCnt="0"/>
      <dgm:spPr/>
    </dgm:pt>
    <dgm:pt modelId="{229410A9-D13E-434A-86FD-B620A576DD96}" type="pres">
      <dgm:prSet presAssocID="{5FE03CD3-84C1-46B5-BDBB-802A1996081B}" presName="Name37" presStyleLbl="parChTrans1D2" presStyleIdx="0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3222736" y="0"/>
              </a:moveTo>
              <a:lnTo>
                <a:pt x="3222736" y="186439"/>
              </a:lnTo>
              <a:lnTo>
                <a:pt x="0" y="186439"/>
              </a:lnTo>
              <a:lnTo>
                <a:pt x="0" y="372878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7ED232B3-7818-40E6-A1E5-F4A4BCB922A9}" type="pres">
      <dgm:prSet presAssocID="{402AB828-4F3C-4918-94B1-9C110AF82156}" presName="hierRoot2" presStyleCnt="0">
        <dgm:presLayoutVars>
          <dgm:hierBranch val="init"/>
        </dgm:presLayoutVars>
      </dgm:prSet>
      <dgm:spPr/>
    </dgm:pt>
    <dgm:pt modelId="{28ED15AD-5D45-4E65-B9D4-9AABB2C349F4}" type="pres">
      <dgm:prSet presAssocID="{402AB828-4F3C-4918-94B1-9C110AF82156}" presName="rootComposite" presStyleCnt="0"/>
      <dgm:spPr/>
    </dgm:pt>
    <dgm:pt modelId="{E22D57C5-CB5D-4888-8C55-8DDB36956EB7}" type="pres">
      <dgm:prSet presAssocID="{402AB828-4F3C-4918-94B1-9C110AF82156}" presName="rootText" presStyleLbl="node2" presStyleIdx="0" presStyleCnt="4" custScaleY="39700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30E03DC-B0AE-40B3-B3C5-411124F29697}" type="pres">
      <dgm:prSet presAssocID="{402AB828-4F3C-4918-94B1-9C110AF82156}" presName="rootConnector" presStyleLbl="node2" presStyleIdx="0" presStyleCnt="4"/>
      <dgm:spPr/>
      <dgm:t>
        <a:bodyPr/>
        <a:lstStyle/>
        <a:p>
          <a:endParaRPr lang="ru-RU"/>
        </a:p>
      </dgm:t>
    </dgm:pt>
    <dgm:pt modelId="{D269CE7B-DA24-4564-89A0-296108F8A252}" type="pres">
      <dgm:prSet presAssocID="{402AB828-4F3C-4918-94B1-9C110AF82156}" presName="hierChild4" presStyleCnt="0"/>
      <dgm:spPr/>
    </dgm:pt>
    <dgm:pt modelId="{62D748F3-9B08-41BB-8A85-E8037ED19034}" type="pres">
      <dgm:prSet presAssocID="{402AB828-4F3C-4918-94B1-9C110AF82156}" presName="hierChild5" presStyleCnt="0"/>
      <dgm:spPr/>
    </dgm:pt>
    <dgm:pt modelId="{B79A7A56-F4F1-45E5-B288-B371C203FE0C}" type="pres">
      <dgm:prSet presAssocID="{B3CE90B4-A578-4771-8676-AFDBE3C6D3BA}" presName="Name37" presStyleLbl="parChTrans1D2" presStyleIdx="1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1074245" y="0"/>
              </a:moveTo>
              <a:lnTo>
                <a:pt x="1074245" y="186439"/>
              </a:lnTo>
              <a:lnTo>
                <a:pt x="0" y="186439"/>
              </a:lnTo>
              <a:lnTo>
                <a:pt x="0" y="372878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0C56567A-37DF-4E6E-82BF-98CC0D1CD0B9}" type="pres">
      <dgm:prSet presAssocID="{1FD4408C-0054-48D3-A40C-270CF078E114}" presName="hierRoot2" presStyleCnt="0">
        <dgm:presLayoutVars>
          <dgm:hierBranch val="init"/>
        </dgm:presLayoutVars>
      </dgm:prSet>
      <dgm:spPr/>
    </dgm:pt>
    <dgm:pt modelId="{798BCCCD-E436-417E-BE35-D6138F38B063}" type="pres">
      <dgm:prSet presAssocID="{1FD4408C-0054-48D3-A40C-270CF078E114}" presName="rootComposite" presStyleCnt="0"/>
      <dgm:spPr/>
    </dgm:pt>
    <dgm:pt modelId="{8E7273FC-978B-4F49-9FEC-E24A16E17573}" type="pres">
      <dgm:prSet presAssocID="{1FD4408C-0054-48D3-A40C-270CF078E114}" presName="rootText" presStyleLbl="node2" presStyleIdx="1" presStyleCnt="4" custScaleY="39203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E18746F8-1D64-4537-B246-499274E2D3D7}" type="pres">
      <dgm:prSet presAssocID="{1FD4408C-0054-48D3-A40C-270CF078E114}" presName="rootConnector" presStyleLbl="node2" presStyleIdx="1" presStyleCnt="4"/>
      <dgm:spPr/>
      <dgm:t>
        <a:bodyPr/>
        <a:lstStyle/>
        <a:p>
          <a:endParaRPr lang="ru-RU"/>
        </a:p>
      </dgm:t>
    </dgm:pt>
    <dgm:pt modelId="{BF4537F9-E003-4323-AB86-C1A7AC595944}" type="pres">
      <dgm:prSet presAssocID="{1FD4408C-0054-48D3-A40C-270CF078E114}" presName="hierChild4" presStyleCnt="0"/>
      <dgm:spPr/>
    </dgm:pt>
    <dgm:pt modelId="{94740404-6CDC-4D0C-85D4-45C3D4A8A10F}" type="pres">
      <dgm:prSet presAssocID="{1FD4408C-0054-48D3-A40C-270CF078E114}" presName="hierChild5" presStyleCnt="0"/>
      <dgm:spPr/>
    </dgm:pt>
    <dgm:pt modelId="{83FDE814-633A-4A34-B0F5-5D4F671AD433}" type="pres">
      <dgm:prSet presAssocID="{47E23D51-23A0-4A1E-952B-35236CE10A8E}" presName="Name37" presStyleLbl="parChTrans1D2" presStyleIdx="2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439"/>
              </a:lnTo>
              <a:lnTo>
                <a:pt x="1074245" y="186439"/>
              </a:lnTo>
              <a:lnTo>
                <a:pt x="1074245" y="372878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5EADA4FC-CE74-49F2-BB74-EAE13925AE2A}" type="pres">
      <dgm:prSet presAssocID="{AEDEE91D-371D-4077-AF65-BA82D167CE3F}" presName="hierRoot2" presStyleCnt="0">
        <dgm:presLayoutVars>
          <dgm:hierBranch val="init"/>
        </dgm:presLayoutVars>
      </dgm:prSet>
      <dgm:spPr/>
    </dgm:pt>
    <dgm:pt modelId="{BBD58EEA-99FA-4D9E-9184-1EB1BB2454B4}" type="pres">
      <dgm:prSet presAssocID="{AEDEE91D-371D-4077-AF65-BA82D167CE3F}" presName="rootComposite" presStyleCnt="0"/>
      <dgm:spPr/>
    </dgm:pt>
    <dgm:pt modelId="{271230AD-15D0-4ABD-A33E-C13385A3CFDC}" type="pres">
      <dgm:prSet presAssocID="{AEDEE91D-371D-4077-AF65-BA82D167CE3F}" presName="rootText" presStyleLbl="node2" presStyleIdx="2" presStyleCnt="4" custScaleY="39746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3B1824F-7C77-4A76-9A29-01D181059950}" type="pres">
      <dgm:prSet presAssocID="{AEDEE91D-371D-4077-AF65-BA82D167CE3F}" presName="rootConnector" presStyleLbl="node2" presStyleIdx="2" presStyleCnt="4"/>
      <dgm:spPr/>
      <dgm:t>
        <a:bodyPr/>
        <a:lstStyle/>
        <a:p>
          <a:endParaRPr lang="ru-RU"/>
        </a:p>
      </dgm:t>
    </dgm:pt>
    <dgm:pt modelId="{5BC4CF82-AA28-4F4D-AD26-248EE671A66A}" type="pres">
      <dgm:prSet presAssocID="{AEDEE91D-371D-4077-AF65-BA82D167CE3F}" presName="hierChild4" presStyleCnt="0"/>
      <dgm:spPr/>
    </dgm:pt>
    <dgm:pt modelId="{AE478E1D-C9B9-4198-978D-64FBA90ADE14}" type="pres">
      <dgm:prSet presAssocID="{AEDEE91D-371D-4077-AF65-BA82D167CE3F}" presName="hierChild5" presStyleCnt="0"/>
      <dgm:spPr/>
    </dgm:pt>
    <dgm:pt modelId="{8DB4FEAE-3ED1-4792-AAF7-2B3CA9C97EB0}" type="pres">
      <dgm:prSet presAssocID="{694CD886-79FE-4625-AB1D-156E6CC7D83F}" presName="Name37" presStyleLbl="parChTrans1D2" presStyleIdx="3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439"/>
              </a:lnTo>
              <a:lnTo>
                <a:pt x="3222736" y="186439"/>
              </a:lnTo>
              <a:lnTo>
                <a:pt x="3222736" y="372878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ECEC8106-6976-4BBB-A99E-ECFCCF557873}" type="pres">
      <dgm:prSet presAssocID="{E3749A6E-D7D1-4906-BB4A-8D894E5DFA5B}" presName="hierRoot2" presStyleCnt="0">
        <dgm:presLayoutVars>
          <dgm:hierBranch val="init"/>
        </dgm:presLayoutVars>
      </dgm:prSet>
      <dgm:spPr/>
    </dgm:pt>
    <dgm:pt modelId="{A54A3A5A-6C2D-4050-992C-E3320F1F2B77}" type="pres">
      <dgm:prSet presAssocID="{E3749A6E-D7D1-4906-BB4A-8D894E5DFA5B}" presName="rootComposite" presStyleCnt="0"/>
      <dgm:spPr/>
    </dgm:pt>
    <dgm:pt modelId="{BDA53820-F69C-4BCD-B37C-2BD15472A754}" type="pres">
      <dgm:prSet presAssocID="{E3749A6E-D7D1-4906-BB4A-8D894E5DFA5B}" presName="rootText" presStyleLbl="node2" presStyleIdx="3" presStyleCnt="4" custScaleY="40314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E74DB78-9D60-473A-830E-3607D2F67923}" type="pres">
      <dgm:prSet presAssocID="{E3749A6E-D7D1-4906-BB4A-8D894E5DFA5B}" presName="rootConnector" presStyleLbl="node2" presStyleIdx="3" presStyleCnt="4"/>
      <dgm:spPr/>
      <dgm:t>
        <a:bodyPr/>
        <a:lstStyle/>
        <a:p>
          <a:endParaRPr lang="ru-RU"/>
        </a:p>
      </dgm:t>
    </dgm:pt>
    <dgm:pt modelId="{E4C3A88A-0E6B-44AD-AFA2-B375D7FA2DCB}" type="pres">
      <dgm:prSet presAssocID="{E3749A6E-D7D1-4906-BB4A-8D894E5DFA5B}" presName="hierChild4" presStyleCnt="0"/>
      <dgm:spPr/>
    </dgm:pt>
    <dgm:pt modelId="{9B20588F-BD62-4454-9E8F-E94CCA4E6A56}" type="pres">
      <dgm:prSet presAssocID="{E3749A6E-D7D1-4906-BB4A-8D894E5DFA5B}" presName="hierChild5" presStyleCnt="0"/>
      <dgm:spPr/>
    </dgm:pt>
    <dgm:pt modelId="{3338D058-120A-44FE-86A3-BE0E7289BCF7}" type="pres">
      <dgm:prSet presAssocID="{E4CF617B-2313-40E0-A6F0-5C0D83C3E60B}" presName="hierChild3" presStyleCnt="0"/>
      <dgm:spPr/>
    </dgm:pt>
  </dgm:ptLst>
  <dgm:cxnLst>
    <dgm:cxn modelId="{F0BB1987-1C58-4509-B722-A88D7064812E}" type="presOf" srcId="{E3749A6E-D7D1-4906-BB4A-8D894E5DFA5B}" destId="{7E74DB78-9D60-473A-830E-3607D2F67923}" srcOrd="1" destOrd="0" presId="urn:microsoft.com/office/officeart/2005/8/layout/orgChart1"/>
    <dgm:cxn modelId="{766FBBC0-DF31-4C63-BA0E-25EB3D416D35}" type="presOf" srcId="{AEDEE91D-371D-4077-AF65-BA82D167CE3F}" destId="{271230AD-15D0-4ABD-A33E-C13385A3CFDC}" srcOrd="0" destOrd="0" presId="urn:microsoft.com/office/officeart/2005/8/layout/orgChart1"/>
    <dgm:cxn modelId="{88ED2CF1-967E-4636-B4A0-092D59013719}" type="presOf" srcId="{694CD886-79FE-4625-AB1D-156E6CC7D83F}" destId="{8DB4FEAE-3ED1-4792-AAF7-2B3CA9C97EB0}" srcOrd="0" destOrd="0" presId="urn:microsoft.com/office/officeart/2005/8/layout/orgChart1"/>
    <dgm:cxn modelId="{A9860871-F9CE-499F-A43B-43FA5590C948}" srcId="{E4CF617B-2313-40E0-A6F0-5C0D83C3E60B}" destId="{402AB828-4F3C-4918-94B1-9C110AF82156}" srcOrd="0" destOrd="0" parTransId="{5FE03CD3-84C1-46B5-BDBB-802A1996081B}" sibTransId="{A520AC61-3C2F-4E15-99CF-5932D0A16A87}"/>
    <dgm:cxn modelId="{3004796C-5EC7-4B5B-BB13-7B3CE1A5A73D}" srcId="{4312B882-ACA7-4679-9242-D188DC5346C9}" destId="{E4CF617B-2313-40E0-A6F0-5C0D83C3E60B}" srcOrd="0" destOrd="0" parTransId="{F7CDCCA6-08C3-477C-A43F-23681A7A8F9D}" sibTransId="{215B2247-C199-47FF-8889-85E06696D85B}"/>
    <dgm:cxn modelId="{227E96A4-6230-43B2-AEF0-DF60CE988F3E}" type="presOf" srcId="{E3749A6E-D7D1-4906-BB4A-8D894E5DFA5B}" destId="{BDA53820-F69C-4BCD-B37C-2BD15472A754}" srcOrd="0" destOrd="0" presId="urn:microsoft.com/office/officeart/2005/8/layout/orgChart1"/>
    <dgm:cxn modelId="{D832DF78-8329-4137-A1FB-E0C9FA63EB3E}" srcId="{E4CF617B-2313-40E0-A6F0-5C0D83C3E60B}" destId="{1FD4408C-0054-48D3-A40C-270CF078E114}" srcOrd="1" destOrd="0" parTransId="{B3CE90B4-A578-4771-8676-AFDBE3C6D3BA}" sibTransId="{1B116D19-6626-4AD2-B8D8-7CCAD91AC2F3}"/>
    <dgm:cxn modelId="{D29E4B7A-9FF1-4F0C-9EBE-45B4B202AE92}" type="presOf" srcId="{E4CF617B-2313-40E0-A6F0-5C0D83C3E60B}" destId="{DDF22F54-DE94-4EA5-A519-DD5C9AD899FF}" srcOrd="1" destOrd="0" presId="urn:microsoft.com/office/officeart/2005/8/layout/orgChart1"/>
    <dgm:cxn modelId="{38B7E367-AB7E-4E61-A181-1D4FA942F283}" type="presOf" srcId="{B3CE90B4-A578-4771-8676-AFDBE3C6D3BA}" destId="{B79A7A56-F4F1-45E5-B288-B371C203FE0C}" srcOrd="0" destOrd="0" presId="urn:microsoft.com/office/officeart/2005/8/layout/orgChart1"/>
    <dgm:cxn modelId="{E275A854-1CBB-4BC7-905A-3FEF8B5958AB}" type="presOf" srcId="{4312B882-ACA7-4679-9242-D188DC5346C9}" destId="{27D0875A-03D2-46E9-A9BA-619DA4BF3E0B}" srcOrd="0" destOrd="0" presId="urn:microsoft.com/office/officeart/2005/8/layout/orgChart1"/>
    <dgm:cxn modelId="{C91541D8-0E85-46C7-BF73-51BE7933B0FC}" type="presOf" srcId="{5FE03CD3-84C1-46B5-BDBB-802A1996081B}" destId="{229410A9-D13E-434A-86FD-B620A576DD96}" srcOrd="0" destOrd="0" presId="urn:microsoft.com/office/officeart/2005/8/layout/orgChart1"/>
    <dgm:cxn modelId="{0A76F89A-AA88-4CF0-B8E7-3F6BD92A62EA}" srcId="{E4CF617B-2313-40E0-A6F0-5C0D83C3E60B}" destId="{E3749A6E-D7D1-4906-BB4A-8D894E5DFA5B}" srcOrd="3" destOrd="0" parTransId="{694CD886-79FE-4625-AB1D-156E6CC7D83F}" sibTransId="{4B939C54-3DB3-43F6-AB7C-62B978F4B652}"/>
    <dgm:cxn modelId="{CD97F135-45B9-4D7A-A688-7F0439E9A6B4}" type="presOf" srcId="{402AB828-4F3C-4918-94B1-9C110AF82156}" destId="{330E03DC-B0AE-40B3-B3C5-411124F29697}" srcOrd="1" destOrd="0" presId="urn:microsoft.com/office/officeart/2005/8/layout/orgChart1"/>
    <dgm:cxn modelId="{9141931A-EDD5-4526-8381-98506334E818}" srcId="{E4CF617B-2313-40E0-A6F0-5C0D83C3E60B}" destId="{AEDEE91D-371D-4077-AF65-BA82D167CE3F}" srcOrd="2" destOrd="0" parTransId="{47E23D51-23A0-4A1E-952B-35236CE10A8E}" sibTransId="{F2ABEC66-B6F8-447A-BEF0-D89D4EC88872}"/>
    <dgm:cxn modelId="{D01069AB-3419-48AA-8BC6-EEE7CB11627C}" type="presOf" srcId="{47E23D51-23A0-4A1E-952B-35236CE10A8E}" destId="{83FDE814-633A-4A34-B0F5-5D4F671AD433}" srcOrd="0" destOrd="0" presId="urn:microsoft.com/office/officeart/2005/8/layout/orgChart1"/>
    <dgm:cxn modelId="{23EB16C3-95D1-49BB-A733-82B4EF7EFC8A}" type="presOf" srcId="{1FD4408C-0054-48D3-A40C-270CF078E114}" destId="{E18746F8-1D64-4537-B246-499274E2D3D7}" srcOrd="1" destOrd="0" presId="urn:microsoft.com/office/officeart/2005/8/layout/orgChart1"/>
    <dgm:cxn modelId="{80767D68-5097-4EFC-8284-7AD79822D1D0}" type="presOf" srcId="{AEDEE91D-371D-4077-AF65-BA82D167CE3F}" destId="{F3B1824F-7C77-4A76-9A29-01D181059950}" srcOrd="1" destOrd="0" presId="urn:microsoft.com/office/officeart/2005/8/layout/orgChart1"/>
    <dgm:cxn modelId="{AB5525D9-9099-4E87-88CA-6B609C855E4C}" type="presOf" srcId="{1FD4408C-0054-48D3-A40C-270CF078E114}" destId="{8E7273FC-978B-4F49-9FEC-E24A16E17573}" srcOrd="0" destOrd="0" presId="urn:microsoft.com/office/officeart/2005/8/layout/orgChart1"/>
    <dgm:cxn modelId="{4FEDB40F-6A46-489C-82DC-45CA19DE566C}" type="presOf" srcId="{402AB828-4F3C-4918-94B1-9C110AF82156}" destId="{E22D57C5-CB5D-4888-8C55-8DDB36956EB7}" srcOrd="0" destOrd="0" presId="urn:microsoft.com/office/officeart/2005/8/layout/orgChart1"/>
    <dgm:cxn modelId="{B53E4FB9-3E1C-480B-9D9D-6890B8C833F5}" type="presOf" srcId="{E4CF617B-2313-40E0-A6F0-5C0D83C3E60B}" destId="{40FC5DEC-446A-4806-A6E8-191AF7B0B29C}" srcOrd="0" destOrd="0" presId="urn:microsoft.com/office/officeart/2005/8/layout/orgChart1"/>
    <dgm:cxn modelId="{A318ACBB-E751-4551-A66D-61484923E83C}" type="presParOf" srcId="{27D0875A-03D2-46E9-A9BA-619DA4BF3E0B}" destId="{A802B9F0-9794-488D-8C16-7C6D8858B755}" srcOrd="0" destOrd="0" presId="urn:microsoft.com/office/officeart/2005/8/layout/orgChart1"/>
    <dgm:cxn modelId="{93C70C6A-6455-4257-8913-7DF7F88271F0}" type="presParOf" srcId="{A802B9F0-9794-488D-8C16-7C6D8858B755}" destId="{21955543-3AC5-4715-8193-1E59E8F89CF9}" srcOrd="0" destOrd="0" presId="urn:microsoft.com/office/officeart/2005/8/layout/orgChart1"/>
    <dgm:cxn modelId="{8E302FD4-CF5B-4BE0-B327-0CEE65A46C13}" type="presParOf" srcId="{21955543-3AC5-4715-8193-1E59E8F89CF9}" destId="{40FC5DEC-446A-4806-A6E8-191AF7B0B29C}" srcOrd="0" destOrd="0" presId="urn:microsoft.com/office/officeart/2005/8/layout/orgChart1"/>
    <dgm:cxn modelId="{57FBD4F8-ACE2-409A-9613-624469118CA8}" type="presParOf" srcId="{21955543-3AC5-4715-8193-1E59E8F89CF9}" destId="{DDF22F54-DE94-4EA5-A519-DD5C9AD899FF}" srcOrd="1" destOrd="0" presId="urn:microsoft.com/office/officeart/2005/8/layout/orgChart1"/>
    <dgm:cxn modelId="{786D0B2C-0CA5-4771-A6D7-D3D0BB025842}" type="presParOf" srcId="{A802B9F0-9794-488D-8C16-7C6D8858B755}" destId="{379FAD6B-8D31-4F66-BB6C-291F91418AE5}" srcOrd="1" destOrd="0" presId="urn:microsoft.com/office/officeart/2005/8/layout/orgChart1"/>
    <dgm:cxn modelId="{BA5EC45E-655F-4E71-91D3-F4E53CBA77E2}" type="presParOf" srcId="{379FAD6B-8D31-4F66-BB6C-291F91418AE5}" destId="{229410A9-D13E-434A-86FD-B620A576DD96}" srcOrd="0" destOrd="0" presId="urn:microsoft.com/office/officeart/2005/8/layout/orgChart1"/>
    <dgm:cxn modelId="{15607D50-CD99-4D2A-8EE1-190A5F6E2ABA}" type="presParOf" srcId="{379FAD6B-8D31-4F66-BB6C-291F91418AE5}" destId="{7ED232B3-7818-40E6-A1E5-F4A4BCB922A9}" srcOrd="1" destOrd="0" presId="urn:microsoft.com/office/officeart/2005/8/layout/orgChart1"/>
    <dgm:cxn modelId="{ABD6AE14-E009-4AA3-AB95-E27FAC9D91FE}" type="presParOf" srcId="{7ED232B3-7818-40E6-A1E5-F4A4BCB922A9}" destId="{28ED15AD-5D45-4E65-B9D4-9AABB2C349F4}" srcOrd="0" destOrd="0" presId="urn:microsoft.com/office/officeart/2005/8/layout/orgChart1"/>
    <dgm:cxn modelId="{FAE9CACB-6815-4412-8683-6BB898B59D32}" type="presParOf" srcId="{28ED15AD-5D45-4E65-B9D4-9AABB2C349F4}" destId="{E22D57C5-CB5D-4888-8C55-8DDB36956EB7}" srcOrd="0" destOrd="0" presId="urn:microsoft.com/office/officeart/2005/8/layout/orgChart1"/>
    <dgm:cxn modelId="{905B09B1-7162-41A1-876C-0A8CE65A46F3}" type="presParOf" srcId="{28ED15AD-5D45-4E65-B9D4-9AABB2C349F4}" destId="{330E03DC-B0AE-40B3-B3C5-411124F29697}" srcOrd="1" destOrd="0" presId="urn:microsoft.com/office/officeart/2005/8/layout/orgChart1"/>
    <dgm:cxn modelId="{E1ACFBF2-EBB5-4D8A-9E92-408BEF944346}" type="presParOf" srcId="{7ED232B3-7818-40E6-A1E5-F4A4BCB922A9}" destId="{D269CE7B-DA24-4564-89A0-296108F8A252}" srcOrd="1" destOrd="0" presId="urn:microsoft.com/office/officeart/2005/8/layout/orgChart1"/>
    <dgm:cxn modelId="{59A7D0E9-CF8B-43AD-916C-EB073098BBD0}" type="presParOf" srcId="{7ED232B3-7818-40E6-A1E5-F4A4BCB922A9}" destId="{62D748F3-9B08-41BB-8A85-E8037ED19034}" srcOrd="2" destOrd="0" presId="urn:microsoft.com/office/officeart/2005/8/layout/orgChart1"/>
    <dgm:cxn modelId="{70B62F7C-BEAC-46CD-BD23-B6371F33D4AF}" type="presParOf" srcId="{379FAD6B-8D31-4F66-BB6C-291F91418AE5}" destId="{B79A7A56-F4F1-45E5-B288-B371C203FE0C}" srcOrd="2" destOrd="0" presId="urn:microsoft.com/office/officeart/2005/8/layout/orgChart1"/>
    <dgm:cxn modelId="{0C752DB2-3BDF-4076-ACA4-4182799F8BFB}" type="presParOf" srcId="{379FAD6B-8D31-4F66-BB6C-291F91418AE5}" destId="{0C56567A-37DF-4E6E-82BF-98CC0D1CD0B9}" srcOrd="3" destOrd="0" presId="urn:microsoft.com/office/officeart/2005/8/layout/orgChart1"/>
    <dgm:cxn modelId="{5CBC6798-9CE6-4D20-8F6B-F222677FF735}" type="presParOf" srcId="{0C56567A-37DF-4E6E-82BF-98CC0D1CD0B9}" destId="{798BCCCD-E436-417E-BE35-D6138F38B063}" srcOrd="0" destOrd="0" presId="urn:microsoft.com/office/officeart/2005/8/layout/orgChart1"/>
    <dgm:cxn modelId="{B254D087-ECA9-4A86-A343-494336CDDFCB}" type="presParOf" srcId="{798BCCCD-E436-417E-BE35-D6138F38B063}" destId="{8E7273FC-978B-4F49-9FEC-E24A16E17573}" srcOrd="0" destOrd="0" presId="urn:microsoft.com/office/officeart/2005/8/layout/orgChart1"/>
    <dgm:cxn modelId="{800EA559-CFCF-439F-83C7-7354D272A7E7}" type="presParOf" srcId="{798BCCCD-E436-417E-BE35-D6138F38B063}" destId="{E18746F8-1D64-4537-B246-499274E2D3D7}" srcOrd="1" destOrd="0" presId="urn:microsoft.com/office/officeart/2005/8/layout/orgChart1"/>
    <dgm:cxn modelId="{CBAEB94B-36EE-4AF9-A941-8A7305BE851D}" type="presParOf" srcId="{0C56567A-37DF-4E6E-82BF-98CC0D1CD0B9}" destId="{BF4537F9-E003-4323-AB86-C1A7AC595944}" srcOrd="1" destOrd="0" presId="urn:microsoft.com/office/officeart/2005/8/layout/orgChart1"/>
    <dgm:cxn modelId="{00F8683A-0C89-439C-925A-15BC4BE08407}" type="presParOf" srcId="{0C56567A-37DF-4E6E-82BF-98CC0D1CD0B9}" destId="{94740404-6CDC-4D0C-85D4-45C3D4A8A10F}" srcOrd="2" destOrd="0" presId="urn:microsoft.com/office/officeart/2005/8/layout/orgChart1"/>
    <dgm:cxn modelId="{6BB0D878-2EB4-48E7-B925-88CB80E6540C}" type="presParOf" srcId="{379FAD6B-8D31-4F66-BB6C-291F91418AE5}" destId="{83FDE814-633A-4A34-B0F5-5D4F671AD433}" srcOrd="4" destOrd="0" presId="urn:microsoft.com/office/officeart/2005/8/layout/orgChart1"/>
    <dgm:cxn modelId="{B8721AC0-2F21-43C0-860B-C800205357EF}" type="presParOf" srcId="{379FAD6B-8D31-4F66-BB6C-291F91418AE5}" destId="{5EADA4FC-CE74-49F2-BB74-EAE13925AE2A}" srcOrd="5" destOrd="0" presId="urn:microsoft.com/office/officeart/2005/8/layout/orgChart1"/>
    <dgm:cxn modelId="{EDA1C5D4-25B9-48BD-BE6E-04D4ABE0431E}" type="presParOf" srcId="{5EADA4FC-CE74-49F2-BB74-EAE13925AE2A}" destId="{BBD58EEA-99FA-4D9E-9184-1EB1BB2454B4}" srcOrd="0" destOrd="0" presId="urn:microsoft.com/office/officeart/2005/8/layout/orgChart1"/>
    <dgm:cxn modelId="{4779A757-731C-4684-8EB6-58127ABF66DE}" type="presParOf" srcId="{BBD58EEA-99FA-4D9E-9184-1EB1BB2454B4}" destId="{271230AD-15D0-4ABD-A33E-C13385A3CFDC}" srcOrd="0" destOrd="0" presId="urn:microsoft.com/office/officeart/2005/8/layout/orgChart1"/>
    <dgm:cxn modelId="{090A7423-7C66-40BA-87D3-1EDE02D8B480}" type="presParOf" srcId="{BBD58EEA-99FA-4D9E-9184-1EB1BB2454B4}" destId="{F3B1824F-7C77-4A76-9A29-01D181059950}" srcOrd="1" destOrd="0" presId="urn:microsoft.com/office/officeart/2005/8/layout/orgChart1"/>
    <dgm:cxn modelId="{E52876F3-2F80-451E-8B43-B0BB63F15249}" type="presParOf" srcId="{5EADA4FC-CE74-49F2-BB74-EAE13925AE2A}" destId="{5BC4CF82-AA28-4F4D-AD26-248EE671A66A}" srcOrd="1" destOrd="0" presId="urn:microsoft.com/office/officeart/2005/8/layout/orgChart1"/>
    <dgm:cxn modelId="{919E5FF8-B2AF-4473-A2A0-0E2B90F42527}" type="presParOf" srcId="{5EADA4FC-CE74-49F2-BB74-EAE13925AE2A}" destId="{AE478E1D-C9B9-4198-978D-64FBA90ADE14}" srcOrd="2" destOrd="0" presId="urn:microsoft.com/office/officeart/2005/8/layout/orgChart1"/>
    <dgm:cxn modelId="{AE0C0B9D-179D-4E75-8E2A-FF5916688029}" type="presParOf" srcId="{379FAD6B-8D31-4F66-BB6C-291F91418AE5}" destId="{8DB4FEAE-3ED1-4792-AAF7-2B3CA9C97EB0}" srcOrd="6" destOrd="0" presId="urn:microsoft.com/office/officeart/2005/8/layout/orgChart1"/>
    <dgm:cxn modelId="{6E1F691C-B58A-47AA-9AC5-E58724601DC9}" type="presParOf" srcId="{379FAD6B-8D31-4F66-BB6C-291F91418AE5}" destId="{ECEC8106-6976-4BBB-A99E-ECFCCF557873}" srcOrd="7" destOrd="0" presId="urn:microsoft.com/office/officeart/2005/8/layout/orgChart1"/>
    <dgm:cxn modelId="{78410CDB-BFA3-4ED0-B7A4-2F15972FE6E2}" type="presParOf" srcId="{ECEC8106-6976-4BBB-A99E-ECFCCF557873}" destId="{A54A3A5A-6C2D-4050-992C-E3320F1F2B77}" srcOrd="0" destOrd="0" presId="urn:microsoft.com/office/officeart/2005/8/layout/orgChart1"/>
    <dgm:cxn modelId="{2E39C987-C35C-42F1-95E8-F242A7FCE438}" type="presParOf" srcId="{A54A3A5A-6C2D-4050-992C-E3320F1F2B77}" destId="{BDA53820-F69C-4BCD-B37C-2BD15472A754}" srcOrd="0" destOrd="0" presId="urn:microsoft.com/office/officeart/2005/8/layout/orgChart1"/>
    <dgm:cxn modelId="{41FF3743-ED95-40B6-97E9-EF38CBDEB272}" type="presParOf" srcId="{A54A3A5A-6C2D-4050-992C-E3320F1F2B77}" destId="{7E74DB78-9D60-473A-830E-3607D2F67923}" srcOrd="1" destOrd="0" presId="urn:microsoft.com/office/officeart/2005/8/layout/orgChart1"/>
    <dgm:cxn modelId="{66A225E7-1E7E-4A39-AEE1-42C5D977AE32}" type="presParOf" srcId="{ECEC8106-6976-4BBB-A99E-ECFCCF557873}" destId="{E4C3A88A-0E6B-44AD-AFA2-B375D7FA2DCB}" srcOrd="1" destOrd="0" presId="urn:microsoft.com/office/officeart/2005/8/layout/orgChart1"/>
    <dgm:cxn modelId="{EF537460-52C0-44E7-B290-868BFA7256A7}" type="presParOf" srcId="{ECEC8106-6976-4BBB-A99E-ECFCCF557873}" destId="{9B20588F-BD62-4454-9E8F-E94CCA4E6A56}" srcOrd="2" destOrd="0" presId="urn:microsoft.com/office/officeart/2005/8/layout/orgChart1"/>
    <dgm:cxn modelId="{FA59FF31-6A4A-406F-9D94-D8BD2D936699}" type="presParOf" srcId="{A802B9F0-9794-488D-8C16-7C6D8858B755}" destId="{3338D058-120A-44FE-86A3-BE0E7289BCF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61A778-6ECE-4C0B-852E-06C70A53ADF3}">
      <dsp:nvSpPr>
        <dsp:cNvPr id="0" name=""/>
        <dsp:cNvSpPr/>
      </dsp:nvSpPr>
      <dsp:spPr>
        <a:xfrm>
          <a:off x="5385558" y="1324371"/>
          <a:ext cx="3810321" cy="6612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647"/>
              </a:lnTo>
              <a:lnTo>
                <a:pt x="3810321" y="330647"/>
              </a:lnTo>
              <a:lnTo>
                <a:pt x="3810321" y="66129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C61E34-5093-4C5B-92ED-CC53083A5B0C}">
      <dsp:nvSpPr>
        <dsp:cNvPr id="0" name=""/>
        <dsp:cNvSpPr/>
      </dsp:nvSpPr>
      <dsp:spPr>
        <a:xfrm>
          <a:off x="5339838" y="1324371"/>
          <a:ext cx="91440" cy="6612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129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873723-D0EB-4030-9961-1EC20105B06E}">
      <dsp:nvSpPr>
        <dsp:cNvPr id="0" name=""/>
        <dsp:cNvSpPr/>
      </dsp:nvSpPr>
      <dsp:spPr>
        <a:xfrm>
          <a:off x="1575236" y="1324371"/>
          <a:ext cx="3810321" cy="661295"/>
        </a:xfrm>
        <a:custGeom>
          <a:avLst/>
          <a:gdLst/>
          <a:ahLst/>
          <a:cxnLst/>
          <a:rect l="0" t="0" r="0" b="0"/>
          <a:pathLst>
            <a:path>
              <a:moveTo>
                <a:pt x="3810321" y="0"/>
              </a:moveTo>
              <a:lnTo>
                <a:pt x="3810321" y="330647"/>
              </a:lnTo>
              <a:lnTo>
                <a:pt x="0" y="330647"/>
              </a:lnTo>
              <a:lnTo>
                <a:pt x="0" y="66129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A36696-EE50-4CC0-99E0-5CE3654B66E6}">
      <dsp:nvSpPr>
        <dsp:cNvPr id="0" name=""/>
        <dsp:cNvSpPr/>
      </dsp:nvSpPr>
      <dsp:spPr>
        <a:xfrm>
          <a:off x="1856916" y="616816"/>
          <a:ext cx="7057282" cy="7075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002060"/>
              </a:solidFill>
            </a:rPr>
            <a:t>РЫНОЧНЫЕ МЕХАНИЗМЫ КОНТРОЛЯ</a:t>
          </a:r>
          <a:endParaRPr lang="ru-RU" sz="2100" b="1" kern="1200" dirty="0">
            <a:solidFill>
              <a:srgbClr val="002060"/>
            </a:solidFill>
          </a:endParaRPr>
        </a:p>
      </dsp:txBody>
      <dsp:txXfrm>
        <a:off x="1856916" y="616816"/>
        <a:ext cx="7057282" cy="707554"/>
      </dsp:txXfrm>
    </dsp:sp>
    <dsp:sp modelId="{57E27A76-DD5A-43D6-BFA8-4CA33CEE822C}">
      <dsp:nvSpPr>
        <dsp:cNvPr id="0" name=""/>
        <dsp:cNvSpPr/>
      </dsp:nvSpPr>
      <dsp:spPr>
        <a:xfrm>
          <a:off x="723" y="1985667"/>
          <a:ext cx="3149026" cy="25072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002060"/>
              </a:solidFill>
            </a:rPr>
            <a:t>ВНУТРИФИРМЕННОЕ  УПРАВЛЕНИЕ КАЧЕСТВОМ</a:t>
          </a:r>
          <a:endParaRPr lang="ru-RU" sz="2100" b="1" kern="1200" dirty="0">
            <a:solidFill>
              <a:srgbClr val="002060"/>
            </a:solidFill>
          </a:endParaRPr>
        </a:p>
      </dsp:txBody>
      <dsp:txXfrm>
        <a:off x="723" y="1985667"/>
        <a:ext cx="3149026" cy="2507223"/>
      </dsp:txXfrm>
    </dsp:sp>
    <dsp:sp modelId="{7473F110-3203-4A06-BC1B-73B61A6305F6}">
      <dsp:nvSpPr>
        <dsp:cNvPr id="0" name=""/>
        <dsp:cNvSpPr/>
      </dsp:nvSpPr>
      <dsp:spPr>
        <a:xfrm>
          <a:off x="3811044" y="1985667"/>
          <a:ext cx="3149026" cy="24002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002060"/>
              </a:solidFill>
            </a:rPr>
            <a:t>КОНТРОЛЬ ВНУТРИ ПРОФЕССИИ</a:t>
          </a:r>
          <a:endParaRPr lang="ru-RU" sz="2100" b="1" kern="1200" dirty="0">
            <a:solidFill>
              <a:srgbClr val="002060"/>
            </a:solidFill>
          </a:endParaRPr>
        </a:p>
      </dsp:txBody>
      <dsp:txXfrm>
        <a:off x="3811044" y="1985667"/>
        <a:ext cx="3149026" cy="2400203"/>
      </dsp:txXfrm>
    </dsp:sp>
    <dsp:sp modelId="{93BB3433-400E-4DA2-B059-5FC6848F3BFD}">
      <dsp:nvSpPr>
        <dsp:cNvPr id="0" name=""/>
        <dsp:cNvSpPr/>
      </dsp:nvSpPr>
      <dsp:spPr>
        <a:xfrm>
          <a:off x="7621366" y="1985667"/>
          <a:ext cx="3149026" cy="2583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002060"/>
              </a:solidFill>
            </a:rPr>
            <a:t>НЕЗАВИСИМЫЙ ОТ АУДИТОРСКОЙ ПРОФЕССИИ КОНТРОЛЬ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b="1" kern="1200" dirty="0">
            <a:solidFill>
              <a:srgbClr val="002060"/>
            </a:solidFill>
          </a:endParaRPr>
        </a:p>
      </dsp:txBody>
      <dsp:txXfrm>
        <a:off x="7621366" y="1985667"/>
        <a:ext cx="3149026" cy="25836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713553-E28F-40A3-A12A-B3C32A046ECC}">
      <dsp:nvSpPr>
        <dsp:cNvPr id="0" name=""/>
        <dsp:cNvSpPr/>
      </dsp:nvSpPr>
      <dsp:spPr>
        <a:xfrm>
          <a:off x="2174768" y="2635844"/>
          <a:ext cx="462828" cy="2278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1414" y="0"/>
              </a:lnTo>
              <a:lnTo>
                <a:pt x="231414" y="2278513"/>
              </a:lnTo>
              <a:lnTo>
                <a:pt x="462828" y="227851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348056" y="3716975"/>
        <a:ext cx="116252" cy="116252"/>
      </dsp:txXfrm>
    </dsp:sp>
    <dsp:sp modelId="{D8EE5C81-16C0-4951-9FC3-304E918D9604}">
      <dsp:nvSpPr>
        <dsp:cNvPr id="0" name=""/>
        <dsp:cNvSpPr/>
      </dsp:nvSpPr>
      <dsp:spPr>
        <a:xfrm>
          <a:off x="2174768" y="2635844"/>
          <a:ext cx="462828" cy="1396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1414" y="0"/>
              </a:lnTo>
              <a:lnTo>
                <a:pt x="231414" y="1396599"/>
              </a:lnTo>
              <a:lnTo>
                <a:pt x="462828" y="139659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69400" y="3297361"/>
        <a:ext cx="73564" cy="73564"/>
      </dsp:txXfrm>
    </dsp:sp>
    <dsp:sp modelId="{0F811882-A63D-411A-BAC1-0C0ABDD5A7EB}">
      <dsp:nvSpPr>
        <dsp:cNvPr id="0" name=""/>
        <dsp:cNvSpPr/>
      </dsp:nvSpPr>
      <dsp:spPr>
        <a:xfrm>
          <a:off x="2174768" y="2635844"/>
          <a:ext cx="544726" cy="5419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6515" y="0"/>
              </a:lnTo>
              <a:lnTo>
                <a:pt x="296515" y="1695021"/>
              </a:lnTo>
              <a:lnTo>
                <a:pt x="593031" y="1695021"/>
              </a:lnTo>
            </a:path>
          </a:pathLst>
        </a:custGeom>
        <a:noFill/>
        <a:ln w="19050" cap="rnd" cmpd="sng" algn="ctr">
          <a:solidFill>
            <a:srgbClr val="5FCBEF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2427921" y="2887625"/>
        <a:ext cx="38421" cy="38421"/>
      </dsp:txXfrm>
    </dsp:sp>
    <dsp:sp modelId="{D02BDE25-28F2-4330-AB1E-E6E4C032C48F}">
      <dsp:nvSpPr>
        <dsp:cNvPr id="0" name=""/>
        <dsp:cNvSpPr/>
      </dsp:nvSpPr>
      <dsp:spPr>
        <a:xfrm>
          <a:off x="2174768" y="2227673"/>
          <a:ext cx="462828" cy="408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6515" y="0"/>
              </a:lnTo>
              <a:lnTo>
                <a:pt x="296515" y="565007"/>
              </a:lnTo>
              <a:lnTo>
                <a:pt x="593031" y="565007"/>
              </a:lnTo>
            </a:path>
          </a:pathLst>
        </a:custGeom>
        <a:noFill/>
        <a:ln w="19050" cap="rnd" cmpd="sng" algn="ctr">
          <a:solidFill>
            <a:srgbClr val="5FCBEF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2390755" y="2416331"/>
        <a:ext cx="30855" cy="30855"/>
      </dsp:txXfrm>
    </dsp:sp>
    <dsp:sp modelId="{29B5F9BF-5BA0-494E-B5E2-67F74C43D758}">
      <dsp:nvSpPr>
        <dsp:cNvPr id="0" name=""/>
        <dsp:cNvSpPr/>
      </dsp:nvSpPr>
      <dsp:spPr>
        <a:xfrm>
          <a:off x="2174768" y="1312973"/>
          <a:ext cx="462828" cy="1322871"/>
        </a:xfrm>
        <a:custGeom>
          <a:avLst/>
          <a:gdLst/>
          <a:ahLst/>
          <a:cxnLst/>
          <a:rect l="0" t="0" r="0" b="0"/>
          <a:pathLst>
            <a:path>
              <a:moveTo>
                <a:pt x="0" y="565007"/>
              </a:moveTo>
              <a:lnTo>
                <a:pt x="296515" y="565007"/>
              </a:lnTo>
              <a:lnTo>
                <a:pt x="296515" y="0"/>
              </a:lnTo>
              <a:lnTo>
                <a:pt x="593031" y="0"/>
              </a:lnTo>
            </a:path>
          </a:pathLst>
        </a:custGeom>
        <a:noFill/>
        <a:ln w="19050" cap="rnd" cmpd="sng" algn="ctr">
          <a:solidFill>
            <a:srgbClr val="5FCBEF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2371145" y="1939371"/>
        <a:ext cx="70074" cy="70074"/>
      </dsp:txXfrm>
    </dsp:sp>
    <dsp:sp modelId="{F6F64AD5-A6A4-4159-B661-3ABF0804E61E}">
      <dsp:nvSpPr>
        <dsp:cNvPr id="0" name=""/>
        <dsp:cNvSpPr/>
      </dsp:nvSpPr>
      <dsp:spPr>
        <a:xfrm>
          <a:off x="2174768" y="357331"/>
          <a:ext cx="462828" cy="2278513"/>
        </a:xfrm>
        <a:custGeom>
          <a:avLst/>
          <a:gdLst/>
          <a:ahLst/>
          <a:cxnLst/>
          <a:rect l="0" t="0" r="0" b="0"/>
          <a:pathLst>
            <a:path>
              <a:moveTo>
                <a:pt x="0" y="1695021"/>
              </a:moveTo>
              <a:lnTo>
                <a:pt x="296515" y="1695021"/>
              </a:lnTo>
              <a:lnTo>
                <a:pt x="296515" y="0"/>
              </a:lnTo>
              <a:lnTo>
                <a:pt x="593031" y="0"/>
              </a:lnTo>
            </a:path>
          </a:pathLst>
        </a:custGeom>
        <a:noFill/>
        <a:ln w="19050" cap="rnd" cmpd="sng" algn="ctr">
          <a:solidFill>
            <a:srgbClr val="5FCBEF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2348056" y="1438461"/>
        <a:ext cx="116252" cy="116252"/>
      </dsp:txXfrm>
    </dsp:sp>
    <dsp:sp modelId="{6B463275-2FA4-432C-B001-EA8177B78EAE}">
      <dsp:nvSpPr>
        <dsp:cNvPr id="0" name=""/>
        <dsp:cNvSpPr/>
      </dsp:nvSpPr>
      <dsp:spPr>
        <a:xfrm rot="16200000">
          <a:off x="-240694" y="2077042"/>
          <a:ext cx="3713322" cy="1117603"/>
        </a:xfrm>
        <a:prstGeom prst="rect">
          <a:avLst/>
        </a:prstGeom>
        <a:solidFill>
          <a:srgbClr val="00B0F0"/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Trebuchet MS" panose="020B0603020202020204"/>
              <a:ea typeface="+mn-ea"/>
              <a:cs typeface="+mn-cs"/>
            </a:rPr>
            <a:t>НАРУШЕНИЯ</a:t>
          </a:r>
          <a:endParaRPr lang="ru-RU" sz="3200" b="1" kern="1200" dirty="0">
            <a:solidFill>
              <a:srgbClr val="002060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-240694" y="2077042"/>
        <a:ext cx="3713322" cy="1117603"/>
      </dsp:txXfrm>
    </dsp:sp>
    <dsp:sp modelId="{145F8239-3E17-4142-A73F-4C5EB49021AE}">
      <dsp:nvSpPr>
        <dsp:cNvPr id="0" name=""/>
        <dsp:cNvSpPr/>
      </dsp:nvSpPr>
      <dsp:spPr>
        <a:xfrm>
          <a:off x="2637597" y="4565"/>
          <a:ext cx="6363637" cy="705531"/>
        </a:xfrm>
        <a:prstGeom prst="rect">
          <a:avLst/>
        </a:prstGeom>
        <a:solidFill>
          <a:srgbClr val="00B0F0"/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rebuchet MS" panose="020B0603020202020204"/>
              <a:ea typeface="+mn-ea"/>
              <a:cs typeface="+mn-cs"/>
            </a:rPr>
            <a:t>ФЕДЕРАЛЬНОГО </a:t>
          </a:r>
          <a:r>
            <a:rPr lang="ru-RU" sz="2400" b="1" kern="1200" dirty="0" smtClean="0">
              <a:solidFill>
                <a:srgbClr val="002060"/>
              </a:solidFill>
              <a:latin typeface="Trebuchet MS" panose="020B0603020202020204"/>
              <a:ea typeface="+mn-ea"/>
              <a:cs typeface="+mn-cs"/>
            </a:rPr>
            <a:t>ЗАКОНА № 307-ФЗ</a:t>
          </a:r>
          <a:endParaRPr lang="ru-RU" sz="2400" b="1" kern="1200" dirty="0">
            <a:solidFill>
              <a:srgbClr val="002060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2637597" y="4565"/>
        <a:ext cx="6363637" cy="705531"/>
      </dsp:txXfrm>
    </dsp:sp>
    <dsp:sp modelId="{26DEBB2A-86F3-4FF0-A1B0-75E3BC48C8B4}">
      <dsp:nvSpPr>
        <dsp:cNvPr id="0" name=""/>
        <dsp:cNvSpPr/>
      </dsp:nvSpPr>
      <dsp:spPr>
        <a:xfrm>
          <a:off x="2637597" y="886479"/>
          <a:ext cx="6110933" cy="852987"/>
        </a:xfrm>
        <a:prstGeom prst="rect">
          <a:avLst/>
        </a:prstGeom>
        <a:solidFill>
          <a:srgbClr val="00B0F0"/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rebuchet MS" panose="020B0603020202020204"/>
              <a:ea typeface="+mn-ea"/>
              <a:cs typeface="+mn-cs"/>
            </a:rPr>
            <a:t>ФЕДЕРАЛЬНЫХ СТАНДАРТОВ </a:t>
          </a:r>
        </a:p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rebuchet MS" panose="020B0603020202020204"/>
              <a:ea typeface="+mn-ea"/>
              <a:cs typeface="+mn-cs"/>
            </a:rPr>
            <a:t>(8 ФСАД, 28 ФПСАД)</a:t>
          </a:r>
          <a:endParaRPr lang="ru-RU" sz="2400" b="1" kern="1200" dirty="0">
            <a:solidFill>
              <a:srgbClr val="002060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2637597" y="886479"/>
        <a:ext cx="6110933" cy="852987"/>
      </dsp:txXfrm>
    </dsp:sp>
    <dsp:sp modelId="{3BF246BA-C285-43E1-943A-9FEFF26A6D0F}">
      <dsp:nvSpPr>
        <dsp:cNvPr id="0" name=""/>
        <dsp:cNvSpPr/>
      </dsp:nvSpPr>
      <dsp:spPr>
        <a:xfrm>
          <a:off x="2637597" y="1874907"/>
          <a:ext cx="6071130" cy="705531"/>
        </a:xfrm>
        <a:prstGeom prst="rect">
          <a:avLst/>
        </a:prstGeom>
        <a:solidFill>
          <a:srgbClr val="00B0F0"/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rebuchet MS" panose="020B0603020202020204"/>
              <a:ea typeface="+mn-ea"/>
              <a:cs typeface="+mn-cs"/>
            </a:rPr>
            <a:t>КОДЕКСА ЭТИКИ</a:t>
          </a:r>
          <a:endParaRPr lang="ru-RU" sz="2400" b="1" kern="1200" dirty="0">
            <a:solidFill>
              <a:srgbClr val="002060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2637597" y="1874907"/>
        <a:ext cx="6071130" cy="705531"/>
      </dsp:txXfrm>
    </dsp:sp>
    <dsp:sp modelId="{331CB02D-747B-4E6C-8791-55558FB834ED}">
      <dsp:nvSpPr>
        <dsp:cNvPr id="0" name=""/>
        <dsp:cNvSpPr/>
      </dsp:nvSpPr>
      <dsp:spPr>
        <a:xfrm>
          <a:off x="2719494" y="2825060"/>
          <a:ext cx="6023875" cy="705531"/>
        </a:xfrm>
        <a:prstGeom prst="rect">
          <a:avLst/>
        </a:prstGeom>
        <a:solidFill>
          <a:srgbClr val="00B0F0"/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rebuchet MS" panose="020B0603020202020204"/>
              <a:ea typeface="+mn-ea"/>
              <a:cs typeface="+mn-cs"/>
            </a:rPr>
            <a:t>ПРАВИЛ НЕЗАВИСИМОСТИ</a:t>
          </a:r>
          <a:endParaRPr lang="ru-RU" sz="2400" b="1" kern="1200" dirty="0">
            <a:solidFill>
              <a:srgbClr val="002060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2719494" y="2825060"/>
        <a:ext cx="6023875" cy="705531"/>
      </dsp:txXfrm>
    </dsp:sp>
    <dsp:sp modelId="{DB9BE813-F682-44C7-ABEC-10F09596241B}">
      <dsp:nvSpPr>
        <dsp:cNvPr id="0" name=""/>
        <dsp:cNvSpPr/>
      </dsp:nvSpPr>
      <dsp:spPr>
        <a:xfrm>
          <a:off x="2637597" y="3679678"/>
          <a:ext cx="6294329" cy="705531"/>
        </a:xfrm>
        <a:prstGeom prst="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МСА (1 МСКК, 36 МСА, 2 МСОП, 4 МСЗОУ, 2 МССУ)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2637597" y="3679678"/>
        <a:ext cx="6294329" cy="705531"/>
      </dsp:txXfrm>
    </dsp:sp>
    <dsp:sp modelId="{A41090A3-0709-4D8D-BFB8-7EF5317DCA77}">
      <dsp:nvSpPr>
        <dsp:cNvPr id="0" name=""/>
        <dsp:cNvSpPr/>
      </dsp:nvSpPr>
      <dsp:spPr>
        <a:xfrm>
          <a:off x="2637597" y="4561592"/>
          <a:ext cx="6172582" cy="7055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НАРУШЕНИЯ В ОБЛАСТИ ПОД/ФТ/ФРОМУ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2637597" y="4561592"/>
        <a:ext cx="6172582" cy="7055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4FEAE-3ED1-4792-AAF7-2B3CA9C97EB0}">
      <dsp:nvSpPr>
        <dsp:cNvPr id="0" name=""/>
        <dsp:cNvSpPr/>
      </dsp:nvSpPr>
      <dsp:spPr>
        <a:xfrm>
          <a:off x="3929608" y="1076976"/>
          <a:ext cx="3077693" cy="3560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439"/>
              </a:lnTo>
              <a:lnTo>
                <a:pt x="3222736" y="186439"/>
              </a:lnTo>
              <a:lnTo>
                <a:pt x="3222736" y="372878"/>
              </a:lnTo>
            </a:path>
          </a:pathLst>
        </a:custGeom>
        <a:noFill/>
        <a:ln w="19050" cap="rnd" cmpd="sng" algn="ctr">
          <a:solidFill>
            <a:srgbClr val="5FCBEF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DE814-633A-4A34-B0F5-5D4F671AD433}">
      <dsp:nvSpPr>
        <dsp:cNvPr id="0" name=""/>
        <dsp:cNvSpPr/>
      </dsp:nvSpPr>
      <dsp:spPr>
        <a:xfrm>
          <a:off x="3929608" y="1076976"/>
          <a:ext cx="1025897" cy="3560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439"/>
              </a:lnTo>
              <a:lnTo>
                <a:pt x="1074245" y="186439"/>
              </a:lnTo>
              <a:lnTo>
                <a:pt x="1074245" y="372878"/>
              </a:lnTo>
            </a:path>
          </a:pathLst>
        </a:custGeom>
        <a:noFill/>
        <a:ln w="19050" cap="rnd" cmpd="sng" algn="ctr">
          <a:solidFill>
            <a:srgbClr val="5FCBEF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9A7A56-F4F1-45E5-B288-B371C203FE0C}">
      <dsp:nvSpPr>
        <dsp:cNvPr id="0" name=""/>
        <dsp:cNvSpPr/>
      </dsp:nvSpPr>
      <dsp:spPr>
        <a:xfrm>
          <a:off x="2903710" y="1076976"/>
          <a:ext cx="1025897" cy="356096"/>
        </a:xfrm>
        <a:custGeom>
          <a:avLst/>
          <a:gdLst/>
          <a:ahLst/>
          <a:cxnLst/>
          <a:rect l="0" t="0" r="0" b="0"/>
          <a:pathLst>
            <a:path>
              <a:moveTo>
                <a:pt x="1074245" y="0"/>
              </a:moveTo>
              <a:lnTo>
                <a:pt x="1074245" y="186439"/>
              </a:lnTo>
              <a:lnTo>
                <a:pt x="0" y="186439"/>
              </a:lnTo>
              <a:lnTo>
                <a:pt x="0" y="372878"/>
              </a:lnTo>
            </a:path>
          </a:pathLst>
        </a:custGeom>
        <a:noFill/>
        <a:ln w="19050" cap="rnd" cmpd="sng" algn="ctr">
          <a:solidFill>
            <a:srgbClr val="5FCBEF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9410A9-D13E-434A-86FD-B620A576DD96}">
      <dsp:nvSpPr>
        <dsp:cNvPr id="0" name=""/>
        <dsp:cNvSpPr/>
      </dsp:nvSpPr>
      <dsp:spPr>
        <a:xfrm>
          <a:off x="851914" y="1076976"/>
          <a:ext cx="3077693" cy="356096"/>
        </a:xfrm>
        <a:custGeom>
          <a:avLst/>
          <a:gdLst/>
          <a:ahLst/>
          <a:cxnLst/>
          <a:rect l="0" t="0" r="0" b="0"/>
          <a:pathLst>
            <a:path>
              <a:moveTo>
                <a:pt x="3222736" y="0"/>
              </a:moveTo>
              <a:lnTo>
                <a:pt x="3222736" y="186439"/>
              </a:lnTo>
              <a:lnTo>
                <a:pt x="0" y="186439"/>
              </a:lnTo>
              <a:lnTo>
                <a:pt x="0" y="372878"/>
              </a:lnTo>
            </a:path>
          </a:pathLst>
        </a:custGeom>
        <a:noFill/>
        <a:ln w="19050" cap="rnd" cmpd="sng" algn="ctr">
          <a:solidFill>
            <a:srgbClr val="5FCBEF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FC5DEC-446A-4806-A6E8-191AF7B0B29C}">
      <dsp:nvSpPr>
        <dsp:cNvPr id="0" name=""/>
        <dsp:cNvSpPr/>
      </dsp:nvSpPr>
      <dsp:spPr>
        <a:xfrm>
          <a:off x="1729057" y="229127"/>
          <a:ext cx="4401101" cy="847849"/>
        </a:xfrm>
        <a:prstGeom prst="rect">
          <a:avLst/>
        </a:prstGeom>
        <a:solidFill>
          <a:srgbClr val="5FCBEF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2060"/>
              </a:solidFill>
              <a:latin typeface="Trebuchet MS" panose="020B0603020202020204"/>
              <a:ea typeface="+mn-ea"/>
              <a:cs typeface="+mn-cs"/>
            </a:rPr>
            <a:t>НАРУШЕНИЯ</a:t>
          </a:r>
          <a:endParaRPr lang="ru-RU" sz="3600" b="1" kern="1200" dirty="0">
            <a:solidFill>
              <a:srgbClr val="002060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1729057" y="229127"/>
        <a:ext cx="4401101" cy="847849"/>
      </dsp:txXfrm>
    </dsp:sp>
    <dsp:sp modelId="{E22D57C5-CB5D-4888-8C55-8DDB36956EB7}">
      <dsp:nvSpPr>
        <dsp:cNvPr id="0" name=""/>
        <dsp:cNvSpPr/>
      </dsp:nvSpPr>
      <dsp:spPr>
        <a:xfrm>
          <a:off x="4065" y="1433073"/>
          <a:ext cx="1695698" cy="3365987"/>
        </a:xfrm>
        <a:prstGeom prst="rect">
          <a:avLst/>
        </a:prstGeom>
        <a:solidFill>
          <a:srgbClr val="5FCBEF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Trebuchet MS" panose="020B0603020202020204"/>
              <a:ea typeface="+mn-ea"/>
              <a:cs typeface="+mn-cs"/>
            </a:rPr>
            <a:t>НЕСУЩЕСТВЕННЫЕ</a:t>
          </a:r>
          <a:endParaRPr lang="ru-RU" sz="2800" b="1" kern="1200" dirty="0">
            <a:solidFill>
              <a:srgbClr val="002060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4065" y="1433073"/>
        <a:ext cx="1695698" cy="3365987"/>
      </dsp:txXfrm>
    </dsp:sp>
    <dsp:sp modelId="{8E7273FC-978B-4F49-9FEC-E24A16E17573}">
      <dsp:nvSpPr>
        <dsp:cNvPr id="0" name=""/>
        <dsp:cNvSpPr/>
      </dsp:nvSpPr>
      <dsp:spPr>
        <a:xfrm>
          <a:off x="2055860" y="1433073"/>
          <a:ext cx="1695698" cy="3323832"/>
        </a:xfrm>
        <a:prstGeom prst="rect">
          <a:avLst/>
        </a:prstGeom>
        <a:solidFill>
          <a:srgbClr val="5FCBEF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rebuchet MS" panose="020B0603020202020204"/>
              <a:ea typeface="+mn-ea"/>
              <a:cs typeface="+mn-cs"/>
            </a:rPr>
            <a:t>СУЩЕСТВЕННЫЕ УСТРАНИМЫЕ</a:t>
          </a:r>
          <a:endParaRPr lang="ru-RU" sz="2400" b="1" kern="1200" dirty="0">
            <a:solidFill>
              <a:srgbClr val="002060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2055860" y="1433073"/>
        <a:ext cx="1695698" cy="3323832"/>
      </dsp:txXfrm>
    </dsp:sp>
    <dsp:sp modelId="{271230AD-15D0-4ABD-A33E-C13385A3CFDC}">
      <dsp:nvSpPr>
        <dsp:cNvPr id="0" name=""/>
        <dsp:cNvSpPr/>
      </dsp:nvSpPr>
      <dsp:spPr>
        <a:xfrm>
          <a:off x="4107656" y="1433073"/>
          <a:ext cx="1695698" cy="3369896"/>
        </a:xfrm>
        <a:prstGeom prst="rect">
          <a:avLst/>
        </a:prstGeom>
        <a:solidFill>
          <a:srgbClr val="5FCBEF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rebuchet MS" panose="020B0603020202020204"/>
              <a:ea typeface="+mn-ea"/>
              <a:cs typeface="+mn-cs"/>
            </a:rPr>
            <a:t>СУЩЕСТВЕННЫЕ НЕУСТРАНИМЫЕ</a:t>
          </a:r>
          <a:endParaRPr lang="ru-RU" sz="2400" b="1" kern="1200" dirty="0">
            <a:solidFill>
              <a:srgbClr val="002060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4107656" y="1433073"/>
        <a:ext cx="1695698" cy="3369896"/>
      </dsp:txXfrm>
    </dsp:sp>
    <dsp:sp modelId="{BDA53820-F69C-4BCD-B37C-2BD15472A754}">
      <dsp:nvSpPr>
        <dsp:cNvPr id="0" name=""/>
        <dsp:cNvSpPr/>
      </dsp:nvSpPr>
      <dsp:spPr>
        <a:xfrm>
          <a:off x="6159451" y="1433073"/>
          <a:ext cx="1695698" cy="3418028"/>
        </a:xfrm>
        <a:prstGeom prst="rect">
          <a:avLst/>
        </a:prstGeom>
        <a:solidFill>
          <a:srgbClr val="5FCBEF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rebuchet MS" panose="020B0603020202020204"/>
              <a:ea typeface="+mn-ea"/>
              <a:cs typeface="+mn-cs"/>
            </a:rPr>
            <a:t>ГРУБЫЕ</a:t>
          </a:r>
          <a:endParaRPr lang="ru-RU" sz="2400" b="1" kern="1200" dirty="0">
            <a:solidFill>
              <a:srgbClr val="002060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6159451" y="1433073"/>
        <a:ext cx="1695698" cy="34180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8C0DDDB1-2E87-445C-BFC6-C1FAC829ADD0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248" y="4925407"/>
            <a:ext cx="5681980" cy="4029879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092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6DD94E3C-138F-4DDF-8DB8-C98959D40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094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94E3C-138F-4DDF-8DB8-C98959D40CC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615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BECCFD4-5472-4501-A874-6CBC32713014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6121714-ED84-4488-8BF7-9032073C7D5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21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CFD4-5472-4501-A874-6CBC32713014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1714-ED84-4488-8BF7-9032073C7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117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CFD4-5472-4501-A874-6CBC32713014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1714-ED84-4488-8BF7-9032073C7D5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931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CFD4-5472-4501-A874-6CBC32713014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1714-ED84-4488-8BF7-9032073C7D5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947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CFD4-5472-4501-A874-6CBC32713014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1714-ED84-4488-8BF7-9032073C7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365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CFD4-5472-4501-A874-6CBC32713014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1714-ED84-4488-8BF7-9032073C7D5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747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CFD4-5472-4501-A874-6CBC32713014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1714-ED84-4488-8BF7-9032073C7D5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227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CFD4-5472-4501-A874-6CBC32713014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1714-ED84-4488-8BF7-9032073C7D5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720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CFD4-5472-4501-A874-6CBC32713014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1714-ED84-4488-8BF7-9032073C7D5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248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CFD4-5472-4501-A874-6CBC32713014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1714-ED84-4488-8BF7-9032073C7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66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CFD4-5472-4501-A874-6CBC32713014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1714-ED84-4488-8BF7-9032073C7D5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486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CFD4-5472-4501-A874-6CBC32713014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1714-ED84-4488-8BF7-9032073C7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670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CFD4-5472-4501-A874-6CBC32713014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1714-ED84-4488-8BF7-9032073C7D5D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58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CFD4-5472-4501-A874-6CBC32713014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1714-ED84-4488-8BF7-9032073C7D5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12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CFD4-5472-4501-A874-6CBC32713014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1714-ED84-4488-8BF7-9032073C7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65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CFD4-5472-4501-A874-6CBC32713014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1714-ED84-4488-8BF7-9032073C7D5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17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CFD4-5472-4501-A874-6CBC32713014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1714-ED84-4488-8BF7-9032073C7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830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ECCFD4-5472-4501-A874-6CBC32713014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121714-ED84-4488-8BF7-9032073C7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84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uditor-sro.org/activity/quality_control/otchetnost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</a:rPr>
              <a:t>ПРАКТИКА ПРИМЕНЕНИЯ КЛАССИФИКАТОРА: ПЕРЕХОД ОТ ФОРМАЛЬНОГО ПОДХОДА К ПРОФЕССИОНАЛЬНОМУ СУЖДЕНИЮ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Кобозева Н.В. 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СРО ААС</a:t>
            </a:r>
          </a:p>
        </p:txBody>
      </p:sp>
    </p:spTree>
    <p:extLst>
      <p:ext uri="{BB962C8B-B14F-4D97-AF65-F5344CB8AC3E}">
        <p14:creationId xmlns:p14="http://schemas.microsoft.com/office/powerpoint/2010/main" val="2187490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10534"/>
            <a:ext cx="12192000" cy="917765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ВНЕШНИЙ КОНТРОЛЬ В АУДИТОРСКОЙ ДЕЯТЕЛЬНОСТИ: ЗАКОНОДАТЕЛЬСТВО </a:t>
            </a: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672" y="1364776"/>
            <a:ext cx="11395880" cy="481218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72953" y="1228299"/>
            <a:ext cx="3425589" cy="1166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ПРЕДМЕТ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(ст. 10 Закона 307-ФЗ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57380" y="1293127"/>
            <a:ext cx="6747683" cy="1102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СОБЛЮДЕНИЕ ПРИМЕНИМОГО ЗАКОНОДАТЕЛЬСТВА И ТРЕБОВАНИЙ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4040873" y="1228299"/>
            <a:ext cx="374176" cy="8632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2953" y="3312948"/>
            <a:ext cx="2647666" cy="16964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ФЕДЕРАЛЬНОГО ЗАКОНА № 307-ФЗ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9495" y="3330393"/>
            <a:ext cx="2647666" cy="16964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СТАНДАРТОВ АУДИТОРСКОЙ ДЕЯТЕЛЬНОСТИ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17690" y="3330392"/>
            <a:ext cx="2647666" cy="16964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ПРАВИЛ НЕЗАВИСИМОСТИ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225886" y="3367877"/>
            <a:ext cx="2647666" cy="16964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КОДЕКСА ПРОФЕССИОНАЛЬНОЙ ЭТИКИ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8215952" y="2460011"/>
            <a:ext cx="1637732" cy="839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7792873" y="2466832"/>
            <a:ext cx="54590" cy="72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2210368" y="2498731"/>
            <a:ext cx="3828765" cy="696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5240740" y="2498731"/>
            <a:ext cx="1596787" cy="767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941696" y="5398011"/>
            <a:ext cx="1030405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ВОЗМОЖНОСТЬ ПРИМЕНЕНИЯ ПРОФЕССИОНАЛЬНОГО ПОДХОДА НЕ ПРЕДУСМОТРЕНА ЗАКОНОДАТЕЛЬНО (ПРОВЕРКА ФОРМАЛИЗОВАННЫХ ТРЕБОВАНИЙ)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293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15069" y="1501254"/>
            <a:ext cx="8158688" cy="2073866"/>
          </a:xfrm>
        </p:spPr>
        <p:txBody>
          <a:bodyPr>
            <a:no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>
                <a:solidFill>
                  <a:srgbClr val="002060"/>
                </a:solidFill>
              </a:rPr>
              <a:t>КЛАССИФИКАТОР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НАРУШЕНИЙ И НЕДОСТАТКОВ, ВЫЯВЛЯЕМЫХ В ХОДЕ ВНЕШНЕГО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КОНТРОЛЯ КАЧЕСТВА РАБОТЫ АУДИТОРСКИХ ОРГАНИЗАЦИЙ, АУДИТОРОВ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l">
              <a:lnSpc>
                <a:spcPct val="5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Одобрен Советом </a:t>
            </a:r>
            <a:r>
              <a:rPr lang="ru-RU" sz="1600" dirty="0">
                <a:solidFill>
                  <a:srgbClr val="002060"/>
                </a:solidFill>
              </a:rPr>
              <a:t>по аудиторской деятельности</a:t>
            </a:r>
          </a:p>
          <a:p>
            <a:pPr algn="l">
              <a:lnSpc>
                <a:spcPct val="50000"/>
              </a:lnSpc>
            </a:pPr>
            <a:r>
              <a:rPr lang="ru-RU" sz="1600" dirty="0">
                <a:solidFill>
                  <a:srgbClr val="002060"/>
                </a:solidFill>
              </a:rPr>
              <a:t>от 15 декабря 2016 г., протокол N 29;</a:t>
            </a:r>
          </a:p>
          <a:p>
            <a:pPr algn="l">
              <a:lnSpc>
                <a:spcPct val="50000"/>
              </a:lnSpc>
            </a:pPr>
            <a:r>
              <a:rPr lang="ru-RU" sz="1600" dirty="0">
                <a:solidFill>
                  <a:srgbClr val="002060"/>
                </a:solidFill>
              </a:rPr>
              <a:t>с </a:t>
            </a:r>
            <a:r>
              <a:rPr lang="ru-RU" sz="1600" dirty="0" smtClean="0">
                <a:solidFill>
                  <a:srgbClr val="002060"/>
                </a:solidFill>
              </a:rPr>
              <a:t>изменениями от </a:t>
            </a:r>
            <a:r>
              <a:rPr lang="ru-RU" sz="1600" dirty="0">
                <a:solidFill>
                  <a:srgbClr val="002060"/>
                </a:solidFill>
              </a:rPr>
              <a:t>22 декабря 2017 г., протокол N 37,</a:t>
            </a:r>
          </a:p>
          <a:p>
            <a:pPr algn="l">
              <a:lnSpc>
                <a:spcPct val="50000"/>
              </a:lnSpc>
            </a:pPr>
            <a:r>
              <a:rPr lang="ru-RU" sz="1600" dirty="0">
                <a:solidFill>
                  <a:srgbClr val="002060"/>
                </a:solidFill>
              </a:rPr>
              <a:t>от 21 сентября 2018 г., протокол N 41</a:t>
            </a:r>
          </a:p>
          <a:p>
            <a:pPr algn="l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41074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55343" y="393022"/>
            <a:ext cx="9477561" cy="463135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latin typeface="Trebuchet MS" panose="020B0603020202020204"/>
              </a:rPr>
              <a:t>СИСТЕМАТИЗАЦИЯ НАРУШЕНИЙ В КЛАССИФИКАТОРЕ</a:t>
            </a:r>
            <a:endParaRPr lang="ru-RU" sz="2600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4877-B4F1-4D7E-B7AD-06F04016D06F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1096906"/>
              </p:ext>
            </p:extLst>
          </p:nvPr>
        </p:nvGraphicFramePr>
        <p:xfrm>
          <a:off x="1201003" y="856156"/>
          <a:ext cx="10058400" cy="5271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589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207568" y="476672"/>
            <a:ext cx="7886700" cy="688324"/>
          </a:xfrm>
        </p:spPr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  <a:latin typeface="Trebuchet MS" panose="020B0603020202020204"/>
              </a:rPr>
              <a:t>Классификация  нарушений по существенности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4877-B4F1-4D7E-B7AD-06F04016D06F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/>
          </p:nvPr>
        </p:nvGraphicFramePr>
        <p:xfrm>
          <a:off x="1981200" y="1164997"/>
          <a:ext cx="7859216" cy="5080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47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8027" y="191068"/>
            <a:ext cx="10515600" cy="493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КВАЛИФИКАЦИЯ НАРУШЕНИЙ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915302" y="723130"/>
            <a:ext cx="5157787" cy="54591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СУЩЕСТВЕННОЕ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839788" y="1514901"/>
            <a:ext cx="5157787" cy="467476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415019" y="667260"/>
            <a:ext cx="5183188" cy="60178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ГРУБОЕ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6172200" y="1514901"/>
            <a:ext cx="5183188" cy="467476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01003" y="1308078"/>
            <a:ext cx="4599296" cy="3129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rebuchet MS" panose="020B0603020202020204"/>
              </a:rPr>
              <a:t>нарушение, </a:t>
            </a:r>
            <a:r>
              <a:rPr lang="ru-RU" b="1" dirty="0" smtClean="0">
                <a:solidFill>
                  <a:srgbClr val="002060"/>
                </a:solidFill>
                <a:latin typeface="Trebuchet MS" panose="020B0603020202020204"/>
              </a:rPr>
              <a:t>свидетельствующее о неполном соответствии деятельности </a:t>
            </a:r>
            <a:r>
              <a:rPr lang="ru-RU" dirty="0" smtClean="0">
                <a:solidFill>
                  <a:srgbClr val="002060"/>
                </a:solidFill>
                <a:latin typeface="Trebuchet MS" panose="020B0603020202020204"/>
              </a:rPr>
              <a:t>аудиторской организации, аудитора, в том числе индивидуального аудитора, </a:t>
            </a:r>
            <a:r>
              <a:rPr lang="ru-RU" b="1" dirty="0" smtClean="0">
                <a:solidFill>
                  <a:srgbClr val="002060"/>
                </a:solidFill>
                <a:latin typeface="Trebuchet MS" panose="020B0603020202020204"/>
              </a:rPr>
              <a:t>требованиям применимых нормативных правовых актов</a:t>
            </a:r>
            <a:r>
              <a:rPr lang="ru-RU" dirty="0" smtClean="0">
                <a:solidFill>
                  <a:srgbClr val="002060"/>
                </a:solidFill>
                <a:latin typeface="Trebuchet MS" panose="020B0603020202020204"/>
              </a:rPr>
              <a:t>, которые регулируют отношения, возникающие при осуществлении аудиторской деятельности</a:t>
            </a:r>
          </a:p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29677" y="1269040"/>
            <a:ext cx="4668233" cy="29890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существенное неустранимое нарушение, ставящие под сомнение возможность аудиторской организации, индивидуального аудитора осуществлять аудиторскую деятельность в дальнейшем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326275" y="4554490"/>
            <a:ext cx="2054071" cy="552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ДО 3-Х НАРУШЕНИЙ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74933" y="4439540"/>
            <a:ext cx="2524085" cy="6806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3 И БОЛЕЕ НАРУШЕНИЙ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23582" y="5572301"/>
            <a:ext cx="1040004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Нарушение, </a:t>
            </a:r>
            <a:r>
              <a:rPr lang="ru-RU" b="1" u="sng" dirty="0" smtClean="0">
                <a:solidFill>
                  <a:srgbClr val="002060"/>
                </a:solidFill>
              </a:rPr>
              <a:t>ДОПУЩЕННОЕ ПРИ ВЫПОЛНЕНИИ КОНКРЕТНОГО АУДИТОРСКОГО ЗАДАНИЯ </a:t>
            </a:r>
            <a:r>
              <a:rPr lang="ru-RU" dirty="0" smtClean="0">
                <a:solidFill>
                  <a:srgbClr val="002060"/>
                </a:solidFill>
              </a:rPr>
              <a:t>и относящееся как </a:t>
            </a:r>
            <a:r>
              <a:rPr lang="ru-RU" b="1" dirty="0" smtClean="0">
                <a:solidFill>
                  <a:srgbClr val="002060"/>
                </a:solidFill>
              </a:rPr>
              <a:t>непосредственно к его выполнению, так и к контролю качества </a:t>
            </a:r>
            <a:r>
              <a:rPr lang="ru-RU" dirty="0" smtClean="0">
                <a:solidFill>
                  <a:srgbClr val="002060"/>
                </a:solidFill>
              </a:rPr>
              <a:t>его выполнения. </a:t>
            </a:r>
          </a:p>
          <a:p>
            <a:pPr algn="ctr"/>
            <a:endParaRPr lang="ru-RU" dirty="0"/>
          </a:p>
        </p:txBody>
      </p:sp>
      <p:sp>
        <p:nvSpPr>
          <p:cNvPr id="16" name="Двойная стрелка вверх/вниз 15"/>
          <p:cNvSpPr/>
          <p:nvPr/>
        </p:nvSpPr>
        <p:spPr>
          <a:xfrm rot="5400000">
            <a:off x="5666028" y="4203469"/>
            <a:ext cx="541449" cy="100977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-30582" y="4476670"/>
            <a:ext cx="318223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НЕУСТРАНИМОЕ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2824444" y="5179076"/>
            <a:ext cx="1006895" cy="360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141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3302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НЕДОСТАТКИ  СУЩЕСТВУЮЩЕГО ПОДХОДА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295401" y="1815153"/>
            <a:ext cx="9601196" cy="40607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ФОРМАЛЬНЫЙ ХАРАКТЕР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НЕ УЧИТЫВАЕТСЯ СПЕЦИФИКА И МАСШТАБЫ ДЕЯТЕЛЬНОСТИ ОБЪЕКТА ВККР</a:t>
            </a:r>
          </a:p>
          <a:p>
            <a:pPr marL="0" indent="0" algn="just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НЕ УЧИТЫВАЮТСЯ ПОСЛЕДСТВИЯ НАРУШЕНИЯ И ВОЗМОЖНОСТЬ НАНЕСЕНИЯ УЩЕРБА ПОЛЬЗОВАТЕЛЯМ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817660" y="2538737"/>
            <a:ext cx="1603749" cy="2188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106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22824"/>
            <a:ext cx="9601196" cy="68289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ЭЛЕМЕНТ ПРИМЕНЕНИЯ ПРОФЕССИОНАЛЬНОГО СУЖДЕНИЯ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6287" y="1692322"/>
            <a:ext cx="10317707" cy="357571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П. 3. В ОТДЕЛЬНЫХ СЛУЧАЯХ рассмотрение конкретного нарушения (недостатка) МОЖЕТ ПОТРЕБОВАТЬ ИЗМЕНЕНИЯ ПРЕДУСМОТРЕННЫХ КЛАССИФИКАТОРОМ ПОДХОДОВ К ОПРЕДЕЛЕНИЮ СТЕПЕНИ РИСКА И УСТРАНИМОСТИ НАРУШЕНИЙ (недостатков). 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 связи с этим ОКОНЧАТЕЛЬНОЕ РЕШЕНИЕ ПО КВАЛИФИКАЦИИ ВЫЯВЛЕННОГО НАРУШЕНИЯ (недостатка) является ПРЕДМЕТОМ ПРОФЕССИОНАЛЬНОГО СУЖДЕНИЯ СУБЪЕКТА ВНЕШНЕГО КОНТРОЛЯ качества работы аудиторских организаций, индивидуальных аудиторов (далее - ВККР); причем такое суждение должно БЫТЬ МОТИВИРОВАННЫМ, НЕЗАВИСИМЫМ, ОБЪЕКТИВНЫМ.</a:t>
            </a:r>
          </a:p>
          <a:p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5486399" y="1433014"/>
            <a:ext cx="1269243" cy="232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01254" y="5404513"/>
            <a:ext cx="861173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ИСКЛЮЧЕНИЕ ОТ ОБЩЕГО ПОДХОДА КЛАССИФИКАТОРА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804010" y="4967785"/>
            <a:ext cx="1269243" cy="232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9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ПРАВОПРИМЕНИТЕЛЬНАЯ ПРАКТИКА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СИСТЕМАТИЗАЦИЯ РЕЗУЛЬТАТОВ ВККР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505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751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ОТРАСЛЕВОЙ АНАЛИЗ РЕЗУЛЬТАТОВ ВККР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82640"/>
            <a:ext cx="10515600" cy="519432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72236" y="968991"/>
            <a:ext cx="298885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СРО РСА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33080" y="996286"/>
            <a:ext cx="320495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Федеральное Казначейство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779224" y="1012666"/>
            <a:ext cx="317992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СРО ААС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3128146" y="2730907"/>
            <a:ext cx="5414818" cy="114641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МИНИСТЕРСТВО ФИНАНСОВ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37481" y="4028807"/>
            <a:ext cx="9621671" cy="17168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ОСНОВНЫЕ ПОКАЗАТЕЛИ ДЕЯТЕЛЬНОСТИ ПО ОСУЩЕСТВЛЕНИЮ ВНЕШНЕГО КОНТРОЛЯ КАЧЕСТВА РАБОТЫ АУДИТОРСКИХ ОРГАНИЗАЦИЙ, </a:t>
            </a:r>
            <a:r>
              <a:rPr lang="ru-RU" sz="2000" b="1" dirty="0">
                <a:solidFill>
                  <a:srgbClr val="002060"/>
                </a:solidFill>
              </a:rPr>
              <a:t>АУДИТОРОВ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5053618" y="2043070"/>
            <a:ext cx="1563874" cy="5404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7666561" y="2029425"/>
            <a:ext cx="1563874" cy="5404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2669206" y="2047160"/>
            <a:ext cx="1563874" cy="5404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0717-5B51-43E1-94AA-26DA7D8DEF6D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671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5069" y="1473958"/>
            <a:ext cx="8158688" cy="210116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ТИПОВЫЕ НАРУШЕНИЯ, ВЫЯВЛЯЕМЫЕ В ХОДЕ ВНЕШНЕГО КОНТРОЛЯ КАЧЕСТВА РАБОТЫ ЧЛЕНОВ СРО ААС</a:t>
            </a:r>
            <a:endParaRPr lang="ru-RU" sz="32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hlinkClick r:id="rId2"/>
              </a:rPr>
              <a:t>http://www.auditor-sro.org/activity/quality_control/otchetnost/</a:t>
            </a:r>
            <a:endParaRPr lang="ru-RU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4877-B4F1-4D7E-B7AD-06F04016D06F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1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0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+mn-lt"/>
              </a:rPr>
            </a:br>
            <a:r>
              <a:rPr lang="ru-RU" sz="40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40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4000" b="1" dirty="0" smtClean="0">
                <a:solidFill>
                  <a:srgbClr val="002060"/>
                </a:solidFill>
                <a:latin typeface="+mn-lt"/>
              </a:rPr>
              <a:t>ОСНОВНЫЕ НАПРАВЛЕНИЯ </a:t>
            </a:r>
            <a:br>
              <a:rPr lang="ru-RU" sz="40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4000" b="1" dirty="0" smtClean="0">
                <a:solidFill>
                  <a:srgbClr val="002060"/>
                </a:solidFill>
                <a:latin typeface="+mn-lt"/>
              </a:rPr>
              <a:t>РАЗВИТИЯ АУДИТОРСКОЙ ДЕЯТЕЛЬНОСТИ </a:t>
            </a:r>
            <a:br>
              <a:rPr lang="ru-RU" sz="40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4000" b="1" dirty="0" smtClean="0">
                <a:solidFill>
                  <a:srgbClr val="002060"/>
                </a:solidFill>
                <a:latin typeface="+mn-lt"/>
              </a:rPr>
              <a:t>В РОССИЙСКОЙ ФЕДЕРАЦИИ</a:t>
            </a:r>
            <a:br>
              <a:rPr lang="ru-RU" sz="40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4000" b="1" dirty="0" smtClean="0">
                <a:solidFill>
                  <a:srgbClr val="002060"/>
                </a:solidFill>
                <a:latin typeface="+mn-lt"/>
              </a:rPr>
              <a:t>НА ПЕРИОД ДО 2024 ГОДА</a:t>
            </a:r>
            <a:endParaRPr lang="ru-RU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2900" dirty="0" smtClean="0">
                <a:solidFill>
                  <a:srgbClr val="002060"/>
                </a:solidFill>
              </a:rPr>
              <a:t>Приказ Министерства финансов от 29.11.2019 № 1592</a:t>
            </a:r>
            <a:endParaRPr lang="ru-RU" sz="29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463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4023" y="191069"/>
            <a:ext cx="11095631" cy="518615"/>
          </a:xfrm>
        </p:spPr>
        <p:txBody>
          <a:bodyPr>
            <a:normAutofit fontScale="90000"/>
          </a:bodyPr>
          <a:lstStyle/>
          <a:p>
            <a:pPr marL="457200" indent="540385"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Статистика </a:t>
            </a:r>
            <a:r>
              <a:rPr lang="ru-RU" sz="2700" b="1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типов выявленных нарушений (по критерию существенности)</a:t>
            </a:r>
            <a:r>
              <a:rPr lang="ru-RU" sz="2800" b="1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3235329"/>
              </p:ext>
            </p:extLst>
          </p:nvPr>
        </p:nvGraphicFramePr>
        <p:xfrm>
          <a:off x="464023" y="709683"/>
          <a:ext cx="11204812" cy="5933435"/>
        </p:xfrm>
        <a:graphic>
          <a:graphicData uri="http://schemas.openxmlformats.org/drawingml/2006/table">
            <a:tbl>
              <a:tblPr firstRow="1" firstCol="1" bandRow="1"/>
              <a:tblGrid>
                <a:gridCol w="5893731"/>
                <a:gridCol w="1828626"/>
                <a:gridCol w="1595565"/>
                <a:gridCol w="1886890"/>
              </a:tblGrid>
              <a:tr h="638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контроля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случаев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1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Несущественное нарушение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АО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ИА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Несущественное нарушение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46,03%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1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Устранимое существенное нарушение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АО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ИА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Устранимое существенное нарушение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9,21%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Неустранимое существенное нарушение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АО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ИА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Неустранимое существенное нарушение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35,92%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Грубое нарушение 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АО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ИА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Грубое нарушение 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8,84%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нарушений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Нарушения не выявлены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АО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ИА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Нарушения не выявлены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4877-B4F1-4D7E-B7AD-06F04016D06F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59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10905" y="0"/>
            <a:ext cx="10912522" cy="518615"/>
          </a:xfrm>
        </p:spPr>
        <p:txBody>
          <a:bodyPr>
            <a:normAutofit fontScale="90000"/>
          </a:bodyPr>
          <a:lstStyle/>
          <a:p>
            <a:pPr marL="457200" indent="540385"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Статистика </a:t>
            </a:r>
            <a:r>
              <a:rPr lang="ru-RU" sz="2400" b="1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типов выявленных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нарушений (по критерию НПА)</a:t>
            </a:r>
            <a:r>
              <a:rPr lang="ru-RU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latin typeface="+mn-lt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/>
          </p:nvPr>
        </p:nvGraphicFramePr>
        <p:xfrm>
          <a:off x="313898" y="511832"/>
          <a:ext cx="11709781" cy="6039094"/>
        </p:xfrm>
        <a:graphic>
          <a:graphicData uri="http://schemas.openxmlformats.org/drawingml/2006/table">
            <a:tbl>
              <a:tblPr firstRow="1" firstCol="1" bandRow="1"/>
              <a:tblGrid>
                <a:gridCol w="10114288"/>
                <a:gridCol w="769256"/>
                <a:gridCol w="826237"/>
              </a:tblGrid>
              <a:tr h="2625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2" marR="3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2" marR="3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2" marR="3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251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Нарушения Федерального закона от 30.12.2008 № 307-ФЗ «Об аудиторской деятельности» (Федеральный закон № 307-ФЗ)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2" marR="3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258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2" marR="3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10,11%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2" marR="3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1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Нарушения Федеральных стандартов аудиторской деятельности (ФСАД) и Федеральных правил (стандартов) аудиторской деятельности (ФПСАД)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2" marR="3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1657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2" marR="3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67,17%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2" marR="3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25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Нарушение Кодекса профессиональной этики аудиторов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2" marR="3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2" marR="3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0,33%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2" marR="3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5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Нарушение Правил независимости аудиторов и аудиторских организаций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2" marR="3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2" marR="3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0,56%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2" marR="3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5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Нарушения международных стандартов аудита (МСА, МСКК, МСОП, МСЗОУ, МССУ)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2" marR="3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358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2" marR="3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15,25%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2" marR="3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877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Нарушения в области противодействия легализации (отмыванию) доходов, полученных преступным путем, и финансированию терроризма (ФЗ № 115-ФЗ от 07.08.2001 г. и НПА, принятые в целях реализации ФЗ № 115-ФЗ)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2" marR="3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2" marR="3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0,17%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2" marR="3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1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1Д.Контроль устранения нарушений, выявленных в ходе предыдущей внешней проверки качества работы согласно Плану мероприятий и Отчету по устранению нарушений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2" marR="3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2" marR="3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0,32%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2" marR="3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1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2Д.Несоблюдение аудиторской организацией, аудитором требований законодательства в области противодействия коррупции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2" marR="3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2" marR="3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0,30%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2" marR="3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1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3Д.Несоблюдение аудиторской организацией, аудитором требований законодательства по борьбе с подкупом иностранных лиц при осуществлении международных коммерческих сделок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2" marR="3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2" marR="3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0,23%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2" marR="3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1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4Д.Несоблюдение аудиторской организацией требований по раскрытию аудиторской организацией информации на своем официальном Интернет-сайте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2" marR="3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2" marR="3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2,77%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2" marR="3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1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5Д.Выявление в деятельности аудиторской организации признаков недобросовестной конкуренции на рынке аудиторских услуг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2" marR="3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2" marR="3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0,14%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2" marR="3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5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6Д. Проверка отчетности по аудиторской деятельности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2" marR="3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2" marR="3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2,65%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2" marR="3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5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итог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2" marR="3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2444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2" marR="3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2" marR="36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4877-B4F1-4D7E-B7AD-06F04016D06F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3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58756" y="85207"/>
            <a:ext cx="10515600" cy="4743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9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Типовые нарушения, выявленные по результатам ВККР</a:t>
            </a:r>
            <a:br>
              <a:rPr lang="ru-RU" sz="29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5047434"/>
              </p:ext>
            </p:extLst>
          </p:nvPr>
        </p:nvGraphicFramePr>
        <p:xfrm>
          <a:off x="466298" y="559559"/>
          <a:ext cx="11259403" cy="6012733"/>
        </p:xfrm>
        <a:graphic>
          <a:graphicData uri="http://schemas.openxmlformats.org/drawingml/2006/table">
            <a:tbl>
              <a:tblPr firstRow="1" firstCol="1" bandRow="1"/>
              <a:tblGrid>
                <a:gridCol w="762001"/>
                <a:gridCol w="95534"/>
                <a:gridCol w="1080446"/>
                <a:gridCol w="6660107"/>
                <a:gridCol w="1216205"/>
                <a:gridCol w="1445110"/>
              </a:tblGrid>
              <a:tr h="56188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Код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1" marR="60681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1" marR="60681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НПА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1" marR="60681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1" marR="60681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1" marR="60681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от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итога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разделу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1" marR="60681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08996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2. Нарушения Федеральных стандартов аудиторской деятельности (ФСАД) и Федеральных правил (стандартов) аудиторской деятельности (ФПСАД)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88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-ExtB" panose="02010609060101010101" pitchFamily="49" charset="-122"/>
                          <a:cs typeface="Times New Roman" panose="02020603050405020304" pitchFamily="18" charset="0"/>
                        </a:rPr>
                        <a:t>2.1.9.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-ExtB" panose="02010609060101010101" pitchFamily="49" charset="-122"/>
                          <a:cs typeface="Times New Roman" panose="02020603050405020304" pitchFamily="18" charset="0"/>
                        </a:rPr>
                        <a:t>пункты 9, 25 ФСАД 1/2010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-ExtB" panose="02010609060101010101" pitchFamily="49" charset="-122"/>
                          <a:cs typeface="Times New Roman" panose="02020603050405020304" pitchFamily="18" charset="0"/>
                        </a:rPr>
                        <a:t>Нарушение требований к прилагаемой к аудиторскому заключению бухгалтерской (финансовой) отчетности, в частности,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-ExtB" panose="02010609060101010101" pitchFamily="49" charset="-122"/>
                          <a:cs typeface="Times New Roman" panose="02020603050405020304" pitchFamily="18" charset="0"/>
                        </a:rPr>
                        <a:t>ПРАВИЛ ДАТИРОВАНИЯ, ПРОШИВКИ, НУМЕРАЦИИ И ПОДПИСАНИЯ 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SimSun-ExtB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-ExtB" panose="02010609060101010101" pitchFamily="49" charset="-122"/>
                          <a:cs typeface="Times New Roman" panose="02020603050405020304" pitchFamily="18" charset="0"/>
                        </a:rPr>
                        <a:t>197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-ExtB" panose="02010609060101010101" pitchFamily="49" charset="-122"/>
                          <a:cs typeface="Times New Roman" panose="02020603050405020304" pitchFamily="18" charset="0"/>
                        </a:rPr>
                        <a:t>8,06%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288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-ExtB" panose="02010609060101010101" pitchFamily="49" charset="-122"/>
                          <a:cs typeface="Times New Roman" panose="02020603050405020304" pitchFamily="18" charset="0"/>
                        </a:rPr>
                        <a:t>2.1.2.1.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-ExtB" panose="02010609060101010101" pitchFamily="49" charset="-122"/>
                          <a:cs typeface="Times New Roman" panose="02020603050405020304" pitchFamily="18" charset="0"/>
                        </a:rPr>
                        <a:t>подпункт "а" пункта 3 ФСАД 1/2010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SimSun-ExtB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-ExtB" panose="02010609060101010101" pitchFamily="49" charset="-122"/>
                          <a:cs typeface="Times New Roman" panose="02020603050405020304" pitchFamily="18" charset="0"/>
                        </a:rPr>
                        <a:t>АУДИТОРСКОЕ ЗАКЛЮЧЕНИЕ НЕ СОДЕРЖИТ НАИМЕНОВАНИЕ "АУДИТОРСКОЕ ЗАКЛЮЧЕНИЕ" ИЛИ СОДЕРЖИТ ИНОЕ НАИМЕНОВАНИЕ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SimSun-ExtB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-ExtB" panose="02010609060101010101" pitchFamily="49" charset="-122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-ExtB" panose="02010609060101010101" pitchFamily="49" charset="-122"/>
                          <a:cs typeface="Times New Roman" panose="02020603050405020304" pitchFamily="18" charset="0"/>
                        </a:rPr>
                        <a:t>2,95%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1833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-ExtB" panose="02010609060101010101" pitchFamily="49" charset="-122"/>
                          <a:cs typeface="Times New Roman" panose="02020603050405020304" pitchFamily="18" charset="0"/>
                        </a:rPr>
                        <a:t>2.1.2.2.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-ExtB" panose="02010609060101010101" pitchFamily="49" charset="-122"/>
                          <a:cs typeface="Times New Roman" panose="02020603050405020304" pitchFamily="18" charset="0"/>
                        </a:rPr>
                        <a:t>подпункт "б" пункта 3 ФСАД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-ExtB" panose="02010609060101010101" pitchFamily="49" charset="-122"/>
                          <a:cs typeface="Times New Roman" panose="02020603050405020304" pitchFamily="18" charset="0"/>
                        </a:rPr>
                        <a:t>1/2010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SimSun-ExtB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-ExtB" panose="02010609060101010101" pitchFamily="49" charset="-122"/>
                          <a:cs typeface="Times New Roman" panose="02020603050405020304" pitchFamily="18" charset="0"/>
                        </a:rPr>
                        <a:t>Аудиторское заключение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-ExtB" panose="02010609060101010101" pitchFamily="49" charset="-122"/>
                          <a:cs typeface="Times New Roman" panose="02020603050405020304" pitchFamily="18" charset="0"/>
                        </a:rPr>
                        <a:t>НЕ СОДЕРЖИТ УКАЗАНИЕ АДРЕСАТА (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-ExtB" panose="02010609060101010101" pitchFamily="49" charset="-122"/>
                          <a:cs typeface="Times New Roman" panose="02020603050405020304" pitchFamily="18" charset="0"/>
                        </a:rPr>
                        <a:t>акционеры акционерного общества, участники общества с ограниченной ответственностью, иные лица) или содержит некорректные соответствующие данные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-ExtB" panose="02010609060101010101" pitchFamily="49" charset="-122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-ExtB" panose="02010609060101010101" pitchFamily="49" charset="-122"/>
                          <a:cs typeface="Times New Roman" panose="02020603050405020304" pitchFamily="18" charset="0"/>
                        </a:rPr>
                        <a:t>2,17%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941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-ExtB" panose="02010609060101010101" pitchFamily="49" charset="-122"/>
                          <a:cs typeface="Times New Roman" panose="02020603050405020304" pitchFamily="18" charset="0"/>
                        </a:rPr>
                        <a:t>2.1.17.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-ExtB" panose="02010609060101010101" pitchFamily="49" charset="-122"/>
                          <a:cs typeface="Times New Roman" panose="02020603050405020304" pitchFamily="18" charset="0"/>
                        </a:rPr>
                        <a:t>пункт 25 ФСАД 1/2010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-ExtB" panose="02010609060101010101" pitchFamily="49" charset="-122"/>
                          <a:cs typeface="Times New Roman" panose="02020603050405020304" pitchFamily="18" charset="0"/>
                        </a:rPr>
                        <a:t>Нарушение индивидуальным аудитором, аудиторской организацией требований к порядку оформления аудиторского заключения и прилагаемой бухгалтерской (финансовой) отчетности, которые должны быть пронумерованы, прошнурованы, опечатаны печатью индивидуального аудитора, аудиторской организации. Примечание: данное нарушение касается исключительно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-ExtB" panose="02010609060101010101" pitchFamily="49" charset="-122"/>
                          <a:cs typeface="Times New Roman" panose="02020603050405020304" pitchFamily="18" charset="0"/>
                        </a:rPr>
                        <a:t>ПОРЯДКА ОФОРМЛЕНИЯ АУДИТОРСКОГО ЗАКЛЮЧЕНИЯ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SimSun-ExtB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-ExtB" panose="02010609060101010101" pitchFamily="49" charset="-122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-ExtB" panose="02010609060101010101" pitchFamily="49" charset="-122"/>
                          <a:cs typeface="Times New Roman" panose="02020603050405020304" pitchFamily="18" charset="0"/>
                        </a:rPr>
                        <a:t>2,13%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4877-B4F1-4D7E-B7AD-06F04016D06F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79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65580" y="0"/>
            <a:ext cx="10515600" cy="64480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9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Типовые нарушения, выявленные по результатам ВККР</a:t>
            </a:r>
            <a:br>
              <a:rPr lang="ru-RU" sz="29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2214815"/>
              </p:ext>
            </p:extLst>
          </p:nvPr>
        </p:nvGraphicFramePr>
        <p:xfrm>
          <a:off x="586855" y="644809"/>
          <a:ext cx="11273050" cy="5881881"/>
        </p:xfrm>
        <a:graphic>
          <a:graphicData uri="http://schemas.openxmlformats.org/drawingml/2006/table">
            <a:tbl>
              <a:tblPr firstRow="1" firstCol="1" bandRow="1"/>
              <a:tblGrid>
                <a:gridCol w="601203"/>
                <a:gridCol w="1336778"/>
                <a:gridCol w="6960358"/>
                <a:gridCol w="1009934"/>
                <a:gridCol w="1364777"/>
              </a:tblGrid>
              <a:tr h="780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Код 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1" marR="60681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НПА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1" marR="60681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1" marR="60681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1" marR="60681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от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итога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разделу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1" marR="60681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17808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2. Нарушения Федеральных стандартов аудиторской деятельности (ФСАД) и Федеральных правил (стандартов) аудиторской деятельности (ФПСАД)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25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2.9.6.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 6 ФПСАД № 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НАРУШЕНИЕ ПОРЯДКА ОФОРМЛЕНИЯ РАБОЧИХ ДОКУМЕНТОВ,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составление рабочих документов без указания дат их создания (при отсутствии признаков создания рабочих документов после завершения аудита)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1,76%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16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2.16.3.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 6 ФПСАД № 12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договоре на аудит и / или в письме о проведении аудита не указаны основные условия проведения аудита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1,60%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5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2.26.5.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 14, 23 ФПСАД № 26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Несоблюдение индивидуальным аудитором или аудиторской организацией обязанности указать в своем аудиторском заключении на тот факт, что соответствующие показатели за предыдущий период не были проверены, если аудит бухгалтерской (финансовой) отчетности за предыдущий период не проводился.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1,10%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5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2.19.2.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 33 ФПСАД № 18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Несоблюдение индивидуальным аудитором или аудиторской организацией требований по самостоятельной отсылке запросов третьим лицам и самостоятельном их получении от третьих лиц, если были предприняты меры, направленные на подтверждение полученной от третьих лиц информации.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0,86%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4877-B4F1-4D7E-B7AD-06F04016D06F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06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04164" y="-137092"/>
            <a:ext cx="10515600" cy="3957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9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Типовые нарушения, выявленные по результатам ВККР</a:t>
            </a:r>
            <a:br>
              <a:rPr lang="ru-RU" sz="29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8994809"/>
              </p:ext>
            </p:extLst>
          </p:nvPr>
        </p:nvGraphicFramePr>
        <p:xfrm>
          <a:off x="341194" y="258692"/>
          <a:ext cx="11641539" cy="6387582"/>
        </p:xfrm>
        <a:graphic>
          <a:graphicData uri="http://schemas.openxmlformats.org/drawingml/2006/table">
            <a:tbl>
              <a:tblPr firstRow="1" firstCol="1" bandRow="1"/>
              <a:tblGrid>
                <a:gridCol w="471768"/>
                <a:gridCol w="1165962"/>
                <a:gridCol w="7964113"/>
                <a:gridCol w="1123914"/>
                <a:gridCol w="915782"/>
              </a:tblGrid>
              <a:tr h="382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1" marR="60681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НПА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1" marR="60681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1" marR="60681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1" marR="60681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1" marR="60681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411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2. Нарушения 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международных стандартов аудита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949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5.29.7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П.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21-23, 28, 33, 37, 48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MCA 700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П.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16, 20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МСА 705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АУДИТОРСКОЕ ЗАКЛЮЧЕНИЕ ПО ФОРМЕ НЕ СООТВЕТСТВУЕТ УСТАНОВЛЕННЫМ МСА 700 ТРЕБОВАНИЯМ, в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том числе отсутствует или применена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НЕНАДЛЕЖАЩАЯ ФОРМУЛИРОВКА ЗАГОЛОВКА АУДИТОРСКОГО ЗАКЛЮЧЕНИЯ, ЗАГОЛОВКОВ СООТВЕТСТВУЮЩИХ РАЗДЕЛОВ, ОТСУТСТВУЕТ ИЛИ НЕВЕРНО УКАЗАН </a:t>
                      </a:r>
                      <a:r>
                        <a:rPr lang="ru-RU" sz="1600" b="1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АДРЕСАт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аудиторского заключения, необходимая информация об аудиторской организации или индивидуальном аудиторе и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аудируемом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лице.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0,98%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03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5.7.1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пункты 11, 12 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MCA 260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Индивидуальный аудитор или аудиторская организация не определили соответствующее лицо или лица в структуре корпоративного управления организации, с которыми они будут осуществлять информационное взаимодействие.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0,61%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118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5.17.1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пункт 7 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MCA 505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Индивидуальный аудитор или аудиторская организация не определили третьи лица и информацию, которая должна быть подтверждена или запрошена, и (или) запросы не содержат информации об аудиторской организации, и (или) индивидуальный аудитор или аудиторская организация не контролировали отправку запросов.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0,41%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118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5.7.2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пункт 14 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MCA 260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Индивидуальный аудитор или аудиторская </a:t>
                      </a:r>
                      <a:r>
                        <a:rPr lang="ru-RU" sz="1600" b="1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органи-зация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не проинформировали лиц, отвечающих за корпоративное управление, о своих обязанностях в отношении аудита финансовой отчетности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0,33%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5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5.7.7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пункты 19, 23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MCA 260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Индивидуальный аудитор или аудиторская организация письменно не проинформировали лиц, отвечающих за корпоративное управление, о значимых вопросах, выявленных в ходе аудита или если информация сообщается в устной форме, индивидуальным аудитором или аудиторской организацией не отражены эти вопросы в документации вместе с информацией о том, кто и когда был о них проинформирован.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0,33%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4877-B4F1-4D7E-B7AD-06F04016D06F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56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709178"/>
            <a:ext cx="9601196" cy="49182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ЦЕЛЕВОЕ СОСТОЯНИЕ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760561"/>
            <a:ext cx="9601196" cy="4115307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46160" y="1201004"/>
            <a:ext cx="10331356" cy="6204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ПОЭТАПНОЕ ВНЕДРЕНИЕ ИНСТИТУТА ПРОФЕССИОНАЛЬНОГО СУЖДЕНИЯ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858311" y="4531638"/>
            <a:ext cx="3381230" cy="16548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СТАНОВЛЕНИЯ МЕХАНИЗМОВ ВЗАИМОДЕЙСТВИЯ С  УЧАСТНИКАМИ  ПРОЦЕССА ВККР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24084" y="4324119"/>
            <a:ext cx="3616662" cy="18624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 СОВЕРШЕНСТВОВАНИЕ ПРОЦЕДУРЫ В  УСЛОВИЯХ НЕОБХОДИМОСТИ АДАПТАЦИИ ВНУТРЕННИХ ПРОЦЕССОВ СУБЪЕКТОВ ВККР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72135" y="3083199"/>
            <a:ext cx="4349083" cy="13101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 ВОВЛЕЧЕННОСТЬ УЧАСТНИКОВ РЫНКА, ЧТО ПОЗВОЛИТ СДЕЛАТЬ ПРОЗРАЧНОЙ И ЭФФЕКТИВНОЙ, А ТАКЖЕ ПОВЫСИТ ЕЕ НАДЕЖНОСТЬ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7836" y="1994398"/>
            <a:ext cx="3148085" cy="10517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 ЭТАП: КОНТРОЛЬ СОБЛЮДЕНИЯ ЭТИЧЕСКИХ НОРМ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65325" y="1926451"/>
            <a:ext cx="3880514" cy="10517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2 ЭТАП: РАСПРОСТРАНИЕ НА КОНТРОЛЬ ЗА СОБЛЮДЕНИЕМ СТАНДАРТОВ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0780" y="3207062"/>
            <a:ext cx="3198695" cy="10517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НАКОПЛЕНИЕ  ОПЫТА И РЕЗУЛЬТАТОВ ПРИМЕНЕНИЯ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053084" y="3083199"/>
            <a:ext cx="484632" cy="2155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1537716" y="4189300"/>
            <a:ext cx="484632" cy="2155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406223" y="4855875"/>
            <a:ext cx="342337" cy="7989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8515005" y="4369159"/>
            <a:ext cx="484632" cy="2584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>
            <a:off x="10263339" y="2814367"/>
            <a:ext cx="484632" cy="2584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6359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4917" y="624007"/>
            <a:ext cx="9601196" cy="6518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ПЕРСПЕКТИВЫ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7922" y="1275815"/>
            <a:ext cx="10645254" cy="460005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55093" y="1275815"/>
            <a:ext cx="4739194" cy="11772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ОБЕСПЕЧЕНИЕ ДОЛЖНОГО УРОВНЯ КВАЛИФИКАЦИИ СПЕЦИАЛИСТОВ, ВОВЛЕЧЕННЫХ В ПРОЦЕСС ПРИНЯТИЯ РЕШЕНИЙ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04344" y="1260831"/>
            <a:ext cx="4918831" cy="11085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ОБЕСПЕЧЕНИЕ НЕЗАВИСИМОСТИ И БЕСПРИСТРАСТНОСТИ РЕШЕНИЙ СУБЪЕКТА ВККР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32297" y="2608432"/>
            <a:ext cx="4665542" cy="10099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ПРИНЯТИЕ НЕОБХОДИМЫХ МЕР ДЛЯ ИСКЛЮЧЕНИЯ ФАКТОРОВ КОРРУППЦИОГЕННОСТИ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84917" y="4383604"/>
            <a:ext cx="4341118" cy="12256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ОБЕСПЕЧЕНИЕ ПОСТОЯННОГО КОНСТРУКТИВНОГО ДИАЛОГА С ОБЪЕКТАМИ ВККР</a:t>
            </a: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61797" y="3747626"/>
            <a:ext cx="5857164" cy="1045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ВОЗМОЖНОСТЬ ОБЖАЛОВАНИЯ РЕШЕНИЙ СУБЪЕКТА ВККР В ДОСУДЕБНОМ ПОРЯДКЕ С ПРИВЛЕЧЕНИЕМ НЕЗАВИСИМЫХ ЭКСПЕРТОВ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27845" y="4880918"/>
            <a:ext cx="5691116" cy="10099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ОБЕСПЕЧЕНИЕ ОТКРЫТОСТИ И ПУБЛИЧНОСТИ ПРИНИМАЕМЫХ СУБЪЕКТАМИ ВККР РЕШЕНИЙ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Тройная стрелка влево/вправо/вверх 10"/>
          <p:cNvSpPr/>
          <p:nvPr/>
        </p:nvSpPr>
        <p:spPr>
          <a:xfrm rot="10800000">
            <a:off x="5439820" y="1758040"/>
            <a:ext cx="1018992" cy="850392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стрелка влево/вверх 11"/>
          <p:cNvSpPr/>
          <p:nvPr/>
        </p:nvSpPr>
        <p:spPr>
          <a:xfrm rot="7731317">
            <a:off x="5360319" y="4358530"/>
            <a:ext cx="850392" cy="85039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0596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ttp://img1.liveinternet.ru/images/attach/c/9/106/7/106007193_24fd5eb5e8a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3125" y1="15156" x2="23125" y2="15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829" y="2592933"/>
            <a:ext cx="3816424" cy="38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2586066" y="1024909"/>
            <a:ext cx="6725265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4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49576" y="2481275"/>
            <a:ext cx="5998244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КОБОЗЕВА Н.В.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член Правления СРО ААС,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Зам. Председателя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Комиссии по контролю качества СРО ААС,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директор по контролю качества СРО  ААС</a:t>
            </a:r>
          </a:p>
          <a:p>
            <a:pPr algn="ctr">
              <a:defRPr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koboze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va@auditor-sro.org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www.auditor-sro.org </a:t>
            </a:r>
          </a:p>
          <a:p>
            <a:pPr algn="ctr">
              <a:defRPr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тел.: (495) 734-04-70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4877-B4F1-4D7E-B7AD-06F04016D06F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64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</a:rPr>
              <a:t>НЕДОСТАТОК СИСТЕМЫ ВККР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Существенным недостатком внешнего контроля качества работы аудиторских организаций, аудиторов остается ИСПОЛЬЗОВАНИЕ ФОРМАЛЬНЫХ ПОДХОДОВ.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 Одной из причин этого является </a:t>
            </a:r>
            <a:r>
              <a:rPr lang="ru-RU" b="1" u="sng" dirty="0" smtClean="0">
                <a:solidFill>
                  <a:srgbClr val="002060"/>
                </a:solidFill>
              </a:rPr>
              <a:t>ограниченность правовых возможностей контролирующих органов по реализации содержательных подходов к оценке рисков аудиторской деятельности и деятельности конкретных субъектов </a:t>
            </a:r>
            <a:r>
              <a:rPr lang="ru-RU" b="1" dirty="0" smtClean="0">
                <a:solidFill>
                  <a:srgbClr val="002060"/>
                </a:solidFill>
              </a:rPr>
              <a:t>в целом.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58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97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b="1" dirty="0" smtClean="0">
                <a:solidFill>
                  <a:srgbClr val="002060"/>
                </a:solidFill>
                <a:latin typeface="+mn-lt"/>
              </a:rPr>
              <a:t>Ключевые действия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96287"/>
            <a:ext cx="10515600" cy="518067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14223686"/>
              </p:ext>
            </p:extLst>
          </p:nvPr>
        </p:nvGraphicFramePr>
        <p:xfrm>
          <a:off x="710442" y="504966"/>
          <a:ext cx="10771116" cy="5186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228299" y="5354010"/>
            <a:ext cx="968991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ПЕРЕХОД  ОТ ФОРМАЛЬНОГО КОНТРОЛЯ К КОНТРОЛЮ ПО СУЩЕСТВУ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340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0516" y="88403"/>
            <a:ext cx="10515600" cy="102694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НЕДОСТАТКИ ФОРМАЛЬНОГО ПОДХОДА ПРИ КОНТРОЛЕ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33415" y="1326322"/>
            <a:ext cx="5157787" cy="8239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ФОРМАЛЬНЫЙ ПОДХОД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295400" y="2505074"/>
            <a:ext cx="4718304" cy="337079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КОНТРОЛЬ, ОСНОВАННЫЙ ИСКЛЮЧИТЕЛЬНО НА ЖЕСТКИХ ПРАВИЛАХ (ИМПЕРАТИВНЫХ НОРМАХ И ТРЕБОВАНИЯХ)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148316" y="1392072"/>
            <a:ext cx="5183188" cy="55955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НЕДОСТАТКИ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6180670" y="2376134"/>
            <a:ext cx="4718304" cy="349973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82937" y="2505074"/>
            <a:ext cx="4026090" cy="16772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НЕ ВСЕГДА ПОЗВОЛЯЕТ ОПЕРАТИВНО РЕАГИРОВАТЬ И УЧИТЫВАТЬ ИЗМЕНЯЮЩИЕСЯ УСЛОВИЯ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7986660" y="2042322"/>
            <a:ext cx="1373270" cy="2866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941555" y="4462664"/>
            <a:ext cx="4094328" cy="15832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ПРЕПЯТСТВУЮТ РАЗВИТИЮ БИЗНЕСА И ВНЕДРЕНИЮ ИННОВАЦИЙ ДО ВНЕСЕНИЯ НЕОБХОДИМЫХ ИЗМЕНЕНИЙ В НОРМАТИВНУЮ БАЗУ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2725673" y="2081997"/>
            <a:ext cx="1373270" cy="2941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6318913" y="1530097"/>
            <a:ext cx="464024" cy="830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964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7421"/>
            <a:ext cx="10515600" cy="74200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+mn-lt"/>
              </a:rPr>
              <a:t>ПРЕИМУЩЕСТВА КОНТРОЛЯ ПО СУЩЕСТВУ</a:t>
            </a:r>
            <a:endParaRPr lang="ru-RU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910" y="1069766"/>
            <a:ext cx="10807890" cy="556304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38200" y="1111494"/>
            <a:ext cx="5139519" cy="1809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ОБЕСПЕЧЕНИЕ  БАЛАНСА ПРИМЕНЕНИЯ ЖЕСТКО РЕГЛАМЕНТИРОВАННЫХ ПРОЦЕДУР И ОЦЕНКИ КАЧЕСТВЕННЫХ ХАРАКТЕРИСТИК ДЕЯТЕЛЬНОСТИ ОБЪЕКТА КОНТРОЛЯ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02542" y="3439658"/>
            <a:ext cx="9894626" cy="12514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ОЦЕНКА СОБЛЮДЕНИЯ ОБЪЕКТОМ КОНТРОЛЯ УСТАНОВЛЕННЫХ ПРИНЦИПОВ СО СМЕЩЕНИЕМ ФОКУСА НАДЗОРА В СТОРОНУ ОЦЕНКИ НЕ КОЛИЧЕСТВЕННЫХ, А КАЧЕСТВЕННЫХ ПОКАЗАТЕЛЕЙ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74209" y="5050945"/>
            <a:ext cx="8557146" cy="7454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ВНЕДРЕНИЕ И ПРИМЕНЕНИЕ ИНСТИТУТА МОТИВИРОВАННОГО (ПРОФЕССИОНАЛЬНОГО) СУЖДЕНИЯ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97721" y="1082120"/>
            <a:ext cx="5083791" cy="18064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ВОЗМОЖНОСТЬ ИСКЛЮЧАТЬ НЕГАТИВНЫЕ ТЕНДЕНЦИИ И ПРЕВЕНТИВНО РЕАГИРОВАТЬ НА ВОЗНИКАЮЩИЕ РИСКИ</a:t>
            </a:r>
          </a:p>
          <a:p>
            <a:pPr algn="ctr"/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3350916" y="786336"/>
            <a:ext cx="1150393" cy="1870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8164419" y="772151"/>
            <a:ext cx="1150393" cy="187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войная стрелка вверх/вниз 13"/>
          <p:cNvSpPr/>
          <p:nvPr/>
        </p:nvSpPr>
        <p:spPr>
          <a:xfrm>
            <a:off x="5784876" y="2702257"/>
            <a:ext cx="605688" cy="76025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5520803" y="4787480"/>
            <a:ext cx="1150393" cy="187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514901" y="5868754"/>
            <a:ext cx="151490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ЦЕЛЬ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148919" y="5934487"/>
            <a:ext cx="6905767" cy="734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ПРЕДУПРЕЖДЕНИЕ РИСКОВ ОРГАНИЗАЦИЙ НА РАННЕЙ СТАДИИ С ЦЕЛЬЮ ЗАЩИТЫ ИНТЕРЕСОВ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3370322" y="5946756"/>
            <a:ext cx="438078" cy="730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520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195" y="365125"/>
            <a:ext cx="11477766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ПРОФЕССИОНАЛЬНОЕ СУЖДЕНИЕ: </a:t>
            </a:r>
            <a:br>
              <a:rPr lang="ru-RU" sz="3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ПОНЯТИЙНЫЙ АППАРАТ МСА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690689"/>
            <a:ext cx="9601196" cy="418518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b="1" u="sng" dirty="0" smtClean="0">
                <a:solidFill>
                  <a:srgbClr val="002060"/>
                </a:solidFill>
              </a:rPr>
              <a:t>ПРОФЕССИОНАЛЬНОЕ СУЖДЕНИЕ </a:t>
            </a:r>
            <a:r>
              <a:rPr lang="ru-RU" b="1" dirty="0" smtClean="0">
                <a:solidFill>
                  <a:srgbClr val="002060"/>
                </a:solidFill>
              </a:rPr>
              <a:t>(</a:t>
            </a:r>
            <a:r>
              <a:rPr lang="ru-RU" b="1" dirty="0" err="1" smtClean="0">
                <a:solidFill>
                  <a:srgbClr val="002060"/>
                </a:solidFill>
              </a:rPr>
              <a:t>Professional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judgment</a:t>
            </a:r>
            <a:r>
              <a:rPr lang="ru-RU" b="1" dirty="0" smtClean="0">
                <a:solidFill>
                  <a:srgbClr val="002060"/>
                </a:solidFill>
              </a:rPr>
              <a:t>) - применение соответствующих </a:t>
            </a:r>
            <a:r>
              <a:rPr lang="ru-RU" b="1" u="sng" dirty="0" smtClean="0">
                <a:solidFill>
                  <a:srgbClr val="002060"/>
                </a:solidFill>
              </a:rPr>
              <a:t>знаний, опыта и навыков </a:t>
            </a:r>
            <a:r>
              <a:rPr lang="ru-RU" b="1" dirty="0" smtClean="0">
                <a:solidFill>
                  <a:srgbClr val="002060"/>
                </a:solidFill>
              </a:rPr>
              <a:t>в контексте стандартов аудита, бухгалтерского учета и этических стандартов, при принятии обоснованных решений о надлежащих планах действий в обстоятельствах конкретного аудиторского задания.</a:t>
            </a:r>
            <a:endParaRPr lang="ru-RU" dirty="0" smtClean="0"/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(СЛОВАРЬ ТЕРМИНОВ </a:t>
            </a:r>
            <a:r>
              <a:rPr lang="ru-RU" dirty="0" smtClean="0">
                <a:solidFill>
                  <a:srgbClr val="002060"/>
                </a:solidFill>
              </a:rPr>
              <a:t>в контексте документов, содержащих международные стандарты аудита и признанных в установленном порядке применимыми на территории Российской Федерации, и во взаимосвязи с ними)</a:t>
            </a:r>
          </a:p>
        </p:txBody>
      </p:sp>
    </p:spTree>
    <p:extLst>
      <p:ext uri="{BB962C8B-B14F-4D97-AF65-F5344CB8AC3E}">
        <p14:creationId xmlns:p14="http://schemas.microsoft.com/office/powerpoint/2010/main" val="1071044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312" y="69490"/>
            <a:ext cx="11436823" cy="776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ПРИМЕНЕНИЕ ПРОФЕССИОНАЛЬНОГО СУЖДЕНИЯ В РОССИЙСКОЙ НАДЗОРНОЙ ПРАКТИКЕ</a:t>
            </a: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5312" y="846162"/>
            <a:ext cx="11087666" cy="55546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83336" y="846162"/>
            <a:ext cx="5820773" cy="641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НАДЗОРНАЯ ПРАКТИКА БАНКА РОССИИ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26354" y="1640629"/>
            <a:ext cx="9157647" cy="941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ЗАКОНОДАТЕЛЬНО ПРЕДУСМОТРЕНО ПРАВО БАНКА РОССИИ НА ПРИМЕНЕНИЕ МОТИВИРОВАННОГО (ПРОФЕССИОНАЛЬНОГО) СУЖДЕНИЯ В РЯДЕ ОБЛАСТЕЙ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859809" y="3002509"/>
            <a:ext cx="3556950" cy="214369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В ЦЕЛЯХ ПРИЗНАНИЯ ЛИЦА ЛИЦОМ, СВЯЗАННЫМ С КРЕДИТНОЙ ОРГАНИЗАЦИЕЙ (ВХОДЯЩИМ В ГРУППУ СВЯЗАННЫХ С КРЕДИТНОЙ ОРГАНИЗАЦИЕЙ </a:t>
            </a:r>
            <a:r>
              <a:rPr lang="ru-RU" b="1" dirty="0" smtClean="0">
                <a:solidFill>
                  <a:srgbClr val="002060"/>
                </a:solidFill>
              </a:rPr>
              <a:t>ЛИЦ)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с двумя усеченными противолежащими углами 6"/>
          <p:cNvSpPr/>
          <p:nvPr/>
        </p:nvSpPr>
        <p:spPr>
          <a:xfrm>
            <a:off x="4525938" y="2968890"/>
            <a:ext cx="3583674" cy="214369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ПРИ ОПРЕДЕЛЕНИИ МАКСИМАЛЬНОГО РАЗМЕРА РИСКА НА СВЯЗАННОЕ С КРЕДИТНОЙ ОРГАНИЗАЦИЕЙ ЛИЦО (ГРУППУ СВЯЗАННЫХ С КРЕДИТНОЙ ОРГАНИЗАЦИЕЙ ЛИЦ</a:t>
            </a:r>
            <a:r>
              <a:rPr lang="ru-RU" b="1" dirty="0" smtClean="0">
                <a:solidFill>
                  <a:srgbClr val="002060"/>
                </a:solidFill>
              </a:rPr>
              <a:t>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с двумя усеченными противолежащими углами 7"/>
          <p:cNvSpPr/>
          <p:nvPr/>
        </p:nvSpPr>
        <p:spPr>
          <a:xfrm>
            <a:off x="8407020" y="3026602"/>
            <a:ext cx="2946779" cy="214369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ОЦЕНКЕ СФОРМИРОВАННЫХ РЕЗЕРВОВ И ОЦЕНКЕ ЗАЛОГОВ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514561" y="2714254"/>
            <a:ext cx="905373" cy="2217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752490" y="2693600"/>
            <a:ext cx="905373" cy="2217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9261103" y="2693599"/>
            <a:ext cx="905373" cy="2217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81854" y="5257479"/>
            <a:ext cx="10044752" cy="1392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АРГУМЕНТИРОВАННАЯ ПРОФЕССИОНАЛЬНАЯ ОЦЕНКА РЕГУЛЯТОРА, ПРИМЕНЯЕМАЯ В ДОПОЛНЕНИЕ К ФОРМАЛИЗОВАННЫМ ТРЕБОВАНИЯМ ИЛИ ПРИ ИХ ОТСУТСТВИИ, КОТОРАЯ ОСНОВАНА НА АНАЛИЗЕ СОВОКУПНОСТИ КАЧЕСТВЕННЫХ И КОЛИЧЕСТВЕННЫХ ПОКАЗАТЕЛЕЙ И ПРИОРИТЕТЕ ЭКОНОМИЧЕСКОГО ИЛИ ФАКТИЧЕСКОГО СОДЕРЖАНИЯ НАД ЮРИДИЧЕСКОЙ ФОРМОЙ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2887" y="5230755"/>
            <a:ext cx="1637732" cy="1392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ОПРЕДЕЛЕ-НИЕ ПРОФЕССИ-ОНАЛЬНОГО СУЖДЕНИЯ</a:t>
            </a:r>
            <a:endParaRPr lang="ru-RU" sz="1600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1817191" y="5730601"/>
            <a:ext cx="235968" cy="7258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299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1" y="272956"/>
            <a:ext cx="10345002" cy="1064526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dirty="0"/>
              <a:t> </a:t>
            </a:r>
            <a:r>
              <a:rPr lang="ru-RU" sz="2700" b="1" dirty="0">
                <a:solidFill>
                  <a:srgbClr val="002060"/>
                </a:solidFill>
              </a:rPr>
              <a:t>МЕЖДУНАРОДНЫЙ ОПЫТ ПРИМЕНЕНИЯ ИНСТИТУТА МОТИВИРОВАННОГО (ПРОФЕССИОНАЛЬНОГО) </a:t>
            </a:r>
            <a:r>
              <a:rPr lang="ru-RU" sz="2700" b="1" dirty="0" smtClean="0">
                <a:solidFill>
                  <a:srgbClr val="002060"/>
                </a:solidFill>
              </a:rPr>
              <a:t>СУЖДЕНИЯ В БАНКОВСКОМ НАДЗОРЕ</a:t>
            </a:r>
            <a:endParaRPr lang="ru-RU" sz="27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866" y="1583140"/>
            <a:ext cx="10440537" cy="449011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В иностранных юрисдикциях </a:t>
            </a:r>
            <a:r>
              <a:rPr lang="ru-RU" b="1" dirty="0" smtClean="0">
                <a:solidFill>
                  <a:srgbClr val="002060"/>
                </a:solidFill>
              </a:rPr>
              <a:t>ПРИМЕНЕНИЕ МОТИВИРОВАННОГО (ПРОФЕССИОНАЛЬНОГО) СУЖДЕНИЯ (как </a:t>
            </a:r>
            <a:r>
              <a:rPr lang="ru-RU" b="1" dirty="0">
                <a:solidFill>
                  <a:srgbClr val="002060"/>
                </a:solidFill>
              </a:rPr>
              <a:t>одного из методов риск-ориентированного </a:t>
            </a:r>
            <a:r>
              <a:rPr lang="ru-RU" b="1" dirty="0" smtClean="0">
                <a:solidFill>
                  <a:srgbClr val="002060"/>
                </a:solidFill>
              </a:rPr>
              <a:t>надзора)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 </a:t>
            </a:r>
            <a:r>
              <a:rPr lang="ru-RU" b="1" dirty="0" smtClean="0">
                <a:solidFill>
                  <a:srgbClr val="002060"/>
                </a:solidFill>
              </a:rPr>
              <a:t>КЛЮЧЕВОЙ ФАКТОР ОБЕСПЕЧЕНИЯ СТАБИЛЬНОСТИ ФИНАНСОВОЙ СИСТЕМЫ в</a:t>
            </a:r>
            <a:r>
              <a:rPr lang="ru-RU" b="1" dirty="0">
                <a:solidFill>
                  <a:srgbClr val="002060"/>
                </a:solidFill>
              </a:rPr>
              <a:t> целом и </a:t>
            </a:r>
            <a:r>
              <a:rPr lang="ru-RU" b="1" dirty="0" smtClean="0">
                <a:solidFill>
                  <a:srgbClr val="002060"/>
                </a:solidFill>
              </a:rPr>
              <a:t>ФИНАНСОВОЙ УСТОЙЧИВОСТИ ЕЕ ОТДЕЛЬНЫХ ИГРОКОВ 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ПОЗВОЛЯЕТ РЕГУЛЯТОРУ ЗА СЧЕТ УХОДА ОТ ФОРМАЛИЗОВАННОГО ПОДХОДА СОСРЕДОТОЧИТЬСЯ НА НАИБОЛЕЕ РИСКОВЫХ ОБЛАСТЯХ, СНИЗИТЬ НАГРУЗКУ, </a:t>
            </a:r>
            <a:r>
              <a:rPr lang="ru-RU" b="1" dirty="0">
                <a:solidFill>
                  <a:srgbClr val="002060"/>
                </a:solidFill>
              </a:rPr>
              <a:t>как на регулятора, так и на поднадзорные организации, </a:t>
            </a:r>
            <a:r>
              <a:rPr lang="ru-RU" b="1" dirty="0" smtClean="0">
                <a:solidFill>
                  <a:srgbClr val="002060"/>
                </a:solidFill>
              </a:rPr>
              <a:t>БЕЗ СНИЖЕНИЯ КАЧЕСТВА НАДЗОРА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5222543" y="2569190"/>
            <a:ext cx="1023582" cy="2183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5222543" y="3875964"/>
            <a:ext cx="1023582" cy="2183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785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2617</TotalTime>
  <Words>1758</Words>
  <Application>Microsoft Office PowerPoint</Application>
  <PresentationFormat>Широкоэкранный</PresentationFormat>
  <Paragraphs>357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SimSun-ExtB</vt:lpstr>
      <vt:lpstr>Arial</vt:lpstr>
      <vt:lpstr>Calibri</vt:lpstr>
      <vt:lpstr>Garamond</vt:lpstr>
      <vt:lpstr>Times New Roman</vt:lpstr>
      <vt:lpstr>Trebuchet MS</vt:lpstr>
      <vt:lpstr>Wingdings</vt:lpstr>
      <vt:lpstr>Натуральные материалы</vt:lpstr>
      <vt:lpstr>ПРАКТИКА ПРИМЕНЕНИЯ КЛАССИФИКАТОРА: ПЕРЕХОД ОТ ФОРМАЛЬНОГО ПОДХОДА К ПРОФЕССИОНАЛЬНОМУ СУЖДЕНИЮ </vt:lpstr>
      <vt:lpstr>    ОСНОВНЫЕ НАПРАВЛЕНИЯ  РАЗВИТИЯ АУДИТОРСКОЙ ДЕЯТЕЛЬНОСТИ  В РОССИЙСКОЙ ФЕДЕРАЦИИ НА ПЕРИОД ДО 2024 ГОДА</vt:lpstr>
      <vt:lpstr>НЕДОСТАТОК СИСТЕМЫ ВККР</vt:lpstr>
      <vt:lpstr>   Ключевые действия  </vt:lpstr>
      <vt:lpstr>НЕДОСТАТКИ ФОРМАЛЬНОГО ПОДХОДА ПРИ КОНТРОЛЕ</vt:lpstr>
      <vt:lpstr>ПРЕИМУЩЕСТВА КОНТРОЛЯ ПО СУЩЕСТВУ</vt:lpstr>
      <vt:lpstr>ПРОФЕССИОНАЛЬНОЕ СУЖДЕНИЕ:  ПОНЯТИЙНЫЙ АППАРАТ МСА</vt:lpstr>
      <vt:lpstr>ПРИМЕНЕНИЕ ПРОФЕССИОНАЛЬНОГО СУЖДЕНИЯ В РОССИЙСКОЙ НАДЗОРНОЙ ПРАКТИКЕ</vt:lpstr>
      <vt:lpstr> МЕЖДУНАРОДНЫЙ ОПЫТ ПРИМЕНЕНИЯ ИНСТИТУТА МОТИВИРОВАННОГО (ПРОФЕССИОНАЛЬНОГО) СУЖДЕНИЯ В БАНКОВСКОМ НАДЗОРЕ</vt:lpstr>
      <vt:lpstr>ВНЕШНИЙ КОНТРОЛЬ В АУДИТОРСКОЙ ДЕЯТЕЛЬНОСТИ: ЗАКОНОДАТЕЛЬСТВО </vt:lpstr>
      <vt:lpstr> КЛАССИФИКАТОР НАРУШЕНИЙ И НЕДОСТАТКОВ, ВЫЯВЛЯЕМЫХ В ХОДЕ ВНЕШНЕГО КОНТРОЛЯ КАЧЕСТВА РАБОТЫ АУДИТОРСКИХ ОРГАНИЗАЦИЙ, АУДИТОРОВ</vt:lpstr>
      <vt:lpstr>СИСТЕМАТИЗАЦИЯ НАРУШЕНИЙ В КЛАССИФИКАТОРЕ</vt:lpstr>
      <vt:lpstr>Классификация  нарушений по существенности</vt:lpstr>
      <vt:lpstr>КВАЛИФИКАЦИЯ НАРУШЕНИЙ</vt:lpstr>
      <vt:lpstr>НЕДОСТАТКИ  СУЩЕСТВУЮЩЕГО ПОДХОДА</vt:lpstr>
      <vt:lpstr>ЭЛЕМЕНТ ПРИМЕНЕНИЯ ПРОФЕССИОНАЛЬНОГО СУЖДЕНИЯ</vt:lpstr>
      <vt:lpstr>ПРАВОПРИМЕНИТЕЛЬНАЯ ПРАКТИКА </vt:lpstr>
      <vt:lpstr>ОТРАСЛЕВОЙ АНАЛИЗ РЕЗУЛЬТАТОВ ВККР</vt:lpstr>
      <vt:lpstr>ТИПОВЫЕ НАРУШЕНИЯ, ВЫЯВЛЯЕМЫЕ В ХОДЕ ВНЕШНЕГО КОНТРОЛЯ КАЧЕСТВА РАБОТЫ ЧЛЕНОВ СРО ААС</vt:lpstr>
      <vt:lpstr>  Статистика типов выявленных нарушений (по критерию существенности)  </vt:lpstr>
      <vt:lpstr> Статистика типов выявленных нарушений (по критерию НПА) </vt:lpstr>
      <vt:lpstr>  Типовые нарушения, выявленные по результатам ВККР   </vt:lpstr>
      <vt:lpstr>  Типовые нарушения, выявленные по результатам ВККР   </vt:lpstr>
      <vt:lpstr>  Типовые нарушения, выявленные по результатам ВККР   </vt:lpstr>
      <vt:lpstr>ЦЕЛЕВОЕ СОСТОЯНИЕ</vt:lpstr>
      <vt:lpstr> ПЕРСПЕКТИВЫ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ПРАКТИКА ПРИМЕНЕНИЯ КЛАССИФИКАТОРА: ПЕРЕХОД ОТ ФОРМАЛЬНОГО ПОДХОДА К ПРОФЕССИОНАЛЬНОМУ </dc:title>
  <dc:creator>Надежда Кобозева</dc:creator>
  <cp:lastModifiedBy>Надежда Кобозева</cp:lastModifiedBy>
  <cp:revision>49</cp:revision>
  <cp:lastPrinted>2019-12-24T08:35:15Z</cp:lastPrinted>
  <dcterms:created xsi:type="dcterms:W3CDTF">2019-12-22T13:06:15Z</dcterms:created>
  <dcterms:modified xsi:type="dcterms:W3CDTF">2019-12-24T08:44:04Z</dcterms:modified>
</cp:coreProperties>
</file>