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490" r:id="rId3"/>
    <p:sldId id="475" r:id="rId4"/>
    <p:sldId id="476" r:id="rId5"/>
    <p:sldId id="477" r:id="rId6"/>
    <p:sldId id="479" r:id="rId7"/>
    <p:sldId id="480" r:id="rId8"/>
    <p:sldId id="482" r:id="rId9"/>
    <p:sldId id="483" r:id="rId10"/>
    <p:sldId id="487" r:id="rId11"/>
    <p:sldId id="463" r:id="rId12"/>
    <p:sldId id="372" r:id="rId13"/>
    <p:sldId id="465" r:id="rId14"/>
    <p:sldId id="481" r:id="rId15"/>
    <p:sldId id="467" r:id="rId16"/>
    <p:sldId id="462" r:id="rId17"/>
    <p:sldId id="491" r:id="rId18"/>
  </p:sldIdLst>
  <p:sldSz cx="12190413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F7F35E7-35EC-4A29-9A9B-CD69E4710D7F}">
          <p14:sldIdLst>
            <p14:sldId id="258"/>
            <p14:sldId id="490"/>
            <p14:sldId id="475"/>
            <p14:sldId id="476"/>
            <p14:sldId id="477"/>
            <p14:sldId id="479"/>
            <p14:sldId id="480"/>
            <p14:sldId id="482"/>
            <p14:sldId id="483"/>
            <p14:sldId id="487"/>
            <p14:sldId id="463"/>
            <p14:sldId id="372"/>
            <p14:sldId id="465"/>
            <p14:sldId id="481"/>
            <p14:sldId id="467"/>
            <p14:sldId id="462"/>
            <p14:sldId id="49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81BB59"/>
    <a:srgbClr val="008080"/>
    <a:srgbClr val="5CB171"/>
    <a:srgbClr val="CCFF99"/>
    <a:srgbClr val="FFCCCC"/>
    <a:srgbClr val="CCFFCC"/>
    <a:srgbClr val="C3571B"/>
    <a:srgbClr val="335CA7"/>
    <a:srgbClr val="E28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7600" autoAdjust="0"/>
  </p:normalViewPr>
  <p:slideViewPr>
    <p:cSldViewPr snapToGrid="0">
      <p:cViewPr>
        <p:scale>
          <a:sx n="90" d="100"/>
          <a:sy n="90" d="100"/>
        </p:scale>
        <p:origin x="-1278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62E2EB-2F80-453E-B180-F5F6425EEB6B}" type="doc">
      <dgm:prSet loTypeId="urn:microsoft.com/office/officeart/2005/8/layout/hierarchy3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0728996-1F00-42F8-9BF3-B65D07250B7C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отражение объектов недвижимости </a:t>
          </a:r>
          <a:r>
            <a:rPr lang="ru-RU" b="1" dirty="0" smtClean="0">
              <a:latin typeface="Cambria" panose="02040503050406030204" pitchFamily="18" charset="0"/>
            </a:rPr>
            <a:t>без подтверждающих государственную регистрацию документов</a:t>
          </a:r>
          <a:endParaRPr lang="ru-RU" dirty="0">
            <a:latin typeface="Cambria" panose="02040503050406030204" pitchFamily="18" charset="0"/>
          </a:endParaRPr>
        </a:p>
      </dgm:t>
    </dgm:pt>
    <dgm:pt modelId="{8F7058AD-B470-4FCB-A609-38F4B95ACD35}" type="parTrans" cxnId="{E6DBB4AA-3595-4480-8BDA-0891C1F718C7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FD13AEA7-0540-417E-8456-A42B79E8421D}" type="sibTrans" cxnId="{E6DBB4AA-3595-4480-8BDA-0891C1F718C7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F7E1FA9-6B4B-4252-8225-47157F842010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не отражение </a:t>
          </a:r>
          <a:r>
            <a:rPr lang="ru-RU" dirty="0" smtClean="0">
              <a:latin typeface="Cambria" panose="02040503050406030204" pitchFamily="18" charset="0"/>
            </a:rPr>
            <a:t>объектов в составе основных средств</a:t>
          </a:r>
          <a:r>
            <a:rPr lang="ru-RU" b="1" dirty="0" smtClean="0">
              <a:latin typeface="Cambria" panose="02040503050406030204" pitchFamily="18" charset="0"/>
            </a:rPr>
            <a:t>  при наличии документов, </a:t>
          </a:r>
          <a:r>
            <a:rPr lang="ru-RU" b="0" dirty="0" smtClean="0">
              <a:latin typeface="Cambria" panose="02040503050406030204" pitchFamily="18" charset="0"/>
            </a:rPr>
            <a:t>подтверждающих государственную регистрацию прав</a:t>
          </a:r>
          <a:endParaRPr lang="ru-RU" b="0" dirty="0">
            <a:latin typeface="Cambria" panose="02040503050406030204" pitchFamily="18" charset="0"/>
          </a:endParaRPr>
        </a:p>
      </dgm:t>
    </dgm:pt>
    <dgm:pt modelId="{1D840AE2-6E98-4EBC-B061-8B0A49A5FC70}" type="parTrans" cxnId="{730EE23D-D39A-4339-AD9B-A301E55EB0D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80E9DC5-5CA9-4343-BDD2-80F658513977}" type="sibTrans" cxnId="{730EE23D-D39A-4339-AD9B-A301E55EB0D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4E10D85-0A01-4D77-B74D-45001F4F63A3}">
      <dgm:prSet phldrT="[Текст]"/>
      <dgm:spPr/>
      <dgm:t>
        <a:bodyPr/>
        <a:lstStyle/>
        <a:p>
          <a:r>
            <a:rPr lang="ru-RU" dirty="0" smtClean="0">
              <a:latin typeface="Cambria" panose="02040503050406030204" pitchFamily="18" charset="0"/>
            </a:rPr>
            <a:t>отражение земельных участков</a:t>
          </a:r>
          <a:br>
            <a:rPr lang="ru-RU" dirty="0" smtClean="0">
              <a:latin typeface="Cambria" panose="02040503050406030204" pitchFamily="18" charset="0"/>
            </a:rPr>
          </a:br>
          <a:r>
            <a:rPr lang="ru-RU" dirty="0" smtClean="0">
              <a:latin typeface="Cambria" panose="02040503050406030204" pitchFamily="18" charset="0"/>
            </a:rPr>
            <a:t> </a:t>
          </a:r>
          <a:r>
            <a:rPr lang="ru-RU" b="1" dirty="0" smtClean="0">
              <a:latin typeface="Cambria" panose="02040503050406030204" pitchFamily="18" charset="0"/>
            </a:rPr>
            <a:t>по неактуальной кадастровой стоимости</a:t>
          </a:r>
          <a:endParaRPr lang="ru-RU" dirty="0">
            <a:latin typeface="Cambria" panose="02040503050406030204" pitchFamily="18" charset="0"/>
          </a:endParaRPr>
        </a:p>
      </dgm:t>
    </dgm:pt>
    <dgm:pt modelId="{D505DBA7-D230-4EDF-8162-53E4EF1D92D4}" type="parTrans" cxnId="{F63D1781-82EC-44B0-8D7D-55BDFAA9AC9E}">
      <dgm:prSet/>
      <dgm:spPr/>
      <dgm:t>
        <a:bodyPr/>
        <a:lstStyle/>
        <a:p>
          <a:endParaRPr lang="ru-RU"/>
        </a:p>
      </dgm:t>
    </dgm:pt>
    <dgm:pt modelId="{AE1FACCD-8C66-4F92-83DB-C28624ED45A2}" type="sibTrans" cxnId="{F63D1781-82EC-44B0-8D7D-55BDFAA9AC9E}">
      <dgm:prSet/>
      <dgm:spPr/>
      <dgm:t>
        <a:bodyPr/>
        <a:lstStyle/>
        <a:p>
          <a:endParaRPr lang="ru-RU"/>
        </a:p>
      </dgm:t>
    </dgm:pt>
    <dgm:pt modelId="{13B3818C-9547-4B23-B2F0-EEE38D951D59}">
      <dgm:prSet phldrT="[Текст]" custT="1"/>
      <dgm:spPr/>
      <dgm:t>
        <a:bodyPr/>
        <a:lstStyle/>
        <a:p>
          <a:r>
            <a:rPr lang="ru-RU" altLang="ru-RU" sz="1800" b="1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недостатки при представлении Сведений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41211467-5530-4988-95F5-438FBF00D5FE}" type="parTrans" cxnId="{E75AEB23-A20E-4719-99EA-5122C883BE68}">
      <dgm:prSet/>
      <dgm:spPr/>
      <dgm:t>
        <a:bodyPr/>
        <a:lstStyle/>
        <a:p>
          <a:endParaRPr lang="ru-RU"/>
        </a:p>
      </dgm:t>
    </dgm:pt>
    <dgm:pt modelId="{E9187F6F-797C-4174-BA07-BE5444DA0B83}" type="sibTrans" cxnId="{E75AEB23-A20E-4719-99EA-5122C883BE68}">
      <dgm:prSet/>
      <dgm:spPr/>
      <dgm:t>
        <a:bodyPr/>
        <a:lstStyle/>
        <a:p>
          <a:endParaRPr lang="ru-RU"/>
        </a:p>
      </dgm:t>
    </dgm:pt>
    <dgm:pt modelId="{E0DC17D4-BFC5-4FCD-98B6-E06CC564BE5B}" type="pres">
      <dgm:prSet presAssocID="{9762E2EB-2F80-453E-B180-F5F6425EEB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690B26-25F4-4205-9946-386C6DB9ACF3}" type="pres">
      <dgm:prSet presAssocID="{13B3818C-9547-4B23-B2F0-EEE38D951D59}" presName="root" presStyleCnt="0"/>
      <dgm:spPr/>
    </dgm:pt>
    <dgm:pt modelId="{EFDEBA00-5E22-4282-AE95-D49AF56687F2}" type="pres">
      <dgm:prSet presAssocID="{13B3818C-9547-4B23-B2F0-EEE38D951D59}" presName="rootComposite" presStyleCnt="0"/>
      <dgm:spPr/>
    </dgm:pt>
    <dgm:pt modelId="{9B81470C-FC53-4563-B726-7CD4C5902C76}" type="pres">
      <dgm:prSet presAssocID="{13B3818C-9547-4B23-B2F0-EEE38D951D59}" presName="rootText" presStyleLbl="node1" presStyleIdx="0" presStyleCnt="1" custScaleX="209538"/>
      <dgm:spPr/>
      <dgm:t>
        <a:bodyPr/>
        <a:lstStyle/>
        <a:p>
          <a:endParaRPr lang="ru-RU"/>
        </a:p>
      </dgm:t>
    </dgm:pt>
    <dgm:pt modelId="{F3176AAE-79DA-4594-94D7-48FEF36EA9FA}" type="pres">
      <dgm:prSet presAssocID="{13B3818C-9547-4B23-B2F0-EEE38D951D59}" presName="rootConnector" presStyleLbl="node1" presStyleIdx="0" presStyleCnt="1"/>
      <dgm:spPr/>
      <dgm:t>
        <a:bodyPr/>
        <a:lstStyle/>
        <a:p>
          <a:endParaRPr lang="ru-RU"/>
        </a:p>
      </dgm:t>
    </dgm:pt>
    <dgm:pt modelId="{A6FC075E-893C-473B-8386-9FE21D9C13D0}" type="pres">
      <dgm:prSet presAssocID="{13B3818C-9547-4B23-B2F0-EEE38D951D59}" presName="childShape" presStyleCnt="0"/>
      <dgm:spPr/>
    </dgm:pt>
    <dgm:pt modelId="{51A784CC-77BA-41AC-A7D7-C2313A74C030}" type="pres">
      <dgm:prSet presAssocID="{8F7058AD-B470-4FCB-A609-38F4B95ACD3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3BE617D8-E299-4977-8619-7E4A427C983D}" type="pres">
      <dgm:prSet presAssocID="{10728996-1F00-42F8-9BF3-B65D07250B7C}" presName="childText" presStyleLbl="bgAcc1" presStyleIdx="0" presStyleCnt="3" custScaleX="209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D0124-1C6E-4561-BC48-0EA245909DC0}" type="pres">
      <dgm:prSet presAssocID="{1D840AE2-6E98-4EBC-B061-8B0A49A5FC70}" presName="Name13" presStyleLbl="parChTrans1D2" presStyleIdx="1" presStyleCnt="3"/>
      <dgm:spPr/>
      <dgm:t>
        <a:bodyPr/>
        <a:lstStyle/>
        <a:p>
          <a:endParaRPr lang="ru-RU"/>
        </a:p>
      </dgm:t>
    </dgm:pt>
    <dgm:pt modelId="{2C4BD603-CC46-4036-A896-570B50DC8039}" type="pres">
      <dgm:prSet presAssocID="{0F7E1FA9-6B4B-4252-8225-47157F842010}" presName="childText" presStyleLbl="bgAcc1" presStyleIdx="1" presStyleCnt="3" custScaleX="209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7F271-C314-4430-ADCF-715F11DEF630}" type="pres">
      <dgm:prSet presAssocID="{D505DBA7-D230-4EDF-8162-53E4EF1D92D4}" presName="Name13" presStyleLbl="parChTrans1D2" presStyleIdx="2" presStyleCnt="3"/>
      <dgm:spPr/>
      <dgm:t>
        <a:bodyPr/>
        <a:lstStyle/>
        <a:p>
          <a:endParaRPr lang="ru-RU"/>
        </a:p>
      </dgm:t>
    </dgm:pt>
    <dgm:pt modelId="{DAC3DDC8-84A3-4859-BBF7-8955472245FA}" type="pres">
      <dgm:prSet presAssocID="{04E10D85-0A01-4D77-B74D-45001F4F63A3}" presName="childText" presStyleLbl="bgAcc1" presStyleIdx="2" presStyleCnt="3" custScaleX="209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B7181C-28BE-410C-99EA-EF493222CD43}" type="presOf" srcId="{13B3818C-9547-4B23-B2F0-EEE38D951D59}" destId="{9B81470C-FC53-4563-B726-7CD4C5902C76}" srcOrd="0" destOrd="0" presId="urn:microsoft.com/office/officeart/2005/8/layout/hierarchy3"/>
    <dgm:cxn modelId="{4E3627BD-ED5A-4401-A646-0F3895F0D5E3}" type="presOf" srcId="{13B3818C-9547-4B23-B2F0-EEE38D951D59}" destId="{F3176AAE-79DA-4594-94D7-48FEF36EA9FA}" srcOrd="1" destOrd="0" presId="urn:microsoft.com/office/officeart/2005/8/layout/hierarchy3"/>
    <dgm:cxn modelId="{39C6173C-2143-4FEB-89C3-4A8BF53FEE93}" type="presOf" srcId="{8F7058AD-B470-4FCB-A609-38F4B95ACD35}" destId="{51A784CC-77BA-41AC-A7D7-C2313A74C030}" srcOrd="0" destOrd="0" presId="urn:microsoft.com/office/officeart/2005/8/layout/hierarchy3"/>
    <dgm:cxn modelId="{E6DBB4AA-3595-4480-8BDA-0891C1F718C7}" srcId="{13B3818C-9547-4B23-B2F0-EEE38D951D59}" destId="{10728996-1F00-42F8-9BF3-B65D07250B7C}" srcOrd="0" destOrd="0" parTransId="{8F7058AD-B470-4FCB-A609-38F4B95ACD35}" sibTransId="{FD13AEA7-0540-417E-8456-A42B79E8421D}"/>
    <dgm:cxn modelId="{E75AEB23-A20E-4719-99EA-5122C883BE68}" srcId="{9762E2EB-2F80-453E-B180-F5F6425EEB6B}" destId="{13B3818C-9547-4B23-B2F0-EEE38D951D59}" srcOrd="0" destOrd="0" parTransId="{41211467-5530-4988-95F5-438FBF00D5FE}" sibTransId="{E9187F6F-797C-4174-BA07-BE5444DA0B83}"/>
    <dgm:cxn modelId="{573DDCAE-45A3-4A09-9FC1-8A8C5D806EE0}" type="presOf" srcId="{9762E2EB-2F80-453E-B180-F5F6425EEB6B}" destId="{E0DC17D4-BFC5-4FCD-98B6-E06CC564BE5B}" srcOrd="0" destOrd="0" presId="urn:microsoft.com/office/officeart/2005/8/layout/hierarchy3"/>
    <dgm:cxn modelId="{7DBFB770-E664-4F3C-A05C-ECC468837C5E}" type="presOf" srcId="{04E10D85-0A01-4D77-B74D-45001F4F63A3}" destId="{DAC3DDC8-84A3-4859-BBF7-8955472245FA}" srcOrd="0" destOrd="0" presId="urn:microsoft.com/office/officeart/2005/8/layout/hierarchy3"/>
    <dgm:cxn modelId="{4A80260A-75A6-4F3F-842A-91E927AEB109}" type="presOf" srcId="{1D840AE2-6E98-4EBC-B061-8B0A49A5FC70}" destId="{586D0124-1C6E-4561-BC48-0EA245909DC0}" srcOrd="0" destOrd="0" presId="urn:microsoft.com/office/officeart/2005/8/layout/hierarchy3"/>
    <dgm:cxn modelId="{93494008-8AF0-4290-A3A4-8BF9611C6B94}" type="presOf" srcId="{0F7E1FA9-6B4B-4252-8225-47157F842010}" destId="{2C4BD603-CC46-4036-A896-570B50DC8039}" srcOrd="0" destOrd="0" presId="urn:microsoft.com/office/officeart/2005/8/layout/hierarchy3"/>
    <dgm:cxn modelId="{730EE23D-D39A-4339-AD9B-A301E55EB0DD}" srcId="{13B3818C-9547-4B23-B2F0-EEE38D951D59}" destId="{0F7E1FA9-6B4B-4252-8225-47157F842010}" srcOrd="1" destOrd="0" parTransId="{1D840AE2-6E98-4EBC-B061-8B0A49A5FC70}" sibTransId="{A80E9DC5-5CA9-4343-BDD2-80F658513977}"/>
    <dgm:cxn modelId="{F63D1781-82EC-44B0-8D7D-55BDFAA9AC9E}" srcId="{13B3818C-9547-4B23-B2F0-EEE38D951D59}" destId="{04E10D85-0A01-4D77-B74D-45001F4F63A3}" srcOrd="2" destOrd="0" parTransId="{D505DBA7-D230-4EDF-8162-53E4EF1D92D4}" sibTransId="{AE1FACCD-8C66-4F92-83DB-C28624ED45A2}"/>
    <dgm:cxn modelId="{A64BF93A-CCE2-43A1-820B-A4305AC500C5}" type="presOf" srcId="{D505DBA7-D230-4EDF-8162-53E4EF1D92D4}" destId="{1DA7F271-C314-4430-ADCF-715F11DEF630}" srcOrd="0" destOrd="0" presId="urn:microsoft.com/office/officeart/2005/8/layout/hierarchy3"/>
    <dgm:cxn modelId="{7613107D-1731-4A61-B3C3-070911B3D33C}" type="presOf" srcId="{10728996-1F00-42F8-9BF3-B65D07250B7C}" destId="{3BE617D8-E299-4977-8619-7E4A427C983D}" srcOrd="0" destOrd="0" presId="urn:microsoft.com/office/officeart/2005/8/layout/hierarchy3"/>
    <dgm:cxn modelId="{8F264BA7-9EF9-4F0E-9690-602FC5FDDAEB}" type="presParOf" srcId="{E0DC17D4-BFC5-4FCD-98B6-E06CC564BE5B}" destId="{B7690B26-25F4-4205-9946-386C6DB9ACF3}" srcOrd="0" destOrd="0" presId="urn:microsoft.com/office/officeart/2005/8/layout/hierarchy3"/>
    <dgm:cxn modelId="{5A23A2B3-6436-460A-A55D-2AE3EE53F42D}" type="presParOf" srcId="{B7690B26-25F4-4205-9946-386C6DB9ACF3}" destId="{EFDEBA00-5E22-4282-AE95-D49AF56687F2}" srcOrd="0" destOrd="0" presId="urn:microsoft.com/office/officeart/2005/8/layout/hierarchy3"/>
    <dgm:cxn modelId="{D9763C26-80C9-4B2F-B116-2676B859772E}" type="presParOf" srcId="{EFDEBA00-5E22-4282-AE95-D49AF56687F2}" destId="{9B81470C-FC53-4563-B726-7CD4C5902C76}" srcOrd="0" destOrd="0" presId="urn:microsoft.com/office/officeart/2005/8/layout/hierarchy3"/>
    <dgm:cxn modelId="{ED193D1E-05F9-44CB-B6D0-2EE17A0DDE84}" type="presParOf" srcId="{EFDEBA00-5E22-4282-AE95-D49AF56687F2}" destId="{F3176AAE-79DA-4594-94D7-48FEF36EA9FA}" srcOrd="1" destOrd="0" presId="urn:microsoft.com/office/officeart/2005/8/layout/hierarchy3"/>
    <dgm:cxn modelId="{BEA460EC-4FBC-483A-A225-514DA993F6FA}" type="presParOf" srcId="{B7690B26-25F4-4205-9946-386C6DB9ACF3}" destId="{A6FC075E-893C-473B-8386-9FE21D9C13D0}" srcOrd="1" destOrd="0" presId="urn:microsoft.com/office/officeart/2005/8/layout/hierarchy3"/>
    <dgm:cxn modelId="{8157E4E3-0D68-4D37-8F42-53A515748B9B}" type="presParOf" srcId="{A6FC075E-893C-473B-8386-9FE21D9C13D0}" destId="{51A784CC-77BA-41AC-A7D7-C2313A74C030}" srcOrd="0" destOrd="0" presId="urn:microsoft.com/office/officeart/2005/8/layout/hierarchy3"/>
    <dgm:cxn modelId="{49DEECF6-2824-4832-B590-F72FF56596FC}" type="presParOf" srcId="{A6FC075E-893C-473B-8386-9FE21D9C13D0}" destId="{3BE617D8-E299-4977-8619-7E4A427C983D}" srcOrd="1" destOrd="0" presId="urn:microsoft.com/office/officeart/2005/8/layout/hierarchy3"/>
    <dgm:cxn modelId="{D40466E1-20D9-4FE3-900F-0D666C60E190}" type="presParOf" srcId="{A6FC075E-893C-473B-8386-9FE21D9C13D0}" destId="{586D0124-1C6E-4561-BC48-0EA245909DC0}" srcOrd="2" destOrd="0" presId="urn:microsoft.com/office/officeart/2005/8/layout/hierarchy3"/>
    <dgm:cxn modelId="{8C9134BC-04A5-46D6-987D-E436BFC213D8}" type="presParOf" srcId="{A6FC075E-893C-473B-8386-9FE21D9C13D0}" destId="{2C4BD603-CC46-4036-A896-570B50DC8039}" srcOrd="3" destOrd="0" presId="urn:microsoft.com/office/officeart/2005/8/layout/hierarchy3"/>
    <dgm:cxn modelId="{AE3A80CF-1848-4869-9327-16F9F90CCD21}" type="presParOf" srcId="{A6FC075E-893C-473B-8386-9FE21D9C13D0}" destId="{1DA7F271-C314-4430-ADCF-715F11DEF630}" srcOrd="4" destOrd="0" presId="urn:microsoft.com/office/officeart/2005/8/layout/hierarchy3"/>
    <dgm:cxn modelId="{EA309D70-D7D4-43D3-9B14-504F05644408}" type="presParOf" srcId="{A6FC075E-893C-473B-8386-9FE21D9C13D0}" destId="{DAC3DDC8-84A3-4859-BBF7-8955472245F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1B3920-76D1-42A4-BD8B-FC21E0B700C5}" type="doc">
      <dgm:prSet loTypeId="urn:microsoft.com/office/officeart/2008/layout/VerticalCircle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433B917-DB51-430E-8C28-6691D81FC942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Изменение кадастровой стоимости земли</a:t>
          </a:r>
          <a:br>
            <a:rPr lang="ru-RU" sz="1400" dirty="0" smtClean="0">
              <a:latin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</a:rPr>
            <a:t> к обесценению</a:t>
          </a:r>
          <a:br>
            <a:rPr lang="ru-RU" sz="1400" dirty="0" smtClean="0">
              <a:latin typeface="Cambria" panose="02040503050406030204" pitchFamily="18" charset="0"/>
            </a:rPr>
          </a:br>
          <a:r>
            <a:rPr lang="ru-RU" sz="1400" b="1" dirty="0" smtClean="0">
              <a:latin typeface="Cambria" panose="02040503050406030204" pitchFamily="18" charset="0"/>
            </a:rPr>
            <a:t>НЕ относится</a:t>
          </a:r>
          <a:endParaRPr lang="ru-RU" sz="1400" b="1" dirty="0">
            <a:latin typeface="Cambria" panose="02040503050406030204" pitchFamily="18" charset="0"/>
          </a:endParaRPr>
        </a:p>
      </dgm:t>
    </dgm:pt>
    <dgm:pt modelId="{3B0B0B62-2EEE-458B-A72A-03B0123F83A7}" type="parTrans" cxnId="{A9F88091-52DC-4FEA-BDC5-ECB2F2AD93DD}">
      <dgm:prSet/>
      <dgm:spPr/>
      <dgm:t>
        <a:bodyPr/>
        <a:lstStyle/>
        <a:p>
          <a:endParaRPr lang="ru-RU" sz="1100">
            <a:latin typeface="Cambria" panose="02040503050406030204" pitchFamily="18" charset="0"/>
          </a:endParaRPr>
        </a:p>
      </dgm:t>
    </dgm:pt>
    <dgm:pt modelId="{2F8E8BBE-0DCC-4D0F-84C6-4924BF7600B3}" type="sibTrans" cxnId="{A9F88091-52DC-4FEA-BDC5-ECB2F2AD93DD}">
      <dgm:prSet/>
      <dgm:spPr/>
      <dgm:t>
        <a:bodyPr/>
        <a:lstStyle/>
        <a:p>
          <a:endParaRPr lang="ru-RU" sz="1100">
            <a:latin typeface="Cambria" panose="02040503050406030204" pitchFamily="18" charset="0"/>
          </a:endParaRPr>
        </a:p>
      </dgm:t>
    </dgm:pt>
    <dgm:pt modelId="{9C555CEF-A4F5-43ED-8982-712E436AE70C}">
      <dgm:prSet phldrT="[Текст]" custT="1"/>
      <dgm:spPr/>
      <dgm:t>
        <a:bodyPr/>
        <a:lstStyle/>
        <a:p>
          <a:endParaRPr lang="ru-RU" sz="4400" dirty="0">
            <a:latin typeface="Cambria" panose="02040503050406030204" pitchFamily="18" charset="0"/>
          </a:endParaRPr>
        </a:p>
      </dgm:t>
    </dgm:pt>
    <dgm:pt modelId="{12E5DA22-2047-40F4-8F9E-C27E4215A5DF}" type="parTrans" cxnId="{9F8876AF-9044-420E-A8DC-EE3F005C7125}">
      <dgm:prSet/>
      <dgm:spPr/>
      <dgm:t>
        <a:bodyPr/>
        <a:lstStyle/>
        <a:p>
          <a:endParaRPr lang="ru-RU"/>
        </a:p>
      </dgm:t>
    </dgm:pt>
    <dgm:pt modelId="{D755C793-590A-4885-9DFA-43D73C57D582}" type="sibTrans" cxnId="{9F8876AF-9044-420E-A8DC-EE3F005C7125}">
      <dgm:prSet/>
      <dgm:spPr/>
      <dgm:t>
        <a:bodyPr/>
        <a:lstStyle/>
        <a:p>
          <a:endParaRPr lang="ru-RU"/>
        </a:p>
      </dgm:t>
    </dgm:pt>
    <dgm:pt modelId="{297AAF65-9999-4522-9A27-6B9DBAE7D199}" type="pres">
      <dgm:prSet presAssocID="{731B3920-76D1-42A4-BD8B-FC21E0B700C5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13F2F233-960A-401C-B958-9459FA46D469}" type="pres">
      <dgm:prSet presAssocID="{9C555CEF-A4F5-43ED-8982-712E436AE70C}" presName="withChildren" presStyleCnt="0"/>
      <dgm:spPr/>
    </dgm:pt>
    <dgm:pt modelId="{5BD63E5D-592B-48EE-8B79-E449173C65B5}" type="pres">
      <dgm:prSet presAssocID="{9C555CEF-A4F5-43ED-8982-712E436AE70C}" presName="bigCircle" presStyleLbl="vennNode1" presStyleIdx="0" presStyleCnt="2"/>
      <dgm:spPr/>
    </dgm:pt>
    <dgm:pt modelId="{0CDCEAE8-474D-432A-940E-8CD366DD025F}" type="pres">
      <dgm:prSet presAssocID="{9C555CEF-A4F5-43ED-8982-712E436AE70C}" presName="medCircle" presStyleLbl="vennNode1" presStyleIdx="1" presStyleCnt="2"/>
      <dgm:spPr/>
    </dgm:pt>
    <dgm:pt modelId="{CF82C7E2-13FE-4E01-A9A5-C44DC4AAB2DA}" type="pres">
      <dgm:prSet presAssocID="{9C555CEF-A4F5-43ED-8982-712E436AE70C}" presName="txLvl1" presStyleLbl="revTx" presStyleIdx="0" presStyleCnt="2"/>
      <dgm:spPr/>
      <dgm:t>
        <a:bodyPr/>
        <a:lstStyle/>
        <a:p>
          <a:endParaRPr lang="ru-RU"/>
        </a:p>
      </dgm:t>
    </dgm:pt>
    <dgm:pt modelId="{F24CB2E4-FDE5-48D4-B02F-5F7F8C942E0C}" type="pres">
      <dgm:prSet presAssocID="{9C555CEF-A4F5-43ED-8982-712E436AE70C}" presName="lin" presStyleCnt="0"/>
      <dgm:spPr/>
    </dgm:pt>
    <dgm:pt modelId="{ECD358E3-9252-4AF7-A0AE-FE0E22C8FA6A}" type="pres">
      <dgm:prSet presAssocID="{0433B917-DB51-430E-8C28-6691D81FC942}" presName="txLvl2" presStyleLbl="revTx" presStyleIdx="1" presStyleCnt="2"/>
      <dgm:spPr/>
      <dgm:t>
        <a:bodyPr/>
        <a:lstStyle/>
        <a:p>
          <a:endParaRPr lang="ru-RU"/>
        </a:p>
      </dgm:t>
    </dgm:pt>
  </dgm:ptLst>
  <dgm:cxnLst>
    <dgm:cxn modelId="{A9F88091-52DC-4FEA-BDC5-ECB2F2AD93DD}" srcId="{9C555CEF-A4F5-43ED-8982-712E436AE70C}" destId="{0433B917-DB51-430E-8C28-6691D81FC942}" srcOrd="0" destOrd="0" parTransId="{3B0B0B62-2EEE-458B-A72A-03B0123F83A7}" sibTransId="{2F8E8BBE-0DCC-4D0F-84C6-4924BF7600B3}"/>
    <dgm:cxn modelId="{38F4BDE6-2A32-49E0-A3EA-9A2C7DFBDEC7}" type="presOf" srcId="{731B3920-76D1-42A4-BD8B-FC21E0B700C5}" destId="{297AAF65-9999-4522-9A27-6B9DBAE7D199}" srcOrd="0" destOrd="0" presId="urn:microsoft.com/office/officeart/2008/layout/VerticalCircleList"/>
    <dgm:cxn modelId="{28FB65E3-8960-463C-9CAF-8B7D98032B63}" type="presOf" srcId="{9C555CEF-A4F5-43ED-8982-712E436AE70C}" destId="{CF82C7E2-13FE-4E01-A9A5-C44DC4AAB2DA}" srcOrd="0" destOrd="0" presId="urn:microsoft.com/office/officeart/2008/layout/VerticalCircleList"/>
    <dgm:cxn modelId="{9F8876AF-9044-420E-A8DC-EE3F005C7125}" srcId="{731B3920-76D1-42A4-BD8B-FC21E0B700C5}" destId="{9C555CEF-A4F5-43ED-8982-712E436AE70C}" srcOrd="0" destOrd="0" parTransId="{12E5DA22-2047-40F4-8F9E-C27E4215A5DF}" sibTransId="{D755C793-590A-4885-9DFA-43D73C57D582}"/>
    <dgm:cxn modelId="{F788E961-246D-435D-86A6-EDEC9DC1B563}" type="presOf" srcId="{0433B917-DB51-430E-8C28-6691D81FC942}" destId="{ECD358E3-9252-4AF7-A0AE-FE0E22C8FA6A}" srcOrd="0" destOrd="0" presId="urn:microsoft.com/office/officeart/2008/layout/VerticalCircleList"/>
    <dgm:cxn modelId="{FA76C91D-D62F-4469-849E-4CBA0B3C66A6}" type="presParOf" srcId="{297AAF65-9999-4522-9A27-6B9DBAE7D199}" destId="{13F2F233-960A-401C-B958-9459FA46D469}" srcOrd="0" destOrd="0" presId="urn:microsoft.com/office/officeart/2008/layout/VerticalCircleList"/>
    <dgm:cxn modelId="{D6829345-47B5-4201-A045-F0DC4488FA67}" type="presParOf" srcId="{13F2F233-960A-401C-B958-9459FA46D469}" destId="{5BD63E5D-592B-48EE-8B79-E449173C65B5}" srcOrd="0" destOrd="0" presId="urn:microsoft.com/office/officeart/2008/layout/VerticalCircleList"/>
    <dgm:cxn modelId="{8E4B7960-99EE-417F-818B-1318511C90EF}" type="presParOf" srcId="{13F2F233-960A-401C-B958-9459FA46D469}" destId="{0CDCEAE8-474D-432A-940E-8CD366DD025F}" srcOrd="1" destOrd="0" presId="urn:microsoft.com/office/officeart/2008/layout/VerticalCircleList"/>
    <dgm:cxn modelId="{01A4CF74-948A-4D9C-A76B-B5A2FDC6A76C}" type="presParOf" srcId="{13F2F233-960A-401C-B958-9459FA46D469}" destId="{CF82C7E2-13FE-4E01-A9A5-C44DC4AAB2DA}" srcOrd="2" destOrd="0" presId="urn:microsoft.com/office/officeart/2008/layout/VerticalCircleList"/>
    <dgm:cxn modelId="{32B5D1F7-E80E-4471-B004-F0ED7024A4F0}" type="presParOf" srcId="{13F2F233-960A-401C-B958-9459FA46D469}" destId="{F24CB2E4-FDE5-48D4-B02F-5F7F8C942E0C}" srcOrd="3" destOrd="0" presId="urn:microsoft.com/office/officeart/2008/layout/VerticalCircleList"/>
    <dgm:cxn modelId="{418539D0-3405-4E19-9BA0-C12632922754}" type="presParOf" srcId="{F24CB2E4-FDE5-48D4-B02F-5F7F8C942E0C}" destId="{ECD358E3-9252-4AF7-A0AE-FE0E22C8FA6A}" srcOrd="0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62E2EB-2F80-453E-B180-F5F6425EEB6B}" type="doc">
      <dgm:prSet loTypeId="urn:microsoft.com/office/officeart/2005/8/layout/hierarchy5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0728996-1F00-42F8-9BF3-B65D07250B7C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не полное </a:t>
          </a:r>
          <a:r>
            <a:rPr lang="ru-RU" dirty="0" smtClean="0">
              <a:latin typeface="Cambria" panose="02040503050406030204" pitchFamily="18" charset="0"/>
            </a:rPr>
            <a:t>отражение информации о дебиторской задолженности</a:t>
          </a:r>
          <a:endParaRPr lang="ru-RU" dirty="0">
            <a:latin typeface="Cambria" panose="02040503050406030204" pitchFamily="18" charset="0"/>
          </a:endParaRPr>
        </a:p>
      </dgm:t>
    </dgm:pt>
    <dgm:pt modelId="{8F7058AD-B470-4FCB-A609-38F4B95ACD35}" type="parTrans" cxnId="{E6DBB4AA-3595-4480-8BDA-0891C1F718C7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FD13AEA7-0540-417E-8456-A42B79E8421D}" type="sibTrans" cxnId="{E6DBB4AA-3595-4480-8BDA-0891C1F718C7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F7E1FA9-6B4B-4252-8225-47157F842010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не полное </a:t>
          </a:r>
          <a:r>
            <a:rPr lang="ru-RU" b="0" dirty="0" smtClean="0">
              <a:latin typeface="Cambria" panose="02040503050406030204" pitchFamily="18" charset="0"/>
            </a:rPr>
            <a:t>отражение</a:t>
          </a:r>
          <a:r>
            <a:rPr lang="ru-RU" b="1" dirty="0" smtClean="0">
              <a:latin typeface="Cambria" panose="02040503050406030204" pitchFamily="18" charset="0"/>
            </a:rPr>
            <a:t> </a:t>
          </a:r>
          <a:r>
            <a:rPr lang="ru-RU" dirty="0" smtClean="0">
              <a:latin typeface="Cambria" panose="02040503050406030204" pitchFamily="18" charset="0"/>
            </a:rPr>
            <a:t>информации</a:t>
          </a:r>
          <a:br>
            <a:rPr lang="ru-RU" dirty="0" smtClean="0">
              <a:latin typeface="Cambria" panose="02040503050406030204" pitchFamily="18" charset="0"/>
            </a:rPr>
          </a:br>
          <a:r>
            <a:rPr lang="ru-RU" dirty="0" smtClean="0">
              <a:latin typeface="Cambria" panose="02040503050406030204" pitchFamily="18" charset="0"/>
            </a:rPr>
            <a:t> </a:t>
          </a:r>
          <a:r>
            <a:rPr lang="ru-RU" b="0" dirty="0" smtClean="0">
              <a:latin typeface="Cambria" panose="02040503050406030204" pitchFamily="18" charset="0"/>
            </a:rPr>
            <a:t>о </a:t>
          </a:r>
          <a:r>
            <a:rPr lang="ru-RU" b="1" dirty="0" smtClean="0">
              <a:latin typeface="Cambria" panose="02040503050406030204" pitchFamily="18" charset="0"/>
            </a:rPr>
            <a:t>просроченной </a:t>
          </a:r>
          <a:r>
            <a:rPr lang="ru-RU" dirty="0" smtClean="0">
              <a:latin typeface="Cambria" panose="02040503050406030204" pitchFamily="18" charset="0"/>
            </a:rPr>
            <a:t>задолженности</a:t>
          </a:r>
          <a:endParaRPr lang="ru-RU" dirty="0">
            <a:latin typeface="Cambria" panose="02040503050406030204" pitchFamily="18" charset="0"/>
          </a:endParaRPr>
        </a:p>
      </dgm:t>
    </dgm:pt>
    <dgm:pt modelId="{1D840AE2-6E98-4EBC-B061-8B0A49A5FC70}" type="parTrans" cxnId="{730EE23D-D39A-4339-AD9B-A301E55EB0D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80E9DC5-5CA9-4343-BDD2-80F658513977}" type="sibTrans" cxnId="{730EE23D-D39A-4339-AD9B-A301E55EB0DD}">
      <dgm:prSet/>
      <dgm:spPr/>
      <dgm:t>
        <a:bodyPr/>
        <a:lstStyle/>
        <a:p>
          <a:endParaRPr lang="ru-RU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ADAC2DF-2429-4602-8086-D7EE87AFDF72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некорректное </a:t>
          </a:r>
          <a:r>
            <a:rPr lang="ru-RU" dirty="0" smtClean="0">
              <a:latin typeface="Cambria" panose="02040503050406030204" pitchFamily="18" charset="0"/>
            </a:rPr>
            <a:t>отражение</a:t>
          </a:r>
          <a:br>
            <a:rPr lang="ru-RU" dirty="0" smtClean="0">
              <a:latin typeface="Cambria" panose="02040503050406030204" pitchFamily="18" charset="0"/>
            </a:rPr>
          </a:br>
          <a:r>
            <a:rPr lang="ru-RU" dirty="0" smtClean="0">
              <a:latin typeface="Cambria" panose="02040503050406030204" pitchFamily="18" charset="0"/>
            </a:rPr>
            <a:t> по счетам учета</a:t>
          </a:r>
          <a:endParaRPr lang="ru-RU" dirty="0">
            <a:latin typeface="Cambria" panose="02040503050406030204" pitchFamily="18" charset="0"/>
          </a:endParaRPr>
        </a:p>
      </dgm:t>
    </dgm:pt>
    <dgm:pt modelId="{C1C57A25-A239-4D4B-B612-5F66751B64B1}" type="parTrans" cxnId="{8687161E-26E8-4443-9241-2A7BF180BF40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3CEDE3F7-40C8-4A6E-85D3-B83DE3CF447D}" type="sibTrans" cxnId="{8687161E-26E8-4443-9241-2A7BF180BF40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BCA8363B-2342-45F3-990E-07F784E70DC5}">
      <dgm:prSet phldrT="[Текст]" custT="1"/>
      <dgm:spPr/>
      <dgm:t>
        <a:bodyPr/>
        <a:lstStyle/>
        <a:p>
          <a:r>
            <a:rPr lang="ru-RU" altLang="ru-RU" sz="1400" u="none" dirty="0" smtClean="0">
              <a:latin typeface="Cambria" panose="02040503050406030204" pitchFamily="18" charset="0"/>
            </a:rPr>
            <a:t>при проведении </a:t>
          </a:r>
          <a:r>
            <a:rPr lang="ru-RU" altLang="ru-RU" sz="1400" b="1" u="none" dirty="0" smtClean="0">
              <a:latin typeface="Cambria" panose="02040503050406030204" pitchFamily="18" charset="0"/>
            </a:rPr>
            <a:t>претензионной</a:t>
          </a:r>
          <a:r>
            <a:rPr lang="ru-RU" altLang="ru-RU" sz="1400" u="none" dirty="0" smtClean="0">
              <a:latin typeface="Cambria" panose="02040503050406030204" pitchFamily="18" charset="0"/>
            </a:rPr>
            <a:t> работы по взысканию средств</a:t>
          </a:r>
          <a:br>
            <a:rPr lang="ru-RU" altLang="ru-RU" sz="1400" u="none" dirty="0" smtClean="0">
              <a:latin typeface="Cambria" panose="02040503050406030204" pitchFamily="18" charset="0"/>
            </a:rPr>
          </a:br>
          <a:r>
            <a:rPr lang="ru-RU" altLang="ru-RU" sz="1400" u="none" dirty="0" smtClean="0">
              <a:latin typeface="Cambria" panose="02040503050406030204" pitchFamily="18" charset="0"/>
            </a:rPr>
            <a:t> в бюджет показатели  переносятся  со счета </a:t>
          </a:r>
          <a:r>
            <a:rPr lang="ru-RU" altLang="ru-RU" sz="1400" b="1" u="none" dirty="0" smtClean="0">
              <a:latin typeface="Cambria" panose="02040503050406030204" pitchFamily="18" charset="0"/>
            </a:rPr>
            <a:t>206 00 000 </a:t>
          </a:r>
          <a:br>
            <a:rPr lang="ru-RU" altLang="ru-RU" sz="1400" b="1" u="none" dirty="0" smtClean="0">
              <a:latin typeface="Cambria" panose="02040503050406030204" pitchFamily="18" charset="0"/>
            </a:rPr>
          </a:br>
          <a:r>
            <a:rPr lang="ru-RU" altLang="ru-RU" sz="1400" u="none" dirty="0" smtClean="0">
              <a:latin typeface="Cambria" panose="02040503050406030204" pitchFamily="18" charset="0"/>
            </a:rPr>
            <a:t>на счет </a:t>
          </a:r>
          <a:r>
            <a:rPr lang="ru-RU" altLang="ru-RU" sz="1400" b="1" u="none" dirty="0" smtClean="0">
              <a:latin typeface="Cambria" panose="02040503050406030204" pitchFamily="18" charset="0"/>
            </a:rPr>
            <a:t> 209 30 000</a:t>
          </a:r>
          <a:endParaRPr lang="ru-RU" sz="1400" dirty="0">
            <a:latin typeface="Cambria" panose="02040503050406030204" pitchFamily="18" charset="0"/>
          </a:endParaRPr>
        </a:p>
      </dgm:t>
    </dgm:pt>
    <dgm:pt modelId="{8A1B5C34-BF2A-4ED1-99AC-CDD2FB61AEF1}" type="parTrans" cxnId="{C0866BC8-A492-4C57-AAFF-AEF71EA90895}">
      <dgm:prSet/>
      <dgm:spPr/>
      <dgm:t>
        <a:bodyPr/>
        <a:lstStyle/>
        <a:p>
          <a:endParaRPr lang="ru-RU"/>
        </a:p>
      </dgm:t>
    </dgm:pt>
    <dgm:pt modelId="{92A046F7-BB96-4532-BC5E-374643182F19}" type="sibTrans" cxnId="{C0866BC8-A492-4C57-AAFF-AEF71EA90895}">
      <dgm:prSet/>
      <dgm:spPr/>
      <dgm:t>
        <a:bodyPr/>
        <a:lstStyle/>
        <a:p>
          <a:endParaRPr lang="ru-RU"/>
        </a:p>
      </dgm:t>
    </dgm:pt>
    <dgm:pt modelId="{230FFA88-50F9-4246-9373-2DA88284E77C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списание затрат на фактические расходы</a:t>
          </a:r>
          <a:br>
            <a:rPr lang="ru-RU" sz="1400" dirty="0" smtClean="0">
              <a:latin typeface="Cambria" panose="02040503050406030204" pitchFamily="18" charset="0"/>
            </a:rPr>
          </a:br>
          <a:r>
            <a:rPr lang="ru-RU" sz="1400" dirty="0" smtClean="0">
              <a:latin typeface="Cambria" panose="02040503050406030204" pitchFamily="18" charset="0"/>
            </a:rPr>
            <a:t>(целевые субсидии, гранты) без подтверждающих документов</a:t>
          </a:r>
          <a:endParaRPr lang="ru-RU" sz="1400" dirty="0">
            <a:latin typeface="Cambria" panose="02040503050406030204" pitchFamily="18" charset="0"/>
          </a:endParaRPr>
        </a:p>
      </dgm:t>
    </dgm:pt>
    <dgm:pt modelId="{C5C8F1B2-D4D8-409F-85B7-2524C4871B01}" type="parTrans" cxnId="{8BCC689B-6010-4BC7-A2A0-E366BB06CA4B}">
      <dgm:prSet/>
      <dgm:spPr/>
      <dgm:t>
        <a:bodyPr/>
        <a:lstStyle/>
        <a:p>
          <a:endParaRPr lang="ru-RU"/>
        </a:p>
      </dgm:t>
    </dgm:pt>
    <dgm:pt modelId="{29A51C45-09A8-4672-9684-0A168C1B5AA6}" type="sibTrans" cxnId="{8BCC689B-6010-4BC7-A2A0-E366BB06CA4B}">
      <dgm:prSet/>
      <dgm:spPr/>
      <dgm:t>
        <a:bodyPr/>
        <a:lstStyle/>
        <a:p>
          <a:endParaRPr lang="ru-RU"/>
        </a:p>
      </dgm:t>
    </dgm:pt>
    <dgm:pt modelId="{B6E60548-D07D-404E-9EC6-A4D2F6DFFA66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некорректное отражение расчетов по выданным авансам по недействующим договорам </a:t>
          </a:r>
          <a:endParaRPr lang="ru-RU" sz="1400" dirty="0">
            <a:latin typeface="Cambria" panose="02040503050406030204" pitchFamily="18" charset="0"/>
          </a:endParaRPr>
        </a:p>
      </dgm:t>
    </dgm:pt>
    <dgm:pt modelId="{CF150EBC-4F61-404A-A2D7-02F3F0B315FD}" type="parTrans" cxnId="{1BF11129-3182-4361-BD82-4574AC9D9961}">
      <dgm:prSet/>
      <dgm:spPr/>
      <dgm:t>
        <a:bodyPr/>
        <a:lstStyle/>
        <a:p>
          <a:endParaRPr lang="ru-RU"/>
        </a:p>
      </dgm:t>
    </dgm:pt>
    <dgm:pt modelId="{F84C0968-98CF-4E69-92A1-B5CD75EBB4CE}" type="sibTrans" cxnId="{1BF11129-3182-4361-BD82-4574AC9D9961}">
      <dgm:prSet/>
      <dgm:spPr/>
      <dgm:t>
        <a:bodyPr/>
        <a:lstStyle/>
        <a:p>
          <a:endParaRPr lang="ru-RU"/>
        </a:p>
      </dgm:t>
    </dgm:pt>
    <dgm:pt modelId="{6D77F070-745F-445B-B7DD-C0425675FB20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не отражение оборотов по начислению и выплате заработной платы и иных платежей, по которым отсутствовали остатки ДЗ и КЗ</a:t>
          </a:r>
          <a:endParaRPr lang="ru-RU" sz="1400" dirty="0">
            <a:latin typeface="Cambria" panose="02040503050406030204" pitchFamily="18" charset="0"/>
          </a:endParaRPr>
        </a:p>
      </dgm:t>
    </dgm:pt>
    <dgm:pt modelId="{52B40AA6-EAFD-4D4F-A369-E2E4B3319B15}" type="parTrans" cxnId="{92802BB7-4A5B-41DA-A704-C83E1F04334B}">
      <dgm:prSet/>
      <dgm:spPr/>
      <dgm:t>
        <a:bodyPr/>
        <a:lstStyle/>
        <a:p>
          <a:endParaRPr lang="ru-RU"/>
        </a:p>
      </dgm:t>
    </dgm:pt>
    <dgm:pt modelId="{C4D8196F-7AFA-4C81-8715-4EABA39FF6C9}" type="sibTrans" cxnId="{92802BB7-4A5B-41DA-A704-C83E1F04334B}">
      <dgm:prSet/>
      <dgm:spPr/>
      <dgm:t>
        <a:bodyPr/>
        <a:lstStyle/>
        <a:p>
          <a:endParaRPr lang="ru-RU"/>
        </a:p>
      </dgm:t>
    </dgm:pt>
    <dgm:pt modelId="{13B3818C-9547-4B23-B2F0-EEE38D951D59}">
      <dgm:prSet phldrT="[Текст]" custT="1"/>
      <dgm:spPr/>
      <dgm:t>
        <a:bodyPr/>
        <a:lstStyle/>
        <a:p>
          <a: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</a:t>
          </a:r>
          <a:r>
            <a:rPr lang="ru-RU" altLang="ru-RU" sz="1800" b="1" dirty="0" smtClean="0">
              <a:effectLst/>
              <a:latin typeface="Cambria" panose="02040503050406030204" pitchFamily="18" charset="0"/>
              <a:cs typeface="Arial" pitchFamily="34" charset="0"/>
            </a:rPr>
            <a:t>недостатки</a:t>
          </a:r>
          <a: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  <a:t> при представлении</a:t>
          </a:r>
          <a:b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</a:br>
          <a: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  <a:t>Сведений</a:t>
          </a:r>
          <a:b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</a:br>
          <a:r>
            <a:rPr lang="ru-RU" altLang="ru-RU" sz="1800" b="0" dirty="0" smtClean="0">
              <a:effectLst/>
              <a:latin typeface="Cambria" panose="02040503050406030204" pitchFamily="18" charset="0"/>
              <a:cs typeface="Arial" pitchFamily="34" charset="0"/>
            </a:rPr>
            <a:t>  ф. 0503169</a:t>
          </a:r>
          <a:endParaRPr lang="ru-RU" sz="1800" b="0" dirty="0">
            <a:effectLst/>
            <a:latin typeface="Cambria" panose="02040503050406030204" pitchFamily="18" charset="0"/>
          </a:endParaRPr>
        </a:p>
      </dgm:t>
    </dgm:pt>
    <dgm:pt modelId="{E9187F6F-797C-4174-BA07-BE5444DA0B83}" type="sibTrans" cxnId="{E75AEB23-A20E-4719-99EA-5122C883BE68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41211467-5530-4988-95F5-438FBF00D5FE}" type="parTrans" cxnId="{E75AEB23-A20E-4719-99EA-5122C883BE68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0F67A60B-AB5D-4E79-AC94-05F32F6230F7}">
      <dgm:prSet phldrT="[Текст]"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отражение задолженности по невыясненным поступлением при отсутствии полномочий</a:t>
          </a:r>
          <a:endParaRPr lang="ru-RU" sz="1400" dirty="0">
            <a:latin typeface="Cambria" panose="02040503050406030204" pitchFamily="18" charset="0"/>
          </a:endParaRPr>
        </a:p>
      </dgm:t>
    </dgm:pt>
    <dgm:pt modelId="{4C093012-7F08-4A1D-B495-6189F6596523}" type="parTrans" cxnId="{E780A364-ECC1-4D75-990E-1FDBE4061AF5}">
      <dgm:prSet/>
      <dgm:spPr/>
      <dgm:t>
        <a:bodyPr/>
        <a:lstStyle/>
        <a:p>
          <a:endParaRPr lang="ru-RU"/>
        </a:p>
      </dgm:t>
    </dgm:pt>
    <dgm:pt modelId="{D5A7190F-18D3-4C3C-A2CC-E04E86CADAF2}" type="sibTrans" cxnId="{E780A364-ECC1-4D75-990E-1FDBE4061AF5}">
      <dgm:prSet/>
      <dgm:spPr/>
      <dgm:t>
        <a:bodyPr/>
        <a:lstStyle/>
        <a:p>
          <a:endParaRPr lang="ru-RU"/>
        </a:p>
      </dgm:t>
    </dgm:pt>
    <dgm:pt modelId="{1022AC38-375A-4809-90F1-CE7E9101D406}">
      <dgm:prSet custT="1"/>
      <dgm:spPr/>
      <dgm:t>
        <a:bodyPr/>
        <a:lstStyle/>
        <a:p>
          <a:r>
            <a:rPr lang="ru-RU" sz="1400" u="none" dirty="0" smtClean="0">
              <a:latin typeface="Cambria" panose="02040503050406030204" pitchFamily="18" charset="0"/>
            </a:rPr>
            <a:t>не отражение </a:t>
          </a:r>
          <a:r>
            <a:rPr lang="ru-RU" sz="1400" b="1" u="none" dirty="0" smtClean="0">
              <a:latin typeface="Cambria" panose="02040503050406030204" pitchFamily="18" charset="0"/>
            </a:rPr>
            <a:t>просроченной</a:t>
          </a:r>
          <a:r>
            <a:rPr lang="ru-RU" sz="1400" u="none" dirty="0" smtClean="0">
              <a:latin typeface="Cambria" panose="02040503050406030204" pitchFamily="18" charset="0"/>
            </a:rPr>
            <a:t> дебиторской задолженности при наступлении даты платежа</a:t>
          </a:r>
          <a:endParaRPr lang="ru-RU" sz="1400" u="none" dirty="0">
            <a:latin typeface="Cambria" panose="02040503050406030204" pitchFamily="18" charset="0"/>
          </a:endParaRPr>
        </a:p>
      </dgm:t>
    </dgm:pt>
    <dgm:pt modelId="{294902B2-5763-40E9-B4D1-38E2E649A434}" type="parTrans" cxnId="{75ACF24B-E5E8-4E0F-9168-72E3BF3AF017}">
      <dgm:prSet/>
      <dgm:spPr/>
      <dgm:t>
        <a:bodyPr/>
        <a:lstStyle/>
        <a:p>
          <a:endParaRPr lang="ru-RU"/>
        </a:p>
      </dgm:t>
    </dgm:pt>
    <dgm:pt modelId="{6779939E-7B37-4A13-B544-55C73A86C6C0}" type="sibTrans" cxnId="{75ACF24B-E5E8-4E0F-9168-72E3BF3AF017}">
      <dgm:prSet/>
      <dgm:spPr/>
      <dgm:t>
        <a:bodyPr/>
        <a:lstStyle/>
        <a:p>
          <a:endParaRPr lang="ru-RU"/>
        </a:p>
      </dgm:t>
    </dgm:pt>
    <dgm:pt modelId="{A09F7493-04D3-4B98-A145-974D624002F6}">
      <dgm:prSet custT="1"/>
      <dgm:spPr/>
      <dgm:t>
        <a:bodyPr/>
        <a:lstStyle/>
        <a:p>
          <a:r>
            <a:rPr lang="ru-RU" sz="1400" dirty="0" smtClean="0">
              <a:latin typeface="Cambria" panose="02040503050406030204" pitchFamily="18" charset="0"/>
            </a:rPr>
            <a:t>КЗ, которая имеет </a:t>
          </a:r>
          <a:r>
            <a:rPr lang="ru-RU" sz="1400" b="1" dirty="0" smtClean="0">
              <a:latin typeface="Cambria" panose="02040503050406030204" pitchFamily="18" charset="0"/>
            </a:rPr>
            <a:t>заявительный</a:t>
          </a:r>
          <a:r>
            <a:rPr lang="ru-RU" sz="1400" dirty="0" smtClean="0">
              <a:latin typeface="Cambria" panose="02040503050406030204" pitchFamily="18" charset="0"/>
            </a:rPr>
            <a:t> характер </a:t>
          </a:r>
          <a:r>
            <a:rPr lang="ru-RU" sz="1400" b="1" dirty="0" smtClean="0">
              <a:latin typeface="Cambria" panose="02040503050406030204" pitchFamily="18" charset="0"/>
            </a:rPr>
            <a:t>НЕ </a:t>
          </a:r>
          <a:r>
            <a:rPr lang="ru-RU" sz="1400" dirty="0" smtClean="0">
              <a:latin typeface="Cambria" panose="02040503050406030204" pitchFamily="18" charset="0"/>
            </a:rPr>
            <a:t>отражается как</a:t>
          </a:r>
          <a:r>
            <a:rPr lang="ru-RU" sz="1400" b="1" dirty="0" smtClean="0">
              <a:latin typeface="Cambria" panose="02040503050406030204" pitchFamily="18" charset="0"/>
            </a:rPr>
            <a:t> просроченная </a:t>
          </a:r>
          <a:endParaRPr lang="ru-RU" sz="1400" u="none" dirty="0">
            <a:latin typeface="Cambria" panose="02040503050406030204" pitchFamily="18" charset="0"/>
          </a:endParaRPr>
        </a:p>
      </dgm:t>
    </dgm:pt>
    <dgm:pt modelId="{7A5E1508-D203-455C-A67A-2D4ACAFFE791}" type="parTrans" cxnId="{CF1DDB81-4B00-4638-8581-B3CB69623275}">
      <dgm:prSet/>
      <dgm:spPr/>
      <dgm:t>
        <a:bodyPr/>
        <a:lstStyle/>
        <a:p>
          <a:endParaRPr lang="ru-RU"/>
        </a:p>
      </dgm:t>
    </dgm:pt>
    <dgm:pt modelId="{54B0F1E5-A365-4FE4-AA51-29F87FF7246F}" type="sibTrans" cxnId="{CF1DDB81-4B00-4638-8581-B3CB69623275}">
      <dgm:prSet/>
      <dgm:spPr/>
      <dgm:t>
        <a:bodyPr/>
        <a:lstStyle/>
        <a:p>
          <a:endParaRPr lang="ru-RU"/>
        </a:p>
      </dgm:t>
    </dgm:pt>
    <dgm:pt modelId="{422D8D4D-6C8D-43BC-8BEA-D8D1612A7327}" type="pres">
      <dgm:prSet presAssocID="{9762E2EB-2F80-453E-B180-F5F6425EEB6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418CB5-BE11-4128-A047-5495B7898163}" type="pres">
      <dgm:prSet presAssocID="{9762E2EB-2F80-453E-B180-F5F6425EEB6B}" presName="hierFlow" presStyleCnt="0"/>
      <dgm:spPr/>
    </dgm:pt>
    <dgm:pt modelId="{87CACE9B-1377-4F7C-9988-EC08F15C779D}" type="pres">
      <dgm:prSet presAssocID="{9762E2EB-2F80-453E-B180-F5F6425EEB6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F8D32A8-4D0D-47A6-BF5A-0D0B7E972309}" type="pres">
      <dgm:prSet presAssocID="{13B3818C-9547-4B23-B2F0-EEE38D951D59}" presName="Name17" presStyleCnt="0"/>
      <dgm:spPr/>
    </dgm:pt>
    <dgm:pt modelId="{3295729C-56FC-4A63-9369-10A9B8C7F22C}" type="pres">
      <dgm:prSet presAssocID="{13B3818C-9547-4B23-B2F0-EEE38D951D59}" presName="level1Shape" presStyleLbl="node0" presStyleIdx="0" presStyleCnt="1" custScaleX="150087" custScaleY="375832" custLinFactNeighborX="-50185" custLinFactNeighborY="-46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A9AE63-9CF3-4A6F-8555-A1187DFC8BFC}" type="pres">
      <dgm:prSet presAssocID="{13B3818C-9547-4B23-B2F0-EEE38D951D59}" presName="hierChild2" presStyleCnt="0"/>
      <dgm:spPr/>
    </dgm:pt>
    <dgm:pt modelId="{89D4479B-AAA7-41FB-86D9-D7848EE3E33E}" type="pres">
      <dgm:prSet presAssocID="{8F7058AD-B470-4FCB-A609-38F4B95ACD35}" presName="Name25" presStyleLbl="parChTrans1D2" presStyleIdx="0" presStyleCnt="3"/>
      <dgm:spPr/>
      <dgm:t>
        <a:bodyPr/>
        <a:lstStyle/>
        <a:p>
          <a:endParaRPr lang="ru-RU"/>
        </a:p>
      </dgm:t>
    </dgm:pt>
    <dgm:pt modelId="{A8412027-8627-4154-9D0C-DC94D83D7590}" type="pres">
      <dgm:prSet presAssocID="{8F7058AD-B470-4FCB-A609-38F4B95ACD35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1E40D79-5711-436A-8B05-6F5F3E32E30E}" type="pres">
      <dgm:prSet presAssocID="{10728996-1F00-42F8-9BF3-B65D07250B7C}" presName="Name30" presStyleCnt="0"/>
      <dgm:spPr/>
    </dgm:pt>
    <dgm:pt modelId="{375174DB-58ED-42E5-B350-6538090A05A9}" type="pres">
      <dgm:prSet presAssocID="{10728996-1F00-42F8-9BF3-B65D07250B7C}" presName="level2Shape" presStyleLbl="node2" presStyleIdx="0" presStyleCnt="3" custScaleX="177135" custScaleY="187727" custLinFactNeighborX="-2492" custLinFactNeighborY="-14228"/>
      <dgm:spPr/>
      <dgm:t>
        <a:bodyPr/>
        <a:lstStyle/>
        <a:p>
          <a:endParaRPr lang="ru-RU"/>
        </a:p>
      </dgm:t>
    </dgm:pt>
    <dgm:pt modelId="{3B06A2A8-DCF7-4B03-AA88-4B0C6E920CBF}" type="pres">
      <dgm:prSet presAssocID="{10728996-1F00-42F8-9BF3-B65D07250B7C}" presName="hierChild3" presStyleCnt="0"/>
      <dgm:spPr/>
    </dgm:pt>
    <dgm:pt modelId="{2BD9BEA8-3B6C-41C1-A9A0-0DC435F3027C}" type="pres">
      <dgm:prSet presAssocID="{C5C8F1B2-D4D8-409F-85B7-2524C4871B01}" presName="Name25" presStyleLbl="parChTrans1D3" presStyleIdx="0" presStyleCnt="7"/>
      <dgm:spPr/>
      <dgm:t>
        <a:bodyPr/>
        <a:lstStyle/>
        <a:p>
          <a:endParaRPr lang="ru-RU"/>
        </a:p>
      </dgm:t>
    </dgm:pt>
    <dgm:pt modelId="{D43BC449-5BCB-40BB-9A78-4B51E0937A4A}" type="pres">
      <dgm:prSet presAssocID="{C5C8F1B2-D4D8-409F-85B7-2524C4871B01}" presName="connTx" presStyleLbl="parChTrans1D3" presStyleIdx="0" presStyleCnt="7"/>
      <dgm:spPr/>
      <dgm:t>
        <a:bodyPr/>
        <a:lstStyle/>
        <a:p>
          <a:endParaRPr lang="ru-RU"/>
        </a:p>
      </dgm:t>
    </dgm:pt>
    <dgm:pt modelId="{CF1D9D58-3872-43BF-8900-894A50A0B0FB}" type="pres">
      <dgm:prSet presAssocID="{230FFA88-50F9-4246-9373-2DA88284E77C}" presName="Name30" presStyleCnt="0"/>
      <dgm:spPr/>
    </dgm:pt>
    <dgm:pt modelId="{3034C3A4-5B46-4399-AB0C-C73DEBF81146}" type="pres">
      <dgm:prSet presAssocID="{230FFA88-50F9-4246-9373-2DA88284E77C}" presName="level2Shape" presStyleLbl="node3" presStyleIdx="0" presStyleCnt="7" custScaleX="408225"/>
      <dgm:spPr/>
      <dgm:t>
        <a:bodyPr/>
        <a:lstStyle/>
        <a:p>
          <a:endParaRPr lang="ru-RU"/>
        </a:p>
      </dgm:t>
    </dgm:pt>
    <dgm:pt modelId="{A9AA12B5-9FB2-4486-9F23-CA57FA724FF1}" type="pres">
      <dgm:prSet presAssocID="{230FFA88-50F9-4246-9373-2DA88284E77C}" presName="hierChild3" presStyleCnt="0"/>
      <dgm:spPr/>
    </dgm:pt>
    <dgm:pt modelId="{A72B0FB8-5304-41E9-A3B3-E9625D1E89D4}" type="pres">
      <dgm:prSet presAssocID="{52B40AA6-EAFD-4D4F-A369-E2E4B3319B15}" presName="Name25" presStyleLbl="parChTrans1D3" presStyleIdx="1" presStyleCnt="7"/>
      <dgm:spPr/>
      <dgm:t>
        <a:bodyPr/>
        <a:lstStyle/>
        <a:p>
          <a:endParaRPr lang="ru-RU"/>
        </a:p>
      </dgm:t>
    </dgm:pt>
    <dgm:pt modelId="{14B57377-B911-4166-BA82-FCE3793D8067}" type="pres">
      <dgm:prSet presAssocID="{52B40AA6-EAFD-4D4F-A369-E2E4B3319B15}" presName="connTx" presStyleLbl="parChTrans1D3" presStyleIdx="1" presStyleCnt="7"/>
      <dgm:spPr/>
      <dgm:t>
        <a:bodyPr/>
        <a:lstStyle/>
        <a:p>
          <a:endParaRPr lang="ru-RU"/>
        </a:p>
      </dgm:t>
    </dgm:pt>
    <dgm:pt modelId="{9D6E6E13-3D58-45C6-A65D-35658D8BEBB4}" type="pres">
      <dgm:prSet presAssocID="{6D77F070-745F-445B-B7DD-C0425675FB20}" presName="Name30" presStyleCnt="0"/>
      <dgm:spPr/>
    </dgm:pt>
    <dgm:pt modelId="{8A0CC491-EEE8-4059-8121-19ECCD91F792}" type="pres">
      <dgm:prSet presAssocID="{6D77F070-745F-445B-B7DD-C0425675FB20}" presName="level2Shape" presStyleLbl="node3" presStyleIdx="1" presStyleCnt="7" custScaleX="408225"/>
      <dgm:spPr/>
      <dgm:t>
        <a:bodyPr/>
        <a:lstStyle/>
        <a:p>
          <a:endParaRPr lang="ru-RU"/>
        </a:p>
      </dgm:t>
    </dgm:pt>
    <dgm:pt modelId="{F41922B8-E64C-43EB-9A7E-4FB1DE046D7C}" type="pres">
      <dgm:prSet presAssocID="{6D77F070-745F-445B-B7DD-C0425675FB20}" presName="hierChild3" presStyleCnt="0"/>
      <dgm:spPr/>
    </dgm:pt>
    <dgm:pt modelId="{805BE406-E20B-45A5-A050-7B9A26080676}" type="pres">
      <dgm:prSet presAssocID="{1D840AE2-6E98-4EBC-B061-8B0A49A5FC70}" presName="Name25" presStyleLbl="parChTrans1D2" presStyleIdx="1" presStyleCnt="3"/>
      <dgm:spPr/>
      <dgm:t>
        <a:bodyPr/>
        <a:lstStyle/>
        <a:p>
          <a:endParaRPr lang="ru-RU"/>
        </a:p>
      </dgm:t>
    </dgm:pt>
    <dgm:pt modelId="{40222BDC-CAFE-4B93-BEDD-25B2B492316E}" type="pres">
      <dgm:prSet presAssocID="{1D840AE2-6E98-4EBC-B061-8B0A49A5FC7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C9D33D9-8092-4E36-B979-393563B0F8D2}" type="pres">
      <dgm:prSet presAssocID="{0F7E1FA9-6B4B-4252-8225-47157F842010}" presName="Name30" presStyleCnt="0"/>
      <dgm:spPr/>
    </dgm:pt>
    <dgm:pt modelId="{EF3CF95C-2C0E-4B1F-8219-007E177D779B}" type="pres">
      <dgm:prSet presAssocID="{0F7E1FA9-6B4B-4252-8225-47157F842010}" presName="level2Shape" presStyleLbl="node2" presStyleIdx="1" presStyleCnt="3" custScaleX="177135" custScaleY="187727" custLinFactNeighborX="-2492" custLinFactNeighborY="-14228"/>
      <dgm:spPr/>
      <dgm:t>
        <a:bodyPr/>
        <a:lstStyle/>
        <a:p>
          <a:endParaRPr lang="ru-RU"/>
        </a:p>
      </dgm:t>
    </dgm:pt>
    <dgm:pt modelId="{BE400F06-3EC8-4132-96ED-88E911F49AC4}" type="pres">
      <dgm:prSet presAssocID="{0F7E1FA9-6B4B-4252-8225-47157F842010}" presName="hierChild3" presStyleCnt="0"/>
      <dgm:spPr/>
    </dgm:pt>
    <dgm:pt modelId="{F912649A-7166-48EF-81A0-70DA74791EC1}" type="pres">
      <dgm:prSet presAssocID="{294902B2-5763-40E9-B4D1-38E2E649A434}" presName="Name25" presStyleLbl="parChTrans1D3" presStyleIdx="2" presStyleCnt="7"/>
      <dgm:spPr/>
      <dgm:t>
        <a:bodyPr/>
        <a:lstStyle/>
        <a:p>
          <a:endParaRPr lang="ru-RU"/>
        </a:p>
      </dgm:t>
    </dgm:pt>
    <dgm:pt modelId="{D3930B1F-3EA5-4CF3-BFA6-3C0277244B35}" type="pres">
      <dgm:prSet presAssocID="{294902B2-5763-40E9-B4D1-38E2E649A434}" presName="connTx" presStyleLbl="parChTrans1D3" presStyleIdx="2" presStyleCnt="7"/>
      <dgm:spPr/>
      <dgm:t>
        <a:bodyPr/>
        <a:lstStyle/>
        <a:p>
          <a:endParaRPr lang="ru-RU"/>
        </a:p>
      </dgm:t>
    </dgm:pt>
    <dgm:pt modelId="{5E9BBA67-A955-4F22-8993-CD569DB4AD94}" type="pres">
      <dgm:prSet presAssocID="{1022AC38-375A-4809-90F1-CE7E9101D406}" presName="Name30" presStyleCnt="0"/>
      <dgm:spPr/>
    </dgm:pt>
    <dgm:pt modelId="{D9D9117B-9877-499E-B3D5-9444FF6FB12E}" type="pres">
      <dgm:prSet presAssocID="{1022AC38-375A-4809-90F1-CE7E9101D406}" presName="level2Shape" presStyleLbl="node3" presStyleIdx="2" presStyleCnt="7" custScaleX="408299"/>
      <dgm:spPr/>
      <dgm:t>
        <a:bodyPr/>
        <a:lstStyle/>
        <a:p>
          <a:endParaRPr lang="ru-RU"/>
        </a:p>
      </dgm:t>
    </dgm:pt>
    <dgm:pt modelId="{F1306191-F8B9-4622-80C6-01D47A22A769}" type="pres">
      <dgm:prSet presAssocID="{1022AC38-375A-4809-90F1-CE7E9101D406}" presName="hierChild3" presStyleCnt="0"/>
      <dgm:spPr/>
    </dgm:pt>
    <dgm:pt modelId="{A03F33EF-CDF7-484E-81A3-F6EF050A222C}" type="pres">
      <dgm:prSet presAssocID="{7A5E1508-D203-455C-A67A-2D4ACAFFE791}" presName="Name25" presStyleLbl="parChTrans1D3" presStyleIdx="3" presStyleCnt="7"/>
      <dgm:spPr/>
      <dgm:t>
        <a:bodyPr/>
        <a:lstStyle/>
        <a:p>
          <a:endParaRPr lang="ru-RU"/>
        </a:p>
      </dgm:t>
    </dgm:pt>
    <dgm:pt modelId="{1E8038D6-B1EC-435D-A3FA-43AC6746782A}" type="pres">
      <dgm:prSet presAssocID="{7A5E1508-D203-455C-A67A-2D4ACAFFE791}" presName="connTx" presStyleLbl="parChTrans1D3" presStyleIdx="3" presStyleCnt="7"/>
      <dgm:spPr/>
      <dgm:t>
        <a:bodyPr/>
        <a:lstStyle/>
        <a:p>
          <a:endParaRPr lang="ru-RU"/>
        </a:p>
      </dgm:t>
    </dgm:pt>
    <dgm:pt modelId="{FD2A5CA7-FF16-4952-A160-AF7D77D3C1BF}" type="pres">
      <dgm:prSet presAssocID="{A09F7493-04D3-4B98-A145-974D624002F6}" presName="Name30" presStyleCnt="0"/>
      <dgm:spPr/>
    </dgm:pt>
    <dgm:pt modelId="{143F2176-E55A-4359-8E4D-C7B84CAFD67E}" type="pres">
      <dgm:prSet presAssocID="{A09F7493-04D3-4B98-A145-974D624002F6}" presName="level2Shape" presStyleLbl="node3" presStyleIdx="3" presStyleCnt="7" custScaleX="408225" custLinFactNeighborX="513" custLinFactNeighborY="-5783"/>
      <dgm:spPr/>
      <dgm:t>
        <a:bodyPr/>
        <a:lstStyle/>
        <a:p>
          <a:endParaRPr lang="ru-RU"/>
        </a:p>
      </dgm:t>
    </dgm:pt>
    <dgm:pt modelId="{CDC2806A-7D7C-4465-8B09-C36C3E6E9F5A}" type="pres">
      <dgm:prSet presAssocID="{A09F7493-04D3-4B98-A145-974D624002F6}" presName="hierChild3" presStyleCnt="0"/>
      <dgm:spPr/>
    </dgm:pt>
    <dgm:pt modelId="{A1C595A1-30B3-4EE7-B32A-C983F19B6DE1}" type="pres">
      <dgm:prSet presAssocID="{C1C57A25-A239-4D4B-B612-5F66751B64B1}" presName="Name25" presStyleLbl="parChTrans1D2" presStyleIdx="2" presStyleCnt="3"/>
      <dgm:spPr/>
      <dgm:t>
        <a:bodyPr/>
        <a:lstStyle/>
        <a:p>
          <a:endParaRPr lang="ru-RU"/>
        </a:p>
      </dgm:t>
    </dgm:pt>
    <dgm:pt modelId="{1F4F2DB9-DF5F-429E-B974-5334E9663A7D}" type="pres">
      <dgm:prSet presAssocID="{C1C57A25-A239-4D4B-B612-5F66751B64B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2D1E7E0-6E73-4B21-9871-659F0AC6F88C}" type="pres">
      <dgm:prSet presAssocID="{BADAC2DF-2429-4602-8086-D7EE87AFDF72}" presName="Name30" presStyleCnt="0"/>
      <dgm:spPr/>
    </dgm:pt>
    <dgm:pt modelId="{EC20096E-AB27-4349-8C5C-FCF0ABADBC61}" type="pres">
      <dgm:prSet presAssocID="{BADAC2DF-2429-4602-8086-D7EE87AFDF72}" presName="level2Shape" presStyleLbl="node2" presStyleIdx="2" presStyleCnt="3" custScaleX="177135" custScaleY="187727" custLinFactNeighborX="-2492" custLinFactNeighborY="-14228"/>
      <dgm:spPr/>
      <dgm:t>
        <a:bodyPr/>
        <a:lstStyle/>
        <a:p>
          <a:endParaRPr lang="ru-RU"/>
        </a:p>
      </dgm:t>
    </dgm:pt>
    <dgm:pt modelId="{46B27745-5A88-4429-9F7C-B8865622D966}" type="pres">
      <dgm:prSet presAssocID="{BADAC2DF-2429-4602-8086-D7EE87AFDF72}" presName="hierChild3" presStyleCnt="0"/>
      <dgm:spPr/>
    </dgm:pt>
    <dgm:pt modelId="{8EAD8160-F8D3-4AA2-A502-B02B7D75BD38}" type="pres">
      <dgm:prSet presAssocID="{8A1B5C34-BF2A-4ED1-99AC-CDD2FB61AEF1}" presName="Name25" presStyleLbl="parChTrans1D3" presStyleIdx="4" presStyleCnt="7"/>
      <dgm:spPr/>
      <dgm:t>
        <a:bodyPr/>
        <a:lstStyle/>
        <a:p>
          <a:endParaRPr lang="ru-RU"/>
        </a:p>
      </dgm:t>
    </dgm:pt>
    <dgm:pt modelId="{7801A30E-9802-4E4B-B3A3-9E6FB362CFCB}" type="pres">
      <dgm:prSet presAssocID="{8A1B5C34-BF2A-4ED1-99AC-CDD2FB61AEF1}" presName="connTx" presStyleLbl="parChTrans1D3" presStyleIdx="4" presStyleCnt="7"/>
      <dgm:spPr/>
      <dgm:t>
        <a:bodyPr/>
        <a:lstStyle/>
        <a:p>
          <a:endParaRPr lang="ru-RU"/>
        </a:p>
      </dgm:t>
    </dgm:pt>
    <dgm:pt modelId="{13BE1F62-1593-4C98-ACF4-4A42693EABBC}" type="pres">
      <dgm:prSet presAssocID="{BCA8363B-2342-45F3-990E-07F784E70DC5}" presName="Name30" presStyleCnt="0"/>
      <dgm:spPr/>
    </dgm:pt>
    <dgm:pt modelId="{4C680A9B-F9F6-4F39-8863-1F5CC9C439A4}" type="pres">
      <dgm:prSet presAssocID="{BCA8363B-2342-45F3-990E-07F784E70DC5}" presName="level2Shape" presStyleLbl="node3" presStyleIdx="4" presStyleCnt="7" custScaleX="408225"/>
      <dgm:spPr/>
      <dgm:t>
        <a:bodyPr/>
        <a:lstStyle/>
        <a:p>
          <a:endParaRPr lang="ru-RU"/>
        </a:p>
      </dgm:t>
    </dgm:pt>
    <dgm:pt modelId="{E8A3882D-D81B-4540-A476-E583D288EE2F}" type="pres">
      <dgm:prSet presAssocID="{BCA8363B-2342-45F3-990E-07F784E70DC5}" presName="hierChild3" presStyleCnt="0"/>
      <dgm:spPr/>
    </dgm:pt>
    <dgm:pt modelId="{D96D7A45-7C08-4BB3-9FB6-7A62B1040E2B}" type="pres">
      <dgm:prSet presAssocID="{CF150EBC-4F61-404A-A2D7-02F3F0B315FD}" presName="Name25" presStyleLbl="parChTrans1D3" presStyleIdx="5" presStyleCnt="7"/>
      <dgm:spPr/>
      <dgm:t>
        <a:bodyPr/>
        <a:lstStyle/>
        <a:p>
          <a:endParaRPr lang="ru-RU"/>
        </a:p>
      </dgm:t>
    </dgm:pt>
    <dgm:pt modelId="{BEA4BB65-1248-4A0F-8ED5-78FDCDF833FD}" type="pres">
      <dgm:prSet presAssocID="{CF150EBC-4F61-404A-A2D7-02F3F0B315FD}" presName="connTx" presStyleLbl="parChTrans1D3" presStyleIdx="5" presStyleCnt="7"/>
      <dgm:spPr/>
      <dgm:t>
        <a:bodyPr/>
        <a:lstStyle/>
        <a:p>
          <a:endParaRPr lang="ru-RU"/>
        </a:p>
      </dgm:t>
    </dgm:pt>
    <dgm:pt modelId="{19286EF2-E400-4984-9D98-00293DC007BC}" type="pres">
      <dgm:prSet presAssocID="{B6E60548-D07D-404E-9EC6-A4D2F6DFFA66}" presName="Name30" presStyleCnt="0"/>
      <dgm:spPr/>
    </dgm:pt>
    <dgm:pt modelId="{9448EE54-0BD8-466A-950D-9D8DCA8B2551}" type="pres">
      <dgm:prSet presAssocID="{B6E60548-D07D-404E-9EC6-A4D2F6DFFA66}" presName="level2Shape" presStyleLbl="node3" presStyleIdx="5" presStyleCnt="7" custScaleX="408225"/>
      <dgm:spPr/>
      <dgm:t>
        <a:bodyPr/>
        <a:lstStyle/>
        <a:p>
          <a:endParaRPr lang="ru-RU"/>
        </a:p>
      </dgm:t>
    </dgm:pt>
    <dgm:pt modelId="{7E57B42C-B714-48C9-B704-9A82D5E45C85}" type="pres">
      <dgm:prSet presAssocID="{B6E60548-D07D-404E-9EC6-A4D2F6DFFA66}" presName="hierChild3" presStyleCnt="0"/>
      <dgm:spPr/>
    </dgm:pt>
    <dgm:pt modelId="{F669201F-7835-4D30-8238-B78C0E4EC4B7}" type="pres">
      <dgm:prSet presAssocID="{4C093012-7F08-4A1D-B495-6189F6596523}" presName="Name25" presStyleLbl="parChTrans1D3" presStyleIdx="6" presStyleCnt="7"/>
      <dgm:spPr/>
      <dgm:t>
        <a:bodyPr/>
        <a:lstStyle/>
        <a:p>
          <a:endParaRPr lang="ru-RU"/>
        </a:p>
      </dgm:t>
    </dgm:pt>
    <dgm:pt modelId="{75FF0A13-5493-40E2-A013-53EA5F87C022}" type="pres">
      <dgm:prSet presAssocID="{4C093012-7F08-4A1D-B495-6189F6596523}" presName="connTx" presStyleLbl="parChTrans1D3" presStyleIdx="6" presStyleCnt="7"/>
      <dgm:spPr/>
      <dgm:t>
        <a:bodyPr/>
        <a:lstStyle/>
        <a:p>
          <a:endParaRPr lang="ru-RU"/>
        </a:p>
      </dgm:t>
    </dgm:pt>
    <dgm:pt modelId="{583AFD3E-7F17-4DF2-BA5E-4E67A493BAF9}" type="pres">
      <dgm:prSet presAssocID="{0F67A60B-AB5D-4E79-AC94-05F32F6230F7}" presName="Name30" presStyleCnt="0"/>
      <dgm:spPr/>
    </dgm:pt>
    <dgm:pt modelId="{A32E5347-178F-4F10-A502-913AA849ABEC}" type="pres">
      <dgm:prSet presAssocID="{0F67A60B-AB5D-4E79-AC94-05F32F6230F7}" presName="level2Shape" presStyleLbl="node3" presStyleIdx="6" presStyleCnt="7" custScaleX="408299"/>
      <dgm:spPr/>
      <dgm:t>
        <a:bodyPr/>
        <a:lstStyle/>
        <a:p>
          <a:endParaRPr lang="ru-RU"/>
        </a:p>
      </dgm:t>
    </dgm:pt>
    <dgm:pt modelId="{C8956565-4E5E-4A9D-8A3E-BC33B87282C0}" type="pres">
      <dgm:prSet presAssocID="{0F67A60B-AB5D-4E79-AC94-05F32F6230F7}" presName="hierChild3" presStyleCnt="0"/>
      <dgm:spPr/>
    </dgm:pt>
    <dgm:pt modelId="{CC4147E3-7FB4-41AF-A5C4-CD582F4B67F5}" type="pres">
      <dgm:prSet presAssocID="{9762E2EB-2F80-453E-B180-F5F6425EEB6B}" presName="bgShapesFlow" presStyleCnt="0"/>
      <dgm:spPr/>
    </dgm:pt>
  </dgm:ptLst>
  <dgm:cxnLst>
    <dgm:cxn modelId="{23965B96-D2A1-417E-9115-D594BED2C4D0}" type="presOf" srcId="{294902B2-5763-40E9-B4D1-38E2E649A434}" destId="{F912649A-7166-48EF-81A0-70DA74791EC1}" srcOrd="0" destOrd="0" presId="urn:microsoft.com/office/officeart/2005/8/layout/hierarchy5"/>
    <dgm:cxn modelId="{030351CC-C638-46FB-A697-559230212608}" type="presOf" srcId="{1D840AE2-6E98-4EBC-B061-8B0A49A5FC70}" destId="{805BE406-E20B-45A5-A050-7B9A26080676}" srcOrd="0" destOrd="0" presId="urn:microsoft.com/office/officeart/2005/8/layout/hierarchy5"/>
    <dgm:cxn modelId="{8687161E-26E8-4443-9241-2A7BF180BF40}" srcId="{13B3818C-9547-4B23-B2F0-EEE38D951D59}" destId="{BADAC2DF-2429-4602-8086-D7EE87AFDF72}" srcOrd="2" destOrd="0" parTransId="{C1C57A25-A239-4D4B-B612-5F66751B64B1}" sibTransId="{3CEDE3F7-40C8-4A6E-85D3-B83DE3CF447D}"/>
    <dgm:cxn modelId="{944A6491-4182-495C-99E7-AFC409583DD4}" type="presOf" srcId="{7A5E1508-D203-455C-A67A-2D4ACAFFE791}" destId="{1E8038D6-B1EC-435D-A3FA-43AC6746782A}" srcOrd="1" destOrd="0" presId="urn:microsoft.com/office/officeart/2005/8/layout/hierarchy5"/>
    <dgm:cxn modelId="{8BCC689B-6010-4BC7-A2A0-E366BB06CA4B}" srcId="{10728996-1F00-42F8-9BF3-B65D07250B7C}" destId="{230FFA88-50F9-4246-9373-2DA88284E77C}" srcOrd="0" destOrd="0" parTransId="{C5C8F1B2-D4D8-409F-85B7-2524C4871B01}" sibTransId="{29A51C45-09A8-4672-9684-0A168C1B5AA6}"/>
    <dgm:cxn modelId="{E75AEB23-A20E-4719-99EA-5122C883BE68}" srcId="{9762E2EB-2F80-453E-B180-F5F6425EEB6B}" destId="{13B3818C-9547-4B23-B2F0-EEE38D951D59}" srcOrd="0" destOrd="0" parTransId="{41211467-5530-4988-95F5-438FBF00D5FE}" sibTransId="{E9187F6F-797C-4174-BA07-BE5444DA0B83}"/>
    <dgm:cxn modelId="{6ACC4000-C63A-4DAC-9924-A215AFBD2D75}" type="presOf" srcId="{C5C8F1B2-D4D8-409F-85B7-2524C4871B01}" destId="{D43BC449-5BCB-40BB-9A78-4B51E0937A4A}" srcOrd="1" destOrd="0" presId="urn:microsoft.com/office/officeart/2005/8/layout/hierarchy5"/>
    <dgm:cxn modelId="{D688BFB4-539D-4213-8497-E9C4F3B1BA79}" type="presOf" srcId="{52B40AA6-EAFD-4D4F-A369-E2E4B3319B15}" destId="{14B57377-B911-4166-BA82-FCE3793D8067}" srcOrd="1" destOrd="0" presId="urn:microsoft.com/office/officeart/2005/8/layout/hierarchy5"/>
    <dgm:cxn modelId="{AC09F11A-46D8-47EB-8CF6-10F28B24B00E}" type="presOf" srcId="{4C093012-7F08-4A1D-B495-6189F6596523}" destId="{F669201F-7835-4D30-8238-B78C0E4EC4B7}" srcOrd="0" destOrd="0" presId="urn:microsoft.com/office/officeart/2005/8/layout/hierarchy5"/>
    <dgm:cxn modelId="{E6DBB4AA-3595-4480-8BDA-0891C1F718C7}" srcId="{13B3818C-9547-4B23-B2F0-EEE38D951D59}" destId="{10728996-1F00-42F8-9BF3-B65D07250B7C}" srcOrd="0" destOrd="0" parTransId="{8F7058AD-B470-4FCB-A609-38F4B95ACD35}" sibTransId="{FD13AEA7-0540-417E-8456-A42B79E8421D}"/>
    <dgm:cxn modelId="{AC26FD0F-6254-473A-A1C0-D7EBD9CE82DF}" type="presOf" srcId="{0F67A60B-AB5D-4E79-AC94-05F32F6230F7}" destId="{A32E5347-178F-4F10-A502-913AA849ABEC}" srcOrd="0" destOrd="0" presId="urn:microsoft.com/office/officeart/2005/8/layout/hierarchy5"/>
    <dgm:cxn modelId="{E780A364-ECC1-4D75-990E-1FDBE4061AF5}" srcId="{BADAC2DF-2429-4602-8086-D7EE87AFDF72}" destId="{0F67A60B-AB5D-4E79-AC94-05F32F6230F7}" srcOrd="2" destOrd="0" parTransId="{4C093012-7F08-4A1D-B495-6189F6596523}" sibTransId="{D5A7190F-18D3-4C3C-A2CC-E04E86CADAF2}"/>
    <dgm:cxn modelId="{9FE53DF7-A6A7-486E-98BD-7637FF0B4850}" type="presOf" srcId="{9762E2EB-2F80-453E-B180-F5F6425EEB6B}" destId="{422D8D4D-6C8D-43BC-8BEA-D8D1612A7327}" srcOrd="0" destOrd="0" presId="urn:microsoft.com/office/officeart/2005/8/layout/hierarchy5"/>
    <dgm:cxn modelId="{CF1DDB81-4B00-4638-8581-B3CB69623275}" srcId="{0F7E1FA9-6B4B-4252-8225-47157F842010}" destId="{A09F7493-04D3-4B98-A145-974D624002F6}" srcOrd="1" destOrd="0" parTransId="{7A5E1508-D203-455C-A67A-2D4ACAFFE791}" sibTransId="{54B0F1E5-A365-4FE4-AA51-29F87FF7246F}"/>
    <dgm:cxn modelId="{28717795-F58D-483E-AED2-4B53367A0801}" type="presOf" srcId="{A09F7493-04D3-4B98-A145-974D624002F6}" destId="{143F2176-E55A-4359-8E4D-C7B84CAFD67E}" srcOrd="0" destOrd="0" presId="urn:microsoft.com/office/officeart/2005/8/layout/hierarchy5"/>
    <dgm:cxn modelId="{A84FB542-DD66-4D04-9EBC-A2321BA377FD}" type="presOf" srcId="{7A5E1508-D203-455C-A67A-2D4ACAFFE791}" destId="{A03F33EF-CDF7-484E-81A3-F6EF050A222C}" srcOrd="0" destOrd="0" presId="urn:microsoft.com/office/officeart/2005/8/layout/hierarchy5"/>
    <dgm:cxn modelId="{92802BB7-4A5B-41DA-A704-C83E1F04334B}" srcId="{10728996-1F00-42F8-9BF3-B65D07250B7C}" destId="{6D77F070-745F-445B-B7DD-C0425675FB20}" srcOrd="1" destOrd="0" parTransId="{52B40AA6-EAFD-4D4F-A369-E2E4B3319B15}" sibTransId="{C4D8196F-7AFA-4C81-8715-4EABA39FF6C9}"/>
    <dgm:cxn modelId="{4724929C-0779-4C59-B90E-2EF2FDAB8E11}" type="presOf" srcId="{13B3818C-9547-4B23-B2F0-EEE38D951D59}" destId="{3295729C-56FC-4A63-9369-10A9B8C7F22C}" srcOrd="0" destOrd="0" presId="urn:microsoft.com/office/officeart/2005/8/layout/hierarchy5"/>
    <dgm:cxn modelId="{74C114F6-CE18-4C61-A5F3-1D97F99175B5}" type="presOf" srcId="{C5C8F1B2-D4D8-409F-85B7-2524C4871B01}" destId="{2BD9BEA8-3B6C-41C1-A9A0-0DC435F3027C}" srcOrd="0" destOrd="0" presId="urn:microsoft.com/office/officeart/2005/8/layout/hierarchy5"/>
    <dgm:cxn modelId="{72CB90AD-BC5F-4B98-B2AD-F3CB8BB25E3F}" type="presOf" srcId="{8A1B5C34-BF2A-4ED1-99AC-CDD2FB61AEF1}" destId="{7801A30E-9802-4E4B-B3A3-9E6FB362CFCB}" srcOrd="1" destOrd="0" presId="urn:microsoft.com/office/officeart/2005/8/layout/hierarchy5"/>
    <dgm:cxn modelId="{08AF0563-CC8D-410F-9B16-0D8B3488CF35}" type="presOf" srcId="{BCA8363B-2342-45F3-990E-07F784E70DC5}" destId="{4C680A9B-F9F6-4F39-8863-1F5CC9C439A4}" srcOrd="0" destOrd="0" presId="urn:microsoft.com/office/officeart/2005/8/layout/hierarchy5"/>
    <dgm:cxn modelId="{C0866BC8-A492-4C57-AAFF-AEF71EA90895}" srcId="{BADAC2DF-2429-4602-8086-D7EE87AFDF72}" destId="{BCA8363B-2342-45F3-990E-07F784E70DC5}" srcOrd="0" destOrd="0" parTransId="{8A1B5C34-BF2A-4ED1-99AC-CDD2FB61AEF1}" sibTransId="{92A046F7-BB96-4532-BC5E-374643182F19}"/>
    <dgm:cxn modelId="{9BC2DE0C-7C1F-4179-A717-85D37968B3FF}" type="presOf" srcId="{4C093012-7F08-4A1D-B495-6189F6596523}" destId="{75FF0A13-5493-40E2-A013-53EA5F87C022}" srcOrd="1" destOrd="0" presId="urn:microsoft.com/office/officeart/2005/8/layout/hierarchy5"/>
    <dgm:cxn modelId="{75ACF24B-E5E8-4E0F-9168-72E3BF3AF017}" srcId="{0F7E1FA9-6B4B-4252-8225-47157F842010}" destId="{1022AC38-375A-4809-90F1-CE7E9101D406}" srcOrd="0" destOrd="0" parTransId="{294902B2-5763-40E9-B4D1-38E2E649A434}" sibTransId="{6779939E-7B37-4A13-B544-55C73A86C6C0}"/>
    <dgm:cxn modelId="{333524EA-3ED6-42AE-ABFA-A80766C7B961}" type="presOf" srcId="{10728996-1F00-42F8-9BF3-B65D07250B7C}" destId="{375174DB-58ED-42E5-B350-6538090A05A9}" srcOrd="0" destOrd="0" presId="urn:microsoft.com/office/officeart/2005/8/layout/hierarchy5"/>
    <dgm:cxn modelId="{C952F4F8-D1A7-4DCB-A78B-3F72C000BFE1}" type="presOf" srcId="{294902B2-5763-40E9-B4D1-38E2E649A434}" destId="{D3930B1F-3EA5-4CF3-BFA6-3C0277244B35}" srcOrd="1" destOrd="0" presId="urn:microsoft.com/office/officeart/2005/8/layout/hierarchy5"/>
    <dgm:cxn modelId="{68ACD463-01DB-4929-B564-F145E8440401}" type="presOf" srcId="{8F7058AD-B470-4FCB-A609-38F4B95ACD35}" destId="{89D4479B-AAA7-41FB-86D9-D7848EE3E33E}" srcOrd="0" destOrd="0" presId="urn:microsoft.com/office/officeart/2005/8/layout/hierarchy5"/>
    <dgm:cxn modelId="{A3A9CD21-8CCD-4192-A465-1FBA52CE2646}" type="presOf" srcId="{C1C57A25-A239-4D4B-B612-5F66751B64B1}" destId="{A1C595A1-30B3-4EE7-B32A-C983F19B6DE1}" srcOrd="0" destOrd="0" presId="urn:microsoft.com/office/officeart/2005/8/layout/hierarchy5"/>
    <dgm:cxn modelId="{60DCEF6B-3722-4848-A96B-49AB9ABF672B}" type="presOf" srcId="{6D77F070-745F-445B-B7DD-C0425675FB20}" destId="{8A0CC491-EEE8-4059-8121-19ECCD91F792}" srcOrd="0" destOrd="0" presId="urn:microsoft.com/office/officeart/2005/8/layout/hierarchy5"/>
    <dgm:cxn modelId="{1BF11129-3182-4361-BD82-4574AC9D9961}" srcId="{BADAC2DF-2429-4602-8086-D7EE87AFDF72}" destId="{B6E60548-D07D-404E-9EC6-A4D2F6DFFA66}" srcOrd="1" destOrd="0" parTransId="{CF150EBC-4F61-404A-A2D7-02F3F0B315FD}" sibTransId="{F84C0968-98CF-4E69-92A1-B5CD75EBB4CE}"/>
    <dgm:cxn modelId="{A5F4FE7E-F2C3-4073-8583-58523FAF3D6C}" type="presOf" srcId="{1D840AE2-6E98-4EBC-B061-8B0A49A5FC70}" destId="{40222BDC-CAFE-4B93-BEDD-25B2B492316E}" srcOrd="1" destOrd="0" presId="urn:microsoft.com/office/officeart/2005/8/layout/hierarchy5"/>
    <dgm:cxn modelId="{F9D105FA-9920-4227-8D7C-532D80B56E83}" type="presOf" srcId="{B6E60548-D07D-404E-9EC6-A4D2F6DFFA66}" destId="{9448EE54-0BD8-466A-950D-9D8DCA8B2551}" srcOrd="0" destOrd="0" presId="urn:microsoft.com/office/officeart/2005/8/layout/hierarchy5"/>
    <dgm:cxn modelId="{963C0B1C-D25C-4F92-AAEC-F930BD6DDF16}" type="presOf" srcId="{52B40AA6-EAFD-4D4F-A369-E2E4B3319B15}" destId="{A72B0FB8-5304-41E9-A3B3-E9625D1E89D4}" srcOrd="0" destOrd="0" presId="urn:microsoft.com/office/officeart/2005/8/layout/hierarchy5"/>
    <dgm:cxn modelId="{EEBD51BF-08EA-453F-A4C4-2E09D1935B7B}" type="presOf" srcId="{C1C57A25-A239-4D4B-B612-5F66751B64B1}" destId="{1F4F2DB9-DF5F-429E-B974-5334E9663A7D}" srcOrd="1" destOrd="0" presId="urn:microsoft.com/office/officeart/2005/8/layout/hierarchy5"/>
    <dgm:cxn modelId="{3DD0F727-9B00-4D4E-861C-714B870B057C}" type="presOf" srcId="{0F7E1FA9-6B4B-4252-8225-47157F842010}" destId="{EF3CF95C-2C0E-4B1F-8219-007E177D779B}" srcOrd="0" destOrd="0" presId="urn:microsoft.com/office/officeart/2005/8/layout/hierarchy5"/>
    <dgm:cxn modelId="{C6073207-A717-490F-8F0B-09498731E6EC}" type="presOf" srcId="{230FFA88-50F9-4246-9373-2DA88284E77C}" destId="{3034C3A4-5B46-4399-AB0C-C73DEBF81146}" srcOrd="0" destOrd="0" presId="urn:microsoft.com/office/officeart/2005/8/layout/hierarchy5"/>
    <dgm:cxn modelId="{B2679963-F687-44DB-ABC0-4A891B82F409}" type="presOf" srcId="{8F7058AD-B470-4FCB-A609-38F4B95ACD35}" destId="{A8412027-8627-4154-9D0C-DC94D83D7590}" srcOrd="1" destOrd="0" presId="urn:microsoft.com/office/officeart/2005/8/layout/hierarchy5"/>
    <dgm:cxn modelId="{FB26F07C-C785-4D0F-98F7-302093194891}" type="presOf" srcId="{BADAC2DF-2429-4602-8086-D7EE87AFDF72}" destId="{EC20096E-AB27-4349-8C5C-FCF0ABADBC61}" srcOrd="0" destOrd="0" presId="urn:microsoft.com/office/officeart/2005/8/layout/hierarchy5"/>
    <dgm:cxn modelId="{3A664DBE-0D10-4A5A-96E3-A5DAE368826D}" type="presOf" srcId="{CF150EBC-4F61-404A-A2D7-02F3F0B315FD}" destId="{BEA4BB65-1248-4A0F-8ED5-78FDCDF833FD}" srcOrd="1" destOrd="0" presId="urn:microsoft.com/office/officeart/2005/8/layout/hierarchy5"/>
    <dgm:cxn modelId="{730EE23D-D39A-4339-AD9B-A301E55EB0DD}" srcId="{13B3818C-9547-4B23-B2F0-EEE38D951D59}" destId="{0F7E1FA9-6B4B-4252-8225-47157F842010}" srcOrd="1" destOrd="0" parTransId="{1D840AE2-6E98-4EBC-B061-8B0A49A5FC70}" sibTransId="{A80E9DC5-5CA9-4343-BDD2-80F658513977}"/>
    <dgm:cxn modelId="{983F1E48-3EEF-47C8-B4F8-6AA3FFD9531A}" type="presOf" srcId="{8A1B5C34-BF2A-4ED1-99AC-CDD2FB61AEF1}" destId="{8EAD8160-F8D3-4AA2-A502-B02B7D75BD38}" srcOrd="0" destOrd="0" presId="urn:microsoft.com/office/officeart/2005/8/layout/hierarchy5"/>
    <dgm:cxn modelId="{AF4BA943-A0C3-4AB4-AFE5-9161DC416854}" type="presOf" srcId="{1022AC38-375A-4809-90F1-CE7E9101D406}" destId="{D9D9117B-9877-499E-B3D5-9444FF6FB12E}" srcOrd="0" destOrd="0" presId="urn:microsoft.com/office/officeart/2005/8/layout/hierarchy5"/>
    <dgm:cxn modelId="{D6B1D091-EF03-4D20-B08F-297AEDD0BD3F}" type="presOf" srcId="{CF150EBC-4F61-404A-A2D7-02F3F0B315FD}" destId="{D96D7A45-7C08-4BB3-9FB6-7A62B1040E2B}" srcOrd="0" destOrd="0" presId="urn:microsoft.com/office/officeart/2005/8/layout/hierarchy5"/>
    <dgm:cxn modelId="{5B22425B-E6BF-4BC1-8C65-B8BC4539E98F}" type="presParOf" srcId="{422D8D4D-6C8D-43BC-8BEA-D8D1612A7327}" destId="{A7418CB5-BE11-4128-A047-5495B7898163}" srcOrd="0" destOrd="0" presId="urn:microsoft.com/office/officeart/2005/8/layout/hierarchy5"/>
    <dgm:cxn modelId="{EA4A9EB5-9BCE-4B91-8383-A344BB5430D7}" type="presParOf" srcId="{A7418CB5-BE11-4128-A047-5495B7898163}" destId="{87CACE9B-1377-4F7C-9988-EC08F15C779D}" srcOrd="0" destOrd="0" presId="urn:microsoft.com/office/officeart/2005/8/layout/hierarchy5"/>
    <dgm:cxn modelId="{5BF5C28F-D9A8-46C9-94F7-3E59205D92C8}" type="presParOf" srcId="{87CACE9B-1377-4F7C-9988-EC08F15C779D}" destId="{8F8D32A8-4D0D-47A6-BF5A-0D0B7E972309}" srcOrd="0" destOrd="0" presId="urn:microsoft.com/office/officeart/2005/8/layout/hierarchy5"/>
    <dgm:cxn modelId="{C6F839E7-0337-4867-AB36-B00D547B070C}" type="presParOf" srcId="{8F8D32A8-4D0D-47A6-BF5A-0D0B7E972309}" destId="{3295729C-56FC-4A63-9369-10A9B8C7F22C}" srcOrd="0" destOrd="0" presId="urn:microsoft.com/office/officeart/2005/8/layout/hierarchy5"/>
    <dgm:cxn modelId="{3FC55B21-6369-48BF-BCA4-DE33E07F2D11}" type="presParOf" srcId="{8F8D32A8-4D0D-47A6-BF5A-0D0B7E972309}" destId="{4BA9AE63-9CF3-4A6F-8555-A1187DFC8BFC}" srcOrd="1" destOrd="0" presId="urn:microsoft.com/office/officeart/2005/8/layout/hierarchy5"/>
    <dgm:cxn modelId="{C57EF0B8-53F3-42A2-9E38-FF004BFCC23D}" type="presParOf" srcId="{4BA9AE63-9CF3-4A6F-8555-A1187DFC8BFC}" destId="{89D4479B-AAA7-41FB-86D9-D7848EE3E33E}" srcOrd="0" destOrd="0" presId="urn:microsoft.com/office/officeart/2005/8/layout/hierarchy5"/>
    <dgm:cxn modelId="{742343DB-DCD9-4977-9705-134C98C331BC}" type="presParOf" srcId="{89D4479B-AAA7-41FB-86D9-D7848EE3E33E}" destId="{A8412027-8627-4154-9D0C-DC94D83D7590}" srcOrd="0" destOrd="0" presId="urn:microsoft.com/office/officeart/2005/8/layout/hierarchy5"/>
    <dgm:cxn modelId="{CE82F671-EF7B-4500-8CFA-9ECFCF38F880}" type="presParOf" srcId="{4BA9AE63-9CF3-4A6F-8555-A1187DFC8BFC}" destId="{81E40D79-5711-436A-8B05-6F5F3E32E30E}" srcOrd="1" destOrd="0" presId="urn:microsoft.com/office/officeart/2005/8/layout/hierarchy5"/>
    <dgm:cxn modelId="{D0460077-AC26-4643-B6DC-CB36BBB3EAC2}" type="presParOf" srcId="{81E40D79-5711-436A-8B05-6F5F3E32E30E}" destId="{375174DB-58ED-42E5-B350-6538090A05A9}" srcOrd="0" destOrd="0" presId="urn:microsoft.com/office/officeart/2005/8/layout/hierarchy5"/>
    <dgm:cxn modelId="{98DF11BE-6654-49E7-BE61-BBE3EB134B70}" type="presParOf" srcId="{81E40D79-5711-436A-8B05-6F5F3E32E30E}" destId="{3B06A2A8-DCF7-4B03-AA88-4B0C6E920CBF}" srcOrd="1" destOrd="0" presId="urn:microsoft.com/office/officeart/2005/8/layout/hierarchy5"/>
    <dgm:cxn modelId="{F0042043-CD44-40E1-BBFE-A8DF3FD7DF43}" type="presParOf" srcId="{3B06A2A8-DCF7-4B03-AA88-4B0C6E920CBF}" destId="{2BD9BEA8-3B6C-41C1-A9A0-0DC435F3027C}" srcOrd="0" destOrd="0" presId="urn:microsoft.com/office/officeart/2005/8/layout/hierarchy5"/>
    <dgm:cxn modelId="{6D53BB5D-7267-4293-BD1F-33ADA4215C00}" type="presParOf" srcId="{2BD9BEA8-3B6C-41C1-A9A0-0DC435F3027C}" destId="{D43BC449-5BCB-40BB-9A78-4B51E0937A4A}" srcOrd="0" destOrd="0" presId="urn:microsoft.com/office/officeart/2005/8/layout/hierarchy5"/>
    <dgm:cxn modelId="{CF86A5EB-1EE3-4B54-91A0-1C30B563E9D3}" type="presParOf" srcId="{3B06A2A8-DCF7-4B03-AA88-4B0C6E920CBF}" destId="{CF1D9D58-3872-43BF-8900-894A50A0B0FB}" srcOrd="1" destOrd="0" presId="urn:microsoft.com/office/officeart/2005/8/layout/hierarchy5"/>
    <dgm:cxn modelId="{D1470BF9-413E-4264-881B-51F795C47D53}" type="presParOf" srcId="{CF1D9D58-3872-43BF-8900-894A50A0B0FB}" destId="{3034C3A4-5B46-4399-AB0C-C73DEBF81146}" srcOrd="0" destOrd="0" presId="urn:microsoft.com/office/officeart/2005/8/layout/hierarchy5"/>
    <dgm:cxn modelId="{4668B94A-B3A6-4786-94E4-DA7D2D8CA66A}" type="presParOf" srcId="{CF1D9D58-3872-43BF-8900-894A50A0B0FB}" destId="{A9AA12B5-9FB2-4486-9F23-CA57FA724FF1}" srcOrd="1" destOrd="0" presId="urn:microsoft.com/office/officeart/2005/8/layout/hierarchy5"/>
    <dgm:cxn modelId="{4E4E35E7-7F8A-48F5-BBBA-8884A53BBA8A}" type="presParOf" srcId="{3B06A2A8-DCF7-4B03-AA88-4B0C6E920CBF}" destId="{A72B0FB8-5304-41E9-A3B3-E9625D1E89D4}" srcOrd="2" destOrd="0" presId="urn:microsoft.com/office/officeart/2005/8/layout/hierarchy5"/>
    <dgm:cxn modelId="{25153B16-C2D0-40F2-99E5-6BDC1BD8D5AA}" type="presParOf" srcId="{A72B0FB8-5304-41E9-A3B3-E9625D1E89D4}" destId="{14B57377-B911-4166-BA82-FCE3793D8067}" srcOrd="0" destOrd="0" presId="urn:microsoft.com/office/officeart/2005/8/layout/hierarchy5"/>
    <dgm:cxn modelId="{DA7192EA-F48E-4398-97D6-F655F24A93E2}" type="presParOf" srcId="{3B06A2A8-DCF7-4B03-AA88-4B0C6E920CBF}" destId="{9D6E6E13-3D58-45C6-A65D-35658D8BEBB4}" srcOrd="3" destOrd="0" presId="urn:microsoft.com/office/officeart/2005/8/layout/hierarchy5"/>
    <dgm:cxn modelId="{0B1B10E3-64A8-4E40-B428-40009421AB3B}" type="presParOf" srcId="{9D6E6E13-3D58-45C6-A65D-35658D8BEBB4}" destId="{8A0CC491-EEE8-4059-8121-19ECCD91F792}" srcOrd="0" destOrd="0" presId="urn:microsoft.com/office/officeart/2005/8/layout/hierarchy5"/>
    <dgm:cxn modelId="{5D859C89-2CAB-4AF3-9181-587819A7DD09}" type="presParOf" srcId="{9D6E6E13-3D58-45C6-A65D-35658D8BEBB4}" destId="{F41922B8-E64C-43EB-9A7E-4FB1DE046D7C}" srcOrd="1" destOrd="0" presId="urn:microsoft.com/office/officeart/2005/8/layout/hierarchy5"/>
    <dgm:cxn modelId="{8972B6B7-18FA-4F4E-95B7-F6BE4D51494B}" type="presParOf" srcId="{4BA9AE63-9CF3-4A6F-8555-A1187DFC8BFC}" destId="{805BE406-E20B-45A5-A050-7B9A26080676}" srcOrd="2" destOrd="0" presId="urn:microsoft.com/office/officeart/2005/8/layout/hierarchy5"/>
    <dgm:cxn modelId="{9C5B1E23-F345-44DE-BAC4-F5536684D632}" type="presParOf" srcId="{805BE406-E20B-45A5-A050-7B9A26080676}" destId="{40222BDC-CAFE-4B93-BEDD-25B2B492316E}" srcOrd="0" destOrd="0" presId="urn:microsoft.com/office/officeart/2005/8/layout/hierarchy5"/>
    <dgm:cxn modelId="{21BAE009-AEA2-4CF2-9949-CC048B029E41}" type="presParOf" srcId="{4BA9AE63-9CF3-4A6F-8555-A1187DFC8BFC}" destId="{8C9D33D9-8092-4E36-B979-393563B0F8D2}" srcOrd="3" destOrd="0" presId="urn:microsoft.com/office/officeart/2005/8/layout/hierarchy5"/>
    <dgm:cxn modelId="{C7DFE3FD-1078-49C7-ACEF-877CA0B80BF8}" type="presParOf" srcId="{8C9D33D9-8092-4E36-B979-393563B0F8D2}" destId="{EF3CF95C-2C0E-4B1F-8219-007E177D779B}" srcOrd="0" destOrd="0" presId="urn:microsoft.com/office/officeart/2005/8/layout/hierarchy5"/>
    <dgm:cxn modelId="{F8D62302-67DB-4451-B32D-F554093736E9}" type="presParOf" srcId="{8C9D33D9-8092-4E36-B979-393563B0F8D2}" destId="{BE400F06-3EC8-4132-96ED-88E911F49AC4}" srcOrd="1" destOrd="0" presId="urn:microsoft.com/office/officeart/2005/8/layout/hierarchy5"/>
    <dgm:cxn modelId="{64A22330-F424-4A13-90EA-F1522B9428C4}" type="presParOf" srcId="{BE400F06-3EC8-4132-96ED-88E911F49AC4}" destId="{F912649A-7166-48EF-81A0-70DA74791EC1}" srcOrd="0" destOrd="0" presId="urn:microsoft.com/office/officeart/2005/8/layout/hierarchy5"/>
    <dgm:cxn modelId="{6A2EDEC5-210A-4396-A2F5-4559358753CA}" type="presParOf" srcId="{F912649A-7166-48EF-81A0-70DA74791EC1}" destId="{D3930B1F-3EA5-4CF3-BFA6-3C0277244B35}" srcOrd="0" destOrd="0" presId="urn:microsoft.com/office/officeart/2005/8/layout/hierarchy5"/>
    <dgm:cxn modelId="{A123106E-1309-4D82-98E5-79B9EDC62FC7}" type="presParOf" srcId="{BE400F06-3EC8-4132-96ED-88E911F49AC4}" destId="{5E9BBA67-A955-4F22-8993-CD569DB4AD94}" srcOrd="1" destOrd="0" presId="urn:microsoft.com/office/officeart/2005/8/layout/hierarchy5"/>
    <dgm:cxn modelId="{FF5D8982-48CC-4FD3-AAC0-AD15C1C88C9F}" type="presParOf" srcId="{5E9BBA67-A955-4F22-8993-CD569DB4AD94}" destId="{D9D9117B-9877-499E-B3D5-9444FF6FB12E}" srcOrd="0" destOrd="0" presId="urn:microsoft.com/office/officeart/2005/8/layout/hierarchy5"/>
    <dgm:cxn modelId="{DBA96499-074A-4053-BFE3-146C52C66745}" type="presParOf" srcId="{5E9BBA67-A955-4F22-8993-CD569DB4AD94}" destId="{F1306191-F8B9-4622-80C6-01D47A22A769}" srcOrd="1" destOrd="0" presId="urn:microsoft.com/office/officeart/2005/8/layout/hierarchy5"/>
    <dgm:cxn modelId="{A05FA2AC-5415-4093-B6C2-4D369A6D4911}" type="presParOf" srcId="{BE400F06-3EC8-4132-96ED-88E911F49AC4}" destId="{A03F33EF-CDF7-484E-81A3-F6EF050A222C}" srcOrd="2" destOrd="0" presId="urn:microsoft.com/office/officeart/2005/8/layout/hierarchy5"/>
    <dgm:cxn modelId="{ABF6E8A5-61F5-4AB6-9125-884E30C5D84B}" type="presParOf" srcId="{A03F33EF-CDF7-484E-81A3-F6EF050A222C}" destId="{1E8038D6-B1EC-435D-A3FA-43AC6746782A}" srcOrd="0" destOrd="0" presId="urn:microsoft.com/office/officeart/2005/8/layout/hierarchy5"/>
    <dgm:cxn modelId="{318B911D-E7CF-419B-A12B-08D24E59428B}" type="presParOf" srcId="{BE400F06-3EC8-4132-96ED-88E911F49AC4}" destId="{FD2A5CA7-FF16-4952-A160-AF7D77D3C1BF}" srcOrd="3" destOrd="0" presId="urn:microsoft.com/office/officeart/2005/8/layout/hierarchy5"/>
    <dgm:cxn modelId="{A78EFD73-D495-4FE1-A322-AB585D6444FC}" type="presParOf" srcId="{FD2A5CA7-FF16-4952-A160-AF7D77D3C1BF}" destId="{143F2176-E55A-4359-8E4D-C7B84CAFD67E}" srcOrd="0" destOrd="0" presId="urn:microsoft.com/office/officeart/2005/8/layout/hierarchy5"/>
    <dgm:cxn modelId="{EE360665-1D88-44D9-981E-7A18AD059BA1}" type="presParOf" srcId="{FD2A5CA7-FF16-4952-A160-AF7D77D3C1BF}" destId="{CDC2806A-7D7C-4465-8B09-C36C3E6E9F5A}" srcOrd="1" destOrd="0" presId="urn:microsoft.com/office/officeart/2005/8/layout/hierarchy5"/>
    <dgm:cxn modelId="{6AE38D1B-B4C0-4882-B44E-5899A5798E81}" type="presParOf" srcId="{4BA9AE63-9CF3-4A6F-8555-A1187DFC8BFC}" destId="{A1C595A1-30B3-4EE7-B32A-C983F19B6DE1}" srcOrd="4" destOrd="0" presId="urn:microsoft.com/office/officeart/2005/8/layout/hierarchy5"/>
    <dgm:cxn modelId="{763D52B0-A06E-496C-A69E-23F7CC6B2459}" type="presParOf" srcId="{A1C595A1-30B3-4EE7-B32A-C983F19B6DE1}" destId="{1F4F2DB9-DF5F-429E-B974-5334E9663A7D}" srcOrd="0" destOrd="0" presId="urn:microsoft.com/office/officeart/2005/8/layout/hierarchy5"/>
    <dgm:cxn modelId="{EB2E6154-9991-4F90-B5B4-DA1105A4B208}" type="presParOf" srcId="{4BA9AE63-9CF3-4A6F-8555-A1187DFC8BFC}" destId="{A2D1E7E0-6E73-4B21-9871-659F0AC6F88C}" srcOrd="5" destOrd="0" presId="urn:microsoft.com/office/officeart/2005/8/layout/hierarchy5"/>
    <dgm:cxn modelId="{98C97826-22C6-47BD-BCEB-6D058085575F}" type="presParOf" srcId="{A2D1E7E0-6E73-4B21-9871-659F0AC6F88C}" destId="{EC20096E-AB27-4349-8C5C-FCF0ABADBC61}" srcOrd="0" destOrd="0" presId="urn:microsoft.com/office/officeart/2005/8/layout/hierarchy5"/>
    <dgm:cxn modelId="{8204C2AF-C1D3-4977-872B-C37D78C6CE5C}" type="presParOf" srcId="{A2D1E7E0-6E73-4B21-9871-659F0AC6F88C}" destId="{46B27745-5A88-4429-9F7C-B8865622D966}" srcOrd="1" destOrd="0" presId="urn:microsoft.com/office/officeart/2005/8/layout/hierarchy5"/>
    <dgm:cxn modelId="{B53B6117-CEFF-492D-B19A-613DF59FDC66}" type="presParOf" srcId="{46B27745-5A88-4429-9F7C-B8865622D966}" destId="{8EAD8160-F8D3-4AA2-A502-B02B7D75BD38}" srcOrd="0" destOrd="0" presId="urn:microsoft.com/office/officeart/2005/8/layout/hierarchy5"/>
    <dgm:cxn modelId="{3A8F1914-8743-4CB6-ADCF-0C7D36B05D44}" type="presParOf" srcId="{8EAD8160-F8D3-4AA2-A502-B02B7D75BD38}" destId="{7801A30E-9802-4E4B-B3A3-9E6FB362CFCB}" srcOrd="0" destOrd="0" presId="urn:microsoft.com/office/officeart/2005/8/layout/hierarchy5"/>
    <dgm:cxn modelId="{2EEFC287-40D7-4A5F-B33A-DD7DABA3ABEB}" type="presParOf" srcId="{46B27745-5A88-4429-9F7C-B8865622D966}" destId="{13BE1F62-1593-4C98-ACF4-4A42693EABBC}" srcOrd="1" destOrd="0" presId="urn:microsoft.com/office/officeart/2005/8/layout/hierarchy5"/>
    <dgm:cxn modelId="{47217746-ED62-42A1-8B61-80BF077E20CB}" type="presParOf" srcId="{13BE1F62-1593-4C98-ACF4-4A42693EABBC}" destId="{4C680A9B-F9F6-4F39-8863-1F5CC9C439A4}" srcOrd="0" destOrd="0" presId="urn:microsoft.com/office/officeart/2005/8/layout/hierarchy5"/>
    <dgm:cxn modelId="{BF4A1A36-8F4C-4FE4-9CE4-15325E3B733A}" type="presParOf" srcId="{13BE1F62-1593-4C98-ACF4-4A42693EABBC}" destId="{E8A3882D-D81B-4540-A476-E583D288EE2F}" srcOrd="1" destOrd="0" presId="urn:microsoft.com/office/officeart/2005/8/layout/hierarchy5"/>
    <dgm:cxn modelId="{77920BD2-1A4C-4CC0-A39B-3EC557D5CD77}" type="presParOf" srcId="{46B27745-5A88-4429-9F7C-B8865622D966}" destId="{D96D7A45-7C08-4BB3-9FB6-7A62B1040E2B}" srcOrd="2" destOrd="0" presId="urn:microsoft.com/office/officeart/2005/8/layout/hierarchy5"/>
    <dgm:cxn modelId="{522695DF-91E4-4C86-8819-C49207FDF1BA}" type="presParOf" srcId="{D96D7A45-7C08-4BB3-9FB6-7A62B1040E2B}" destId="{BEA4BB65-1248-4A0F-8ED5-78FDCDF833FD}" srcOrd="0" destOrd="0" presId="urn:microsoft.com/office/officeart/2005/8/layout/hierarchy5"/>
    <dgm:cxn modelId="{3155C8CA-7A69-4F42-9090-A9BE53963234}" type="presParOf" srcId="{46B27745-5A88-4429-9F7C-B8865622D966}" destId="{19286EF2-E400-4984-9D98-00293DC007BC}" srcOrd="3" destOrd="0" presId="urn:microsoft.com/office/officeart/2005/8/layout/hierarchy5"/>
    <dgm:cxn modelId="{F59183E5-004E-4109-BAFF-114ED4A34F1D}" type="presParOf" srcId="{19286EF2-E400-4984-9D98-00293DC007BC}" destId="{9448EE54-0BD8-466A-950D-9D8DCA8B2551}" srcOrd="0" destOrd="0" presId="urn:microsoft.com/office/officeart/2005/8/layout/hierarchy5"/>
    <dgm:cxn modelId="{9C65BA27-4340-485B-A7F5-8489C8FA0332}" type="presParOf" srcId="{19286EF2-E400-4984-9D98-00293DC007BC}" destId="{7E57B42C-B714-48C9-B704-9A82D5E45C85}" srcOrd="1" destOrd="0" presId="urn:microsoft.com/office/officeart/2005/8/layout/hierarchy5"/>
    <dgm:cxn modelId="{D2ABF316-DC8A-40B0-8569-C0C3409C59C1}" type="presParOf" srcId="{46B27745-5A88-4429-9F7C-B8865622D966}" destId="{F669201F-7835-4D30-8238-B78C0E4EC4B7}" srcOrd="4" destOrd="0" presId="urn:microsoft.com/office/officeart/2005/8/layout/hierarchy5"/>
    <dgm:cxn modelId="{CC9D4D0A-932A-48CE-8499-E99DDDCCD5B1}" type="presParOf" srcId="{F669201F-7835-4D30-8238-B78C0E4EC4B7}" destId="{75FF0A13-5493-40E2-A013-53EA5F87C022}" srcOrd="0" destOrd="0" presId="urn:microsoft.com/office/officeart/2005/8/layout/hierarchy5"/>
    <dgm:cxn modelId="{20411C98-997B-41B6-8F7B-9D63186EC967}" type="presParOf" srcId="{46B27745-5A88-4429-9F7C-B8865622D966}" destId="{583AFD3E-7F17-4DF2-BA5E-4E67A493BAF9}" srcOrd="5" destOrd="0" presId="urn:microsoft.com/office/officeart/2005/8/layout/hierarchy5"/>
    <dgm:cxn modelId="{674445E7-E630-4384-BF21-06A48AF4B9A9}" type="presParOf" srcId="{583AFD3E-7F17-4DF2-BA5E-4E67A493BAF9}" destId="{A32E5347-178F-4F10-A502-913AA849ABEC}" srcOrd="0" destOrd="0" presId="urn:microsoft.com/office/officeart/2005/8/layout/hierarchy5"/>
    <dgm:cxn modelId="{A9D8E50B-C4AB-4D66-A056-AB86754E57D6}" type="presParOf" srcId="{583AFD3E-7F17-4DF2-BA5E-4E67A493BAF9}" destId="{C8956565-4E5E-4A9D-8A3E-BC33B87282C0}" srcOrd="1" destOrd="0" presId="urn:microsoft.com/office/officeart/2005/8/layout/hierarchy5"/>
    <dgm:cxn modelId="{43053DD2-FDB7-4337-B736-4EE0F5181A80}" type="presParOf" srcId="{422D8D4D-6C8D-43BC-8BEA-D8D1612A7327}" destId="{CC4147E3-7FB4-41AF-A5C4-CD582F4B67F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8C5BD0-CF78-4C01-873D-E8996733E42B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D88C8D4-A75C-44E4-86BC-C2CF47CA40E8}">
      <dgm:prSet phldrT="[Текст]" custT="1"/>
      <dgm:spPr/>
      <dgm:t>
        <a:bodyPr/>
        <a:lstStyle/>
        <a:p>
          <a:r>
            <a:rPr lang="ru-RU" sz="1800" b="1" dirty="0" smtClean="0">
              <a:latin typeface="Cambria" panose="02040503050406030204" pitchFamily="18" charset="0"/>
            </a:rPr>
            <a:t>У принимающей стороны</a:t>
          </a:r>
        </a:p>
        <a:p>
          <a:r>
            <a:rPr lang="ru-RU" sz="1600" i="1" dirty="0" smtClean="0">
              <a:latin typeface="Cambria" panose="02040503050406030204" pitchFamily="18" charset="0"/>
            </a:rPr>
            <a:t>дебиторская задолженность</a:t>
          </a:r>
        </a:p>
        <a:p>
          <a:r>
            <a:rPr lang="ru-RU" sz="1800" dirty="0" smtClean="0">
              <a:latin typeface="Cambria" panose="02040503050406030204" pitchFamily="18" charset="0"/>
            </a:rPr>
            <a:t>по </a:t>
          </a:r>
          <a:r>
            <a:rPr lang="ru-RU" sz="1800" b="1" dirty="0" smtClean="0">
              <a:latin typeface="Cambria" panose="02040503050406030204" pitchFamily="18" charset="0"/>
            </a:rPr>
            <a:t>2 18  </a:t>
          </a:r>
          <a:r>
            <a:rPr lang="ru-RU" sz="1800" dirty="0" err="1" smtClean="0">
              <a:latin typeface="Cambria" panose="02040503050406030204" pitchFamily="18" charset="0"/>
            </a:rPr>
            <a:t>ххх</a:t>
          </a:r>
          <a:r>
            <a:rPr lang="ru-RU" sz="1800" dirty="0" smtClean="0">
              <a:latin typeface="Cambria" panose="02040503050406030204" pitchFamily="18" charset="0"/>
            </a:rPr>
            <a:t>…х</a:t>
          </a:r>
        </a:p>
        <a:p>
          <a:r>
            <a:rPr lang="ru-RU" sz="1800" b="1" dirty="0" smtClean="0">
              <a:latin typeface="Cambria" panose="02040503050406030204" pitchFamily="18" charset="0"/>
            </a:rPr>
            <a:t>1 205 51 000</a:t>
          </a:r>
          <a:endParaRPr lang="ru-RU" sz="1800" dirty="0">
            <a:latin typeface="Cambria" panose="02040503050406030204" pitchFamily="18" charset="0"/>
          </a:endParaRPr>
        </a:p>
      </dgm:t>
    </dgm:pt>
    <dgm:pt modelId="{01AC7A2D-F90F-46E7-B131-3A195498047E}" type="parTrans" cxnId="{13D97A5C-F70C-434C-96B3-9E2CF012BC13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8B3A9EA2-6C48-49D8-AED4-63EF219A87C5}" type="sibTrans" cxnId="{13D97A5C-F70C-434C-96B3-9E2CF012BC13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3A21A996-92BF-4FE4-B2B1-DF69ED55C1B7}">
      <dgm:prSet phldrT="[Текст]" custT="1"/>
      <dgm:spPr/>
      <dgm:t>
        <a:bodyPr/>
        <a:lstStyle/>
        <a:p>
          <a:r>
            <a:rPr lang="ru-RU" sz="1800" b="1" dirty="0" smtClean="0">
              <a:latin typeface="Cambria" panose="02040503050406030204" pitchFamily="18" charset="0"/>
            </a:rPr>
            <a:t>У передающей стороны</a:t>
          </a:r>
        </a:p>
        <a:p>
          <a:r>
            <a:rPr lang="ru-RU" sz="1600" i="1" dirty="0" smtClean="0">
              <a:latin typeface="Cambria" panose="02040503050406030204" pitchFamily="18" charset="0"/>
            </a:rPr>
            <a:t>Кредиторская задолженность</a:t>
          </a:r>
        </a:p>
        <a:p>
          <a:r>
            <a:rPr lang="ru-RU" sz="1800" b="0" dirty="0" smtClean="0">
              <a:latin typeface="Cambria" panose="02040503050406030204" pitchFamily="18" charset="0"/>
            </a:rPr>
            <a:t>по</a:t>
          </a:r>
          <a:r>
            <a:rPr lang="ru-RU" sz="1800" b="1" dirty="0" smtClean="0">
              <a:latin typeface="Cambria" panose="02040503050406030204" pitchFamily="18" charset="0"/>
            </a:rPr>
            <a:t> 2 19 </a:t>
          </a:r>
          <a:r>
            <a:rPr lang="ru-RU" sz="1800" dirty="0" err="1" smtClean="0">
              <a:latin typeface="Cambria" panose="02040503050406030204" pitchFamily="18" charset="0"/>
            </a:rPr>
            <a:t>ххх</a:t>
          </a:r>
          <a:r>
            <a:rPr lang="ru-RU" sz="1800" dirty="0" smtClean="0">
              <a:latin typeface="Cambria" panose="02040503050406030204" pitchFamily="18" charset="0"/>
            </a:rPr>
            <a:t>…х </a:t>
          </a:r>
        </a:p>
        <a:p>
          <a:r>
            <a:rPr lang="ru-RU" sz="1800" b="1" dirty="0" smtClean="0">
              <a:latin typeface="Cambria" panose="02040503050406030204" pitchFamily="18" charset="0"/>
            </a:rPr>
            <a:t>1 </a:t>
          </a:r>
          <a:r>
            <a:rPr lang="ru-RU" sz="1800" b="1" dirty="0" smtClean="0">
              <a:latin typeface="Cambria" panose="02040503050406030204" pitchFamily="18" charset="0"/>
            </a:rPr>
            <a:t>205 51 </a:t>
          </a:r>
          <a:r>
            <a:rPr lang="ru-RU" sz="1800" b="1" dirty="0" smtClean="0">
              <a:latin typeface="Cambria" panose="02040503050406030204" pitchFamily="18" charset="0"/>
            </a:rPr>
            <a:t>000</a:t>
          </a:r>
          <a:endParaRPr lang="ru-RU" sz="1800" dirty="0">
            <a:latin typeface="Cambria" panose="02040503050406030204" pitchFamily="18" charset="0"/>
          </a:endParaRPr>
        </a:p>
      </dgm:t>
    </dgm:pt>
    <dgm:pt modelId="{76D4C2FF-C674-4E2F-96CB-B2CE06851810}" type="parTrans" cxnId="{7F07FD36-A6A3-4793-946B-11ECB211881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BF992D50-4FD2-42AB-ABFF-AE85A0281933}" type="sibTrans" cxnId="{7F07FD36-A6A3-4793-946B-11ECB211881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EAAE9EA1-8F28-472C-95E4-219F7FF2599D}" type="pres">
      <dgm:prSet presAssocID="{778C5BD0-CF78-4C01-873D-E8996733E42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1C1759-9CD9-4882-94DF-33A735290526}" type="pres">
      <dgm:prSet presAssocID="{778C5BD0-CF78-4C01-873D-E8996733E42B}" presName="divider" presStyleLbl="fgShp" presStyleIdx="0" presStyleCnt="1"/>
      <dgm:spPr/>
      <dgm:t>
        <a:bodyPr/>
        <a:lstStyle/>
        <a:p>
          <a:endParaRPr lang="ru-RU"/>
        </a:p>
      </dgm:t>
    </dgm:pt>
    <dgm:pt modelId="{48563A9A-73C6-44CB-8B6B-E0E189553EEC}" type="pres">
      <dgm:prSet presAssocID="{FD88C8D4-A75C-44E4-86BC-C2CF47CA40E8}" presName="downArrow" presStyleLbl="node1" presStyleIdx="0" presStyleCnt="2" custAng="16200000" custScaleX="83333" custScaleY="83333"/>
      <dgm:spPr/>
      <dgm:t>
        <a:bodyPr/>
        <a:lstStyle/>
        <a:p>
          <a:endParaRPr lang="ru-RU"/>
        </a:p>
      </dgm:t>
    </dgm:pt>
    <dgm:pt modelId="{506ADE66-7927-4B6F-A1BC-E0CDD5C0E3BB}" type="pres">
      <dgm:prSet presAssocID="{FD88C8D4-A75C-44E4-86BC-C2CF47CA40E8}" presName="downArrowText" presStyleLbl="revTx" presStyleIdx="0" presStyleCnt="2" custScaleX="161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92E29-9AD4-4444-9E6A-F546C8E9B7AF}" type="pres">
      <dgm:prSet presAssocID="{3A21A996-92BF-4FE4-B2B1-DF69ED55C1B7}" presName="upArrow" presStyleLbl="node1" presStyleIdx="1" presStyleCnt="2" custAng="5400000" custScaleX="83333" custScaleY="83333"/>
      <dgm:spPr/>
      <dgm:t>
        <a:bodyPr/>
        <a:lstStyle/>
        <a:p>
          <a:endParaRPr lang="ru-RU"/>
        </a:p>
      </dgm:t>
    </dgm:pt>
    <dgm:pt modelId="{D4137774-13A0-4E5F-ADEC-079C24067FDE}" type="pres">
      <dgm:prSet presAssocID="{3A21A996-92BF-4FE4-B2B1-DF69ED55C1B7}" presName="upArrowText" presStyleLbl="revTx" presStyleIdx="1" presStyleCnt="2" custScaleX="187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137053-9497-47ED-A9BD-548744CF343D}" type="presOf" srcId="{778C5BD0-CF78-4C01-873D-E8996733E42B}" destId="{EAAE9EA1-8F28-472C-95E4-219F7FF2599D}" srcOrd="0" destOrd="0" presId="urn:microsoft.com/office/officeart/2005/8/layout/arrow3"/>
    <dgm:cxn modelId="{7F07FD36-A6A3-4793-946B-11ECB211881D}" srcId="{778C5BD0-CF78-4C01-873D-E8996733E42B}" destId="{3A21A996-92BF-4FE4-B2B1-DF69ED55C1B7}" srcOrd="1" destOrd="0" parTransId="{76D4C2FF-C674-4E2F-96CB-B2CE06851810}" sibTransId="{BF992D50-4FD2-42AB-ABFF-AE85A0281933}"/>
    <dgm:cxn modelId="{13D97A5C-F70C-434C-96B3-9E2CF012BC13}" srcId="{778C5BD0-CF78-4C01-873D-E8996733E42B}" destId="{FD88C8D4-A75C-44E4-86BC-C2CF47CA40E8}" srcOrd="0" destOrd="0" parTransId="{01AC7A2D-F90F-46E7-B131-3A195498047E}" sibTransId="{8B3A9EA2-6C48-49D8-AED4-63EF219A87C5}"/>
    <dgm:cxn modelId="{761E6836-ED4D-4F4F-9B52-58AA5E86D458}" type="presOf" srcId="{FD88C8D4-A75C-44E4-86BC-C2CF47CA40E8}" destId="{506ADE66-7927-4B6F-A1BC-E0CDD5C0E3BB}" srcOrd="0" destOrd="0" presId="urn:microsoft.com/office/officeart/2005/8/layout/arrow3"/>
    <dgm:cxn modelId="{392BA28A-B252-4B89-AFD7-1C55B90B82EA}" type="presOf" srcId="{3A21A996-92BF-4FE4-B2B1-DF69ED55C1B7}" destId="{D4137774-13A0-4E5F-ADEC-079C24067FDE}" srcOrd="0" destOrd="0" presId="urn:microsoft.com/office/officeart/2005/8/layout/arrow3"/>
    <dgm:cxn modelId="{0E53D555-41E4-457F-8029-EE46BFED8E0D}" type="presParOf" srcId="{EAAE9EA1-8F28-472C-95E4-219F7FF2599D}" destId="{141C1759-9CD9-4882-94DF-33A735290526}" srcOrd="0" destOrd="0" presId="urn:microsoft.com/office/officeart/2005/8/layout/arrow3"/>
    <dgm:cxn modelId="{16533CEF-A294-4154-9429-8E4A1A7BF63D}" type="presParOf" srcId="{EAAE9EA1-8F28-472C-95E4-219F7FF2599D}" destId="{48563A9A-73C6-44CB-8B6B-E0E189553EEC}" srcOrd="1" destOrd="0" presId="urn:microsoft.com/office/officeart/2005/8/layout/arrow3"/>
    <dgm:cxn modelId="{B755D209-AAEA-459F-9BAB-A5C4A9542464}" type="presParOf" srcId="{EAAE9EA1-8F28-472C-95E4-219F7FF2599D}" destId="{506ADE66-7927-4B6F-A1BC-E0CDD5C0E3BB}" srcOrd="2" destOrd="0" presId="urn:microsoft.com/office/officeart/2005/8/layout/arrow3"/>
    <dgm:cxn modelId="{173C3A8E-07F0-4300-998C-8159D90D3280}" type="presParOf" srcId="{EAAE9EA1-8F28-472C-95E4-219F7FF2599D}" destId="{D0792E29-9AD4-4444-9E6A-F546C8E9B7AF}" srcOrd="3" destOrd="0" presId="urn:microsoft.com/office/officeart/2005/8/layout/arrow3"/>
    <dgm:cxn modelId="{238CC220-CBA0-485C-9C84-DA79442DDCFA}" type="presParOf" srcId="{EAAE9EA1-8F28-472C-95E4-219F7FF2599D}" destId="{D4137774-13A0-4E5F-ADEC-079C24067FDE}" srcOrd="4" destOrd="0" presId="urn:microsoft.com/office/officeart/2005/8/layout/arrow3"/>
  </dgm:cxnLst>
  <dgm:bg>
    <a:solidFill>
      <a:schemeClr val="accent1">
        <a:lumMod val="20000"/>
        <a:lumOff val="80000"/>
      </a:schemeClr>
    </a:solidFill>
  </dgm:bg>
  <dgm:whole>
    <a:ln>
      <a:solidFill>
        <a:schemeClr val="accent1">
          <a:lumMod val="50000"/>
        </a:schemeClr>
      </a:solidFill>
      <a:prstDash val="sysDot"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8C5BD0-CF78-4C01-873D-E8996733E42B}" type="doc">
      <dgm:prSet loTypeId="urn:microsoft.com/office/officeart/2005/8/layout/arrow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D88C8D4-A75C-44E4-86BC-C2CF47CA40E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dk1"/>
              </a:solidFill>
              <a:latin typeface="Cambria" panose="02040503050406030204" pitchFamily="18" charset="0"/>
            </a:rPr>
            <a:t>У </a:t>
          </a:r>
          <a:r>
            <a:rPr lang="ru-RU" sz="1600" b="1" dirty="0" smtClean="0">
              <a:solidFill>
                <a:schemeClr val="tx1"/>
              </a:solidFill>
              <a:latin typeface="Cambria" panose="02040503050406030204" pitchFamily="18" charset="0"/>
            </a:rPr>
            <a:t>стороны</a:t>
          </a:r>
          <a:r>
            <a:rPr lang="ru-RU" sz="1600" b="1" dirty="0" smtClean="0">
              <a:solidFill>
                <a:schemeClr val="dk1"/>
              </a:solidFill>
              <a:latin typeface="Cambria" panose="02040503050406030204" pitchFamily="18" charset="0"/>
            </a:rPr>
            <a:t>, </a:t>
          </a:r>
          <a: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</a:rPr>
            <a:t>получившей</a:t>
          </a:r>
          <a:b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</a:rPr>
          </a:br>
          <a:r>
            <a:rPr lang="ru-RU" sz="1600" b="1" dirty="0" smtClean="0">
              <a:solidFill>
                <a:schemeClr val="dk1"/>
              </a:solidFill>
              <a:latin typeface="Cambria" panose="02040503050406030204" pitchFamily="18" charset="0"/>
            </a:rPr>
            <a:t> целевой МБТ</a:t>
          </a:r>
        </a:p>
        <a:p>
          <a:r>
            <a:rPr lang="ru-RU" sz="1600" i="1" dirty="0" smtClean="0">
              <a:latin typeface="Cambria" panose="02040503050406030204" pitchFamily="18" charset="0"/>
            </a:rPr>
            <a:t>Кредиторская задолженность</a:t>
          </a:r>
          <a:endParaRPr lang="ru-RU" sz="1600" b="1" dirty="0" smtClean="0">
            <a:latin typeface="Cambria" panose="02040503050406030204" pitchFamily="18" charset="0"/>
          </a:endParaRPr>
        </a:p>
        <a:p>
          <a:r>
            <a:rPr lang="ru-RU" sz="1800" dirty="0" smtClean="0">
              <a:latin typeface="Cambria" panose="02040503050406030204" pitchFamily="18" charset="0"/>
            </a:rPr>
            <a:t>по </a:t>
          </a:r>
          <a:r>
            <a:rPr lang="ru-RU" sz="1800" b="1" dirty="0" smtClean="0">
              <a:solidFill>
                <a:schemeClr val="tx1"/>
              </a:solidFill>
              <a:latin typeface="Cambria" panose="02040503050406030204" pitchFamily="18" charset="0"/>
            </a:rPr>
            <a:t>2 02 </a:t>
          </a:r>
          <a:r>
            <a:rPr lang="ru-RU" sz="1800" dirty="0" err="1" smtClean="0">
              <a:latin typeface="Cambria" panose="02040503050406030204" pitchFamily="18" charset="0"/>
            </a:rPr>
            <a:t>ххх</a:t>
          </a:r>
          <a:r>
            <a:rPr lang="ru-RU" sz="1800" dirty="0" smtClean="0">
              <a:latin typeface="Cambria" panose="02040503050406030204" pitchFamily="18" charset="0"/>
            </a:rPr>
            <a:t>...х </a:t>
          </a:r>
        </a:p>
        <a:p>
          <a:r>
            <a:rPr lang="ru-RU" sz="1800" b="1" dirty="0" smtClean="0">
              <a:latin typeface="Cambria" panose="02040503050406030204" pitchFamily="18" charset="0"/>
            </a:rPr>
            <a:t>1 205 51 000</a:t>
          </a:r>
          <a:endParaRPr lang="ru-RU" sz="1800" dirty="0">
            <a:latin typeface="Cambria" panose="02040503050406030204" pitchFamily="18" charset="0"/>
          </a:endParaRPr>
        </a:p>
      </dgm:t>
    </dgm:pt>
    <dgm:pt modelId="{01AC7A2D-F90F-46E7-B131-3A195498047E}" type="parTrans" cxnId="{13D97A5C-F70C-434C-96B3-9E2CF012BC13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8B3A9EA2-6C48-49D8-AED4-63EF219A87C5}" type="sibTrans" cxnId="{13D97A5C-F70C-434C-96B3-9E2CF012BC13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3A21A996-92BF-4FE4-B2B1-DF69ED55C1B7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Cambria" panose="02040503050406030204" pitchFamily="18" charset="0"/>
            </a:rPr>
            <a:t>У стороны, </a:t>
          </a:r>
          <a: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</a:rPr>
            <a:t>предоставившей </a:t>
          </a:r>
          <a:r>
            <a:rPr lang="ru-RU" sz="1600" b="1" dirty="0" smtClean="0">
              <a:solidFill>
                <a:schemeClr val="tx1"/>
              </a:solidFill>
              <a:latin typeface="Cambria" panose="02040503050406030204" pitchFamily="18" charset="0"/>
            </a:rPr>
            <a:t>МБТ</a:t>
          </a:r>
        </a:p>
        <a:p>
          <a:r>
            <a:rPr lang="ru-RU" sz="1600" i="1" dirty="0" smtClean="0">
              <a:latin typeface="Cambria" panose="02040503050406030204" pitchFamily="18" charset="0"/>
            </a:rPr>
            <a:t>Дебиторская задолженность</a:t>
          </a:r>
          <a:endParaRPr lang="ru-RU" sz="1600" i="1" dirty="0" smtClean="0">
            <a:latin typeface="Cambria" panose="02040503050406030204" pitchFamily="18" charset="0"/>
          </a:endParaRPr>
        </a:p>
        <a:p>
          <a:r>
            <a:rPr lang="ru-RU" sz="1800" dirty="0" smtClean="0">
              <a:latin typeface="Cambria" panose="02040503050406030204" pitchFamily="18" charset="0"/>
            </a:rPr>
            <a:t>по </a:t>
          </a:r>
          <a:r>
            <a:rPr lang="ru-RU" sz="1800" b="1" dirty="0" smtClean="0">
              <a:latin typeface="Cambria" panose="02040503050406030204" pitchFamily="18" charset="0"/>
            </a:rPr>
            <a:t>1 206 51 000</a:t>
          </a:r>
          <a:endParaRPr lang="ru-RU" sz="1800" dirty="0">
            <a:latin typeface="Cambria" panose="02040503050406030204" pitchFamily="18" charset="0"/>
          </a:endParaRPr>
        </a:p>
      </dgm:t>
    </dgm:pt>
    <dgm:pt modelId="{76D4C2FF-C674-4E2F-96CB-B2CE06851810}" type="parTrans" cxnId="{7F07FD36-A6A3-4793-946B-11ECB211881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BF992D50-4FD2-42AB-ABFF-AE85A0281933}" type="sibTrans" cxnId="{7F07FD36-A6A3-4793-946B-11ECB211881D}">
      <dgm:prSet/>
      <dgm:spPr/>
      <dgm:t>
        <a:bodyPr/>
        <a:lstStyle/>
        <a:p>
          <a:endParaRPr lang="ru-RU">
            <a:latin typeface="Cambria" panose="02040503050406030204" pitchFamily="18" charset="0"/>
          </a:endParaRPr>
        </a:p>
      </dgm:t>
    </dgm:pt>
    <dgm:pt modelId="{EAAE9EA1-8F28-472C-95E4-219F7FF2599D}" type="pres">
      <dgm:prSet presAssocID="{778C5BD0-CF78-4C01-873D-E8996733E42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1C1759-9CD9-4882-94DF-33A735290526}" type="pres">
      <dgm:prSet presAssocID="{778C5BD0-CF78-4C01-873D-E8996733E42B}" presName="divider" presStyleLbl="fgShp" presStyleIdx="0" presStyleCnt="1"/>
      <dgm:spPr/>
    </dgm:pt>
    <dgm:pt modelId="{48563A9A-73C6-44CB-8B6B-E0E189553EEC}" type="pres">
      <dgm:prSet presAssocID="{FD88C8D4-A75C-44E4-86BC-C2CF47CA40E8}" presName="downArrow" presStyleLbl="node1" presStyleIdx="0" presStyleCnt="2" custAng="16200000" custScaleX="83333" custScaleY="83333"/>
      <dgm:spPr/>
    </dgm:pt>
    <dgm:pt modelId="{506ADE66-7927-4B6F-A1BC-E0CDD5C0E3BB}" type="pres">
      <dgm:prSet presAssocID="{FD88C8D4-A75C-44E4-86BC-C2CF47CA40E8}" presName="downArrowText" presStyleLbl="revTx" presStyleIdx="0" presStyleCnt="2" custScaleX="177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92E29-9AD4-4444-9E6A-F546C8E9B7AF}" type="pres">
      <dgm:prSet presAssocID="{3A21A996-92BF-4FE4-B2B1-DF69ED55C1B7}" presName="upArrow" presStyleLbl="node1" presStyleIdx="1" presStyleCnt="2" custAng="5400000" custScaleX="83333" custScaleY="83333" custLinFactNeighborX="17229" custLinFactNeighborY="0"/>
      <dgm:spPr/>
    </dgm:pt>
    <dgm:pt modelId="{D4137774-13A0-4E5F-ADEC-079C24067FDE}" type="pres">
      <dgm:prSet presAssocID="{3A21A996-92BF-4FE4-B2B1-DF69ED55C1B7}" presName="upArrowText" presStyleLbl="revTx" presStyleIdx="1" presStyleCnt="2" custScaleX="207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07FD36-A6A3-4793-946B-11ECB211881D}" srcId="{778C5BD0-CF78-4C01-873D-E8996733E42B}" destId="{3A21A996-92BF-4FE4-B2B1-DF69ED55C1B7}" srcOrd="1" destOrd="0" parTransId="{76D4C2FF-C674-4E2F-96CB-B2CE06851810}" sibTransId="{BF992D50-4FD2-42AB-ABFF-AE85A0281933}"/>
    <dgm:cxn modelId="{B8C9CDE4-B91D-47F3-B010-46288655835B}" type="presOf" srcId="{FD88C8D4-A75C-44E4-86BC-C2CF47CA40E8}" destId="{506ADE66-7927-4B6F-A1BC-E0CDD5C0E3BB}" srcOrd="0" destOrd="0" presId="urn:microsoft.com/office/officeart/2005/8/layout/arrow3"/>
    <dgm:cxn modelId="{13D97A5C-F70C-434C-96B3-9E2CF012BC13}" srcId="{778C5BD0-CF78-4C01-873D-E8996733E42B}" destId="{FD88C8D4-A75C-44E4-86BC-C2CF47CA40E8}" srcOrd="0" destOrd="0" parTransId="{01AC7A2D-F90F-46E7-B131-3A195498047E}" sibTransId="{8B3A9EA2-6C48-49D8-AED4-63EF219A87C5}"/>
    <dgm:cxn modelId="{8EE0BAA8-E5BC-4D0F-BBDD-BB617B0C467E}" type="presOf" srcId="{778C5BD0-CF78-4C01-873D-E8996733E42B}" destId="{EAAE9EA1-8F28-472C-95E4-219F7FF2599D}" srcOrd="0" destOrd="0" presId="urn:microsoft.com/office/officeart/2005/8/layout/arrow3"/>
    <dgm:cxn modelId="{AE015F78-87AA-4B4F-8F63-036474369317}" type="presOf" srcId="{3A21A996-92BF-4FE4-B2B1-DF69ED55C1B7}" destId="{D4137774-13A0-4E5F-ADEC-079C24067FDE}" srcOrd="0" destOrd="0" presId="urn:microsoft.com/office/officeart/2005/8/layout/arrow3"/>
    <dgm:cxn modelId="{BDF113C7-7030-43D7-99F0-C5382063BD0E}" type="presParOf" srcId="{EAAE9EA1-8F28-472C-95E4-219F7FF2599D}" destId="{141C1759-9CD9-4882-94DF-33A735290526}" srcOrd="0" destOrd="0" presId="urn:microsoft.com/office/officeart/2005/8/layout/arrow3"/>
    <dgm:cxn modelId="{451F719A-4E33-467A-83CC-03CC3E7105C1}" type="presParOf" srcId="{EAAE9EA1-8F28-472C-95E4-219F7FF2599D}" destId="{48563A9A-73C6-44CB-8B6B-E0E189553EEC}" srcOrd="1" destOrd="0" presId="urn:microsoft.com/office/officeart/2005/8/layout/arrow3"/>
    <dgm:cxn modelId="{6D2C62BE-D0ED-4E7C-9E7A-B9C8B076F4EA}" type="presParOf" srcId="{EAAE9EA1-8F28-472C-95E4-219F7FF2599D}" destId="{506ADE66-7927-4B6F-A1BC-E0CDD5C0E3BB}" srcOrd="2" destOrd="0" presId="urn:microsoft.com/office/officeart/2005/8/layout/arrow3"/>
    <dgm:cxn modelId="{9E1A16B8-2D47-4AEB-94E3-5FB120819841}" type="presParOf" srcId="{EAAE9EA1-8F28-472C-95E4-219F7FF2599D}" destId="{D0792E29-9AD4-4444-9E6A-F546C8E9B7AF}" srcOrd="3" destOrd="0" presId="urn:microsoft.com/office/officeart/2005/8/layout/arrow3"/>
    <dgm:cxn modelId="{DA01D93E-1292-4821-9083-8FDCF2818BC0}" type="presParOf" srcId="{EAAE9EA1-8F28-472C-95E4-219F7FF2599D}" destId="{D4137774-13A0-4E5F-ADEC-079C24067FDE}" srcOrd="4" destOrd="0" presId="urn:microsoft.com/office/officeart/2005/8/layout/arrow3"/>
  </dgm:cxnLst>
  <dgm:bg>
    <a:solidFill>
      <a:schemeClr val="accent5">
        <a:lumMod val="20000"/>
        <a:lumOff val="80000"/>
      </a:schemeClr>
    </a:solidFill>
  </dgm:bg>
  <dgm:whole>
    <a:ln>
      <a:solidFill>
        <a:schemeClr val="accent5">
          <a:lumMod val="75000"/>
        </a:schemeClr>
      </a:solidFill>
      <a:prstDash val="sysDot"/>
    </a:ln>
  </dgm:whole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8E6EC3-AA5A-4271-9E8A-ECDFE1D796B2}" type="doc">
      <dgm:prSet loTypeId="urn:microsoft.com/office/officeart/2005/8/layout/h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EA98A0D-8850-41C2-A5B3-4C34B9AB300B}">
      <dgm:prSet phldrT="[Текст]" custT="1"/>
      <dgm:spPr/>
      <dgm:t>
        <a:bodyPr/>
        <a:lstStyle/>
        <a:p>
          <a:pPr algn="l"/>
          <a:r>
            <a:rPr lang="ru-RU" altLang="ru-RU" sz="2000" b="1" i="1" dirty="0" smtClean="0">
              <a:solidFill>
                <a:srgbClr val="C00000"/>
              </a:solidFill>
              <a:effectLst/>
              <a:latin typeface="Cambria" panose="02040503050406030204" pitchFamily="18" charset="0"/>
              <a:cs typeface="Arial" pitchFamily="34" charset="0"/>
            </a:rPr>
            <a:t>19 ГРБС</a:t>
          </a:r>
          <a:endParaRPr lang="ru-RU" sz="2000" dirty="0">
            <a:solidFill>
              <a:srgbClr val="C00000"/>
            </a:solidFill>
          </a:endParaRPr>
        </a:p>
      </dgm:t>
    </dgm:pt>
    <dgm:pt modelId="{4435D5BF-A5D6-4D7A-A334-BAA67EC73860}" type="parTrans" cxnId="{7118140D-0638-4744-9B98-D574FCDFFCD0}">
      <dgm:prSet/>
      <dgm:spPr/>
      <dgm:t>
        <a:bodyPr/>
        <a:lstStyle/>
        <a:p>
          <a:endParaRPr lang="ru-RU"/>
        </a:p>
      </dgm:t>
    </dgm:pt>
    <dgm:pt modelId="{ACDDF84A-66BA-4BE5-831B-3EFD9512C063}" type="sibTrans" cxnId="{7118140D-0638-4744-9B98-D574FCDFFCD0}">
      <dgm:prSet/>
      <dgm:spPr/>
      <dgm:t>
        <a:bodyPr/>
        <a:lstStyle/>
        <a:p>
          <a:endParaRPr lang="ru-RU"/>
        </a:p>
      </dgm:t>
    </dgm:pt>
    <dgm:pt modelId="{78897910-BE49-496F-85FB-CBDDAC903CE9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020</a:t>
          </a:r>
          <a:r>
            <a:rPr lang="ru-RU" dirty="0" smtClean="0">
              <a:latin typeface="Cambria" panose="02040503050406030204" pitchFamily="18" charset="0"/>
            </a:rPr>
            <a:t> – </a:t>
          </a:r>
          <a:r>
            <a:rPr lang="ru-RU" dirty="0" err="1" smtClean="0">
              <a:latin typeface="Cambria" panose="02040503050406030204" pitchFamily="18" charset="0"/>
            </a:rPr>
            <a:t>Минпромторг</a:t>
          </a:r>
          <a:r>
            <a:rPr lang="ru-RU" dirty="0" smtClean="0">
              <a:latin typeface="Cambria" panose="02040503050406030204" pitchFamily="18" charset="0"/>
            </a:rPr>
            <a:t> России</a:t>
          </a:r>
          <a:endParaRPr lang="ru-RU" dirty="0"/>
        </a:p>
      </dgm:t>
    </dgm:pt>
    <dgm:pt modelId="{767ABEFE-39C3-477B-961F-8AB577502EDE}" type="parTrans" cxnId="{E93F4DC1-573C-4992-8D97-C5D303FE41FF}">
      <dgm:prSet/>
      <dgm:spPr/>
      <dgm:t>
        <a:bodyPr/>
        <a:lstStyle/>
        <a:p>
          <a:endParaRPr lang="ru-RU"/>
        </a:p>
      </dgm:t>
    </dgm:pt>
    <dgm:pt modelId="{BD5246F6-9F21-491B-B8E4-A6A03E45DDEC}" type="sibTrans" cxnId="{E93F4DC1-573C-4992-8D97-C5D303FE41FF}">
      <dgm:prSet/>
      <dgm:spPr/>
      <dgm:t>
        <a:bodyPr/>
        <a:lstStyle/>
        <a:p>
          <a:endParaRPr lang="ru-RU"/>
        </a:p>
      </dgm:t>
    </dgm:pt>
    <dgm:pt modelId="{2563CFBE-1C4C-4244-A962-187C214359BE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054</a:t>
          </a:r>
          <a:r>
            <a:rPr lang="ru-RU" dirty="0" smtClean="0">
              <a:latin typeface="Cambria" panose="02040503050406030204" pitchFamily="18" charset="0"/>
            </a:rPr>
            <a:t> – Минкультуры России</a:t>
          </a:r>
          <a:endParaRPr lang="ru-RU" dirty="0">
            <a:latin typeface="Cambria" panose="02040503050406030204" pitchFamily="18" charset="0"/>
          </a:endParaRPr>
        </a:p>
      </dgm:t>
    </dgm:pt>
    <dgm:pt modelId="{3C63AFE8-9B55-460B-B1A2-BFA6A27C6F09}" type="parTrans" cxnId="{46D289A3-E24B-490D-834B-C910B92784B6}">
      <dgm:prSet/>
      <dgm:spPr/>
      <dgm:t>
        <a:bodyPr/>
        <a:lstStyle/>
        <a:p>
          <a:endParaRPr lang="ru-RU"/>
        </a:p>
      </dgm:t>
    </dgm:pt>
    <dgm:pt modelId="{7641F95F-89A2-4C57-993B-C604F269C1BF}" type="sibTrans" cxnId="{46D289A3-E24B-490D-834B-C910B92784B6}">
      <dgm:prSet/>
      <dgm:spPr/>
      <dgm:t>
        <a:bodyPr/>
        <a:lstStyle/>
        <a:p>
          <a:endParaRPr lang="ru-RU"/>
        </a:p>
      </dgm:t>
    </dgm:pt>
    <dgm:pt modelId="{10E8246C-0F85-4608-8652-EF4C0A904C49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056</a:t>
          </a:r>
          <a:r>
            <a:rPr lang="ru-RU" dirty="0" smtClean="0">
              <a:latin typeface="Cambria" panose="02040503050406030204" pitchFamily="18" charset="0"/>
            </a:rPr>
            <a:t> – Минздрав России</a:t>
          </a:r>
          <a:endParaRPr lang="ru-RU" dirty="0">
            <a:latin typeface="Cambria" panose="02040503050406030204" pitchFamily="18" charset="0"/>
          </a:endParaRPr>
        </a:p>
      </dgm:t>
    </dgm:pt>
    <dgm:pt modelId="{CBE31396-9B43-4B18-B4B4-F422606AB5E1}" type="parTrans" cxnId="{6221D598-EB9A-471C-90D8-8DB03B153F66}">
      <dgm:prSet/>
      <dgm:spPr/>
      <dgm:t>
        <a:bodyPr/>
        <a:lstStyle/>
        <a:p>
          <a:endParaRPr lang="ru-RU"/>
        </a:p>
      </dgm:t>
    </dgm:pt>
    <dgm:pt modelId="{72D591AE-42CA-4FDE-B85A-2AAB9568255D}" type="sibTrans" cxnId="{6221D598-EB9A-471C-90D8-8DB03B153F66}">
      <dgm:prSet/>
      <dgm:spPr/>
      <dgm:t>
        <a:bodyPr/>
        <a:lstStyle/>
        <a:p>
          <a:endParaRPr lang="ru-RU"/>
        </a:p>
      </dgm:t>
    </dgm:pt>
    <dgm:pt modelId="{2E7F548F-B78D-43B4-9E26-DADD77BEE75E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103</a:t>
          </a:r>
          <a:r>
            <a:rPr lang="ru-RU" dirty="0" smtClean="0">
              <a:latin typeface="Cambria" panose="02040503050406030204" pitchFamily="18" charset="0"/>
            </a:rPr>
            <a:t> – Минтранс России</a:t>
          </a:r>
          <a:endParaRPr lang="ru-RU" dirty="0">
            <a:latin typeface="Cambria" panose="02040503050406030204" pitchFamily="18" charset="0"/>
          </a:endParaRPr>
        </a:p>
      </dgm:t>
    </dgm:pt>
    <dgm:pt modelId="{9C359C63-BE37-4B9B-881D-A241CCF4B370}" type="parTrans" cxnId="{2FA87EAF-6CFD-41FF-B45F-AB234D4CBA5B}">
      <dgm:prSet/>
      <dgm:spPr/>
      <dgm:t>
        <a:bodyPr/>
        <a:lstStyle/>
        <a:p>
          <a:endParaRPr lang="ru-RU"/>
        </a:p>
      </dgm:t>
    </dgm:pt>
    <dgm:pt modelId="{999E7C18-8084-4C74-A84E-B7635E903321}" type="sibTrans" cxnId="{2FA87EAF-6CFD-41FF-B45F-AB234D4CBA5B}">
      <dgm:prSet/>
      <dgm:spPr/>
      <dgm:t>
        <a:bodyPr/>
        <a:lstStyle/>
        <a:p>
          <a:endParaRPr lang="ru-RU"/>
        </a:p>
      </dgm:t>
    </dgm:pt>
    <dgm:pt modelId="{F25E8D1E-A4A4-4114-BAE3-90AC6D9CF0E5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107</a:t>
          </a:r>
          <a:r>
            <a:rPr lang="ru-RU" dirty="0" smtClean="0">
              <a:latin typeface="Cambria" panose="02040503050406030204" pitchFamily="18" charset="0"/>
            </a:rPr>
            <a:t> – </a:t>
          </a:r>
          <a:r>
            <a:rPr lang="ru-RU" dirty="0" err="1" smtClean="0">
              <a:latin typeface="Cambria" panose="02040503050406030204" pitchFamily="18" charset="0"/>
            </a:rPr>
            <a:t>Росавиация</a:t>
          </a:r>
          <a:endParaRPr lang="ru-RU" dirty="0">
            <a:latin typeface="Cambria" panose="02040503050406030204" pitchFamily="18" charset="0"/>
          </a:endParaRPr>
        </a:p>
      </dgm:t>
    </dgm:pt>
    <dgm:pt modelId="{02C19B56-0A54-499D-AD6A-8E5009A08394}" type="parTrans" cxnId="{7691EA97-42CD-4ABB-90B7-378FEF3820C1}">
      <dgm:prSet/>
      <dgm:spPr/>
      <dgm:t>
        <a:bodyPr/>
        <a:lstStyle/>
        <a:p>
          <a:endParaRPr lang="ru-RU"/>
        </a:p>
      </dgm:t>
    </dgm:pt>
    <dgm:pt modelId="{70AFA984-86AA-4552-8047-6429F72A6CA6}" type="sibTrans" cxnId="{7691EA97-42CD-4ABB-90B7-378FEF3820C1}">
      <dgm:prSet/>
      <dgm:spPr/>
      <dgm:t>
        <a:bodyPr/>
        <a:lstStyle/>
        <a:p>
          <a:endParaRPr lang="ru-RU"/>
        </a:p>
      </dgm:t>
    </dgm:pt>
    <dgm:pt modelId="{D294BB14-2D6F-4031-8F67-0214E4CBF4D6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108</a:t>
          </a:r>
          <a:r>
            <a:rPr lang="ru-RU" dirty="0" smtClean="0">
              <a:latin typeface="Cambria" panose="02040503050406030204" pitchFamily="18" charset="0"/>
            </a:rPr>
            <a:t> – </a:t>
          </a:r>
          <a:r>
            <a:rPr lang="ru-RU" dirty="0" err="1" smtClean="0">
              <a:latin typeface="Cambria" panose="02040503050406030204" pitchFamily="18" charset="0"/>
            </a:rPr>
            <a:t>Росавтодор</a:t>
          </a:r>
          <a:r>
            <a:rPr lang="ru-RU" dirty="0" smtClean="0">
              <a:latin typeface="Cambria" panose="02040503050406030204" pitchFamily="18" charset="0"/>
            </a:rPr>
            <a:t> </a:t>
          </a:r>
          <a:endParaRPr lang="ru-RU" dirty="0">
            <a:latin typeface="Cambria" panose="02040503050406030204" pitchFamily="18" charset="0"/>
          </a:endParaRPr>
        </a:p>
      </dgm:t>
    </dgm:pt>
    <dgm:pt modelId="{64B71B36-7F76-4BB3-A644-CA9D4C37E056}" type="parTrans" cxnId="{B940288C-1634-4CCB-B67C-7AE097C5CFDC}">
      <dgm:prSet/>
      <dgm:spPr/>
      <dgm:t>
        <a:bodyPr/>
        <a:lstStyle/>
        <a:p>
          <a:endParaRPr lang="ru-RU"/>
        </a:p>
      </dgm:t>
    </dgm:pt>
    <dgm:pt modelId="{3341B530-CE84-4ED0-AAFB-D2340D51446B}" type="sibTrans" cxnId="{B940288C-1634-4CCB-B67C-7AE097C5CFDC}">
      <dgm:prSet/>
      <dgm:spPr/>
      <dgm:t>
        <a:bodyPr/>
        <a:lstStyle/>
        <a:p>
          <a:endParaRPr lang="ru-RU"/>
        </a:p>
      </dgm:t>
    </dgm:pt>
    <dgm:pt modelId="{89C82D36-A986-4E43-B443-20EF03A73BC6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135</a:t>
          </a:r>
          <a:r>
            <a:rPr lang="ru-RU" dirty="0" smtClean="0">
              <a:latin typeface="Cambria" panose="02040503050406030204" pitchFamily="18" charset="0"/>
            </a:rPr>
            <a:t> – Роспечать</a:t>
          </a:r>
          <a:endParaRPr lang="ru-RU" dirty="0">
            <a:latin typeface="Cambria" panose="02040503050406030204" pitchFamily="18" charset="0"/>
          </a:endParaRPr>
        </a:p>
      </dgm:t>
    </dgm:pt>
    <dgm:pt modelId="{944B3983-A2AE-47ED-B211-89409DD089ED}" type="parTrans" cxnId="{FAA617D8-0D09-45DD-8B1F-AC1F76B5818B}">
      <dgm:prSet/>
      <dgm:spPr/>
      <dgm:t>
        <a:bodyPr/>
        <a:lstStyle/>
        <a:p>
          <a:endParaRPr lang="ru-RU"/>
        </a:p>
      </dgm:t>
    </dgm:pt>
    <dgm:pt modelId="{E7BF0ECF-3E9B-4E2E-B069-8C38E96630B4}" type="sibTrans" cxnId="{FAA617D8-0D09-45DD-8B1F-AC1F76B5818B}">
      <dgm:prSet/>
      <dgm:spPr/>
      <dgm:t>
        <a:bodyPr/>
        <a:lstStyle/>
        <a:p>
          <a:endParaRPr lang="ru-RU"/>
        </a:p>
      </dgm:t>
    </dgm:pt>
    <dgm:pt modelId="{A1DAF54C-BDB7-42C9-B7B1-CA2332BE8B68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177</a:t>
          </a:r>
          <a:r>
            <a:rPr lang="ru-RU" dirty="0" smtClean="0">
              <a:latin typeface="Cambria" panose="02040503050406030204" pitchFamily="18" charset="0"/>
            </a:rPr>
            <a:t> – МЧС России</a:t>
          </a:r>
          <a:endParaRPr lang="ru-RU" dirty="0">
            <a:latin typeface="Cambria" panose="02040503050406030204" pitchFamily="18" charset="0"/>
          </a:endParaRPr>
        </a:p>
      </dgm:t>
    </dgm:pt>
    <dgm:pt modelId="{A5CE2A35-E977-4262-97A2-72320B3331E9}" type="parTrans" cxnId="{04E070A5-1A5C-47BF-994D-E965B623C84E}">
      <dgm:prSet/>
      <dgm:spPr/>
      <dgm:t>
        <a:bodyPr/>
        <a:lstStyle/>
        <a:p>
          <a:endParaRPr lang="ru-RU"/>
        </a:p>
      </dgm:t>
    </dgm:pt>
    <dgm:pt modelId="{7A62112D-A7AF-4E86-8996-98B9A74008A0}" type="sibTrans" cxnId="{04E070A5-1A5C-47BF-994D-E965B623C84E}">
      <dgm:prSet/>
      <dgm:spPr/>
      <dgm:t>
        <a:bodyPr/>
        <a:lstStyle/>
        <a:p>
          <a:endParaRPr lang="ru-RU"/>
        </a:p>
      </dgm:t>
    </dgm:pt>
    <dgm:pt modelId="{45E9BF05-84A4-443B-BF45-6BA85D3B0A86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180</a:t>
          </a:r>
          <a:r>
            <a:rPr lang="ru-RU" dirty="0" smtClean="0">
              <a:latin typeface="Cambria" panose="02040503050406030204" pitchFamily="18" charset="0"/>
            </a:rPr>
            <a:t> – </a:t>
          </a:r>
          <a:r>
            <a:rPr lang="ru-RU" dirty="0" err="1" smtClean="0">
              <a:latin typeface="Cambria" panose="02040503050406030204" pitchFamily="18" charset="0"/>
            </a:rPr>
            <a:t>Росгвардия</a:t>
          </a:r>
          <a:endParaRPr lang="ru-RU" dirty="0">
            <a:latin typeface="Cambria" panose="02040503050406030204" pitchFamily="18" charset="0"/>
          </a:endParaRPr>
        </a:p>
      </dgm:t>
    </dgm:pt>
    <dgm:pt modelId="{005DBC65-289C-43D6-AD4A-4606F3F9E5E0}" type="parTrans" cxnId="{2ADC03DF-1189-4654-A2A5-F98DAADB2F7B}">
      <dgm:prSet/>
      <dgm:spPr/>
      <dgm:t>
        <a:bodyPr/>
        <a:lstStyle/>
        <a:p>
          <a:endParaRPr lang="ru-RU"/>
        </a:p>
      </dgm:t>
    </dgm:pt>
    <dgm:pt modelId="{CEEBCE09-DA25-4B83-B3D4-4A69CB7BD706}" type="sibTrans" cxnId="{2ADC03DF-1189-4654-A2A5-F98DAADB2F7B}">
      <dgm:prSet/>
      <dgm:spPr/>
      <dgm:t>
        <a:bodyPr/>
        <a:lstStyle/>
        <a:p>
          <a:endParaRPr lang="ru-RU"/>
        </a:p>
      </dgm:t>
    </dgm:pt>
    <dgm:pt modelId="{2D1C844C-C112-496B-BC49-C7AD23FF0C7F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182</a:t>
          </a:r>
          <a:r>
            <a:rPr lang="ru-RU" dirty="0" smtClean="0">
              <a:latin typeface="Cambria" panose="02040503050406030204" pitchFamily="18" charset="0"/>
            </a:rPr>
            <a:t> – ФНС России</a:t>
          </a:r>
          <a:endParaRPr lang="ru-RU" dirty="0">
            <a:latin typeface="Cambria" panose="02040503050406030204" pitchFamily="18" charset="0"/>
          </a:endParaRPr>
        </a:p>
      </dgm:t>
    </dgm:pt>
    <dgm:pt modelId="{4610194B-4E04-43F9-A8E5-75BAA4168FE2}" type="parTrans" cxnId="{BEB9014C-EFAE-4447-A8F6-F224C03FD202}">
      <dgm:prSet/>
      <dgm:spPr/>
      <dgm:t>
        <a:bodyPr/>
        <a:lstStyle/>
        <a:p>
          <a:endParaRPr lang="ru-RU"/>
        </a:p>
      </dgm:t>
    </dgm:pt>
    <dgm:pt modelId="{C57D4042-7CD5-4709-B51D-3243FD99FB00}" type="sibTrans" cxnId="{BEB9014C-EFAE-4447-A8F6-F224C03FD202}">
      <dgm:prSet/>
      <dgm:spPr/>
      <dgm:t>
        <a:bodyPr/>
        <a:lstStyle/>
        <a:p>
          <a:endParaRPr lang="ru-RU"/>
        </a:p>
      </dgm:t>
    </dgm:pt>
    <dgm:pt modelId="{A40A1030-5E40-4565-86F9-054E34F8F8BA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187</a:t>
          </a:r>
          <a:r>
            <a:rPr lang="ru-RU" dirty="0" smtClean="0">
              <a:latin typeface="Cambria" panose="02040503050406030204" pitchFamily="18" charset="0"/>
            </a:rPr>
            <a:t> – Минобороны России</a:t>
          </a:r>
          <a:endParaRPr lang="ru-RU" dirty="0">
            <a:latin typeface="Cambria" panose="02040503050406030204" pitchFamily="18" charset="0"/>
          </a:endParaRPr>
        </a:p>
      </dgm:t>
    </dgm:pt>
    <dgm:pt modelId="{F03B2A2E-EF89-403D-BA47-AAB215A00440}" type="parTrans" cxnId="{94B6D60D-6BD8-4BFB-9746-125BE833951C}">
      <dgm:prSet/>
      <dgm:spPr/>
      <dgm:t>
        <a:bodyPr/>
        <a:lstStyle/>
        <a:p>
          <a:endParaRPr lang="ru-RU"/>
        </a:p>
      </dgm:t>
    </dgm:pt>
    <dgm:pt modelId="{16FC0C15-3F08-42A6-AED3-5423F9F7669C}" type="sibTrans" cxnId="{94B6D60D-6BD8-4BFB-9746-125BE833951C}">
      <dgm:prSet/>
      <dgm:spPr/>
      <dgm:t>
        <a:bodyPr/>
        <a:lstStyle/>
        <a:p>
          <a:endParaRPr lang="ru-RU"/>
        </a:p>
      </dgm:t>
    </dgm:pt>
    <dgm:pt modelId="{C569DDF7-28DF-437A-A013-7F0E7471C4F5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189</a:t>
          </a:r>
          <a:r>
            <a:rPr lang="ru-RU" dirty="0" smtClean="0">
              <a:latin typeface="Cambria" panose="02040503050406030204" pitchFamily="18" charset="0"/>
            </a:rPr>
            <a:t> – ФСБ России</a:t>
          </a:r>
          <a:endParaRPr lang="ru-RU" dirty="0">
            <a:latin typeface="Cambria" panose="02040503050406030204" pitchFamily="18" charset="0"/>
          </a:endParaRPr>
        </a:p>
      </dgm:t>
    </dgm:pt>
    <dgm:pt modelId="{C7324E2F-0C13-47D0-958F-5A38042CA468}" type="parTrans" cxnId="{2FDD75BA-A5D5-4E41-B09F-85C7B3B17BAB}">
      <dgm:prSet/>
      <dgm:spPr/>
      <dgm:t>
        <a:bodyPr/>
        <a:lstStyle/>
        <a:p>
          <a:endParaRPr lang="ru-RU"/>
        </a:p>
      </dgm:t>
    </dgm:pt>
    <dgm:pt modelId="{8BE1725B-7189-4CEF-B7F4-43E135D1437F}" type="sibTrans" cxnId="{2FDD75BA-A5D5-4E41-B09F-85C7B3B17BAB}">
      <dgm:prSet/>
      <dgm:spPr/>
      <dgm:t>
        <a:bodyPr/>
        <a:lstStyle/>
        <a:p>
          <a:endParaRPr lang="ru-RU"/>
        </a:p>
      </dgm:t>
    </dgm:pt>
    <dgm:pt modelId="{CCE36906-01A8-4C7C-B1B2-04DAAAB87C01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202</a:t>
          </a:r>
          <a:r>
            <a:rPr lang="ru-RU" dirty="0" smtClean="0">
              <a:latin typeface="Cambria" panose="02040503050406030204" pitchFamily="18" charset="0"/>
            </a:rPr>
            <a:t> – ФСО России</a:t>
          </a:r>
          <a:endParaRPr lang="ru-RU" dirty="0">
            <a:latin typeface="Cambria" panose="02040503050406030204" pitchFamily="18" charset="0"/>
          </a:endParaRPr>
        </a:p>
      </dgm:t>
    </dgm:pt>
    <dgm:pt modelId="{1871BB33-30DA-487E-85BB-C0BBB2E0BE42}" type="parTrans" cxnId="{B0018915-3BB8-45C5-B234-89A9E968BA7F}">
      <dgm:prSet/>
      <dgm:spPr/>
      <dgm:t>
        <a:bodyPr/>
        <a:lstStyle/>
        <a:p>
          <a:endParaRPr lang="ru-RU"/>
        </a:p>
      </dgm:t>
    </dgm:pt>
    <dgm:pt modelId="{0E5B0CE3-6E0D-4605-B0A2-BC2F0E7CB1AE}" type="sibTrans" cxnId="{B0018915-3BB8-45C5-B234-89A9E968BA7F}">
      <dgm:prSet/>
      <dgm:spPr/>
      <dgm:t>
        <a:bodyPr/>
        <a:lstStyle/>
        <a:p>
          <a:endParaRPr lang="ru-RU"/>
        </a:p>
      </dgm:t>
    </dgm:pt>
    <dgm:pt modelId="{70A23AC6-AE70-44A7-9DF6-8028C2491D54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303</a:t>
          </a:r>
          <a:r>
            <a:rPr lang="ru-RU" dirty="0" smtClean="0">
              <a:latin typeface="Cambria" panose="02040503050406030204" pitchFamily="18" charset="0"/>
            </a:rPr>
            <a:t> – Управление делами Президента РФ</a:t>
          </a:r>
          <a:endParaRPr lang="ru-RU" dirty="0">
            <a:latin typeface="Cambria" panose="02040503050406030204" pitchFamily="18" charset="0"/>
          </a:endParaRPr>
        </a:p>
      </dgm:t>
    </dgm:pt>
    <dgm:pt modelId="{4A9AF39A-29B5-44C5-8D33-35E4AB431CE5}" type="parTrans" cxnId="{6F76E6B0-33C5-41B1-8047-71B9A8BC4CB1}">
      <dgm:prSet/>
      <dgm:spPr/>
      <dgm:t>
        <a:bodyPr/>
        <a:lstStyle/>
        <a:p>
          <a:endParaRPr lang="ru-RU"/>
        </a:p>
      </dgm:t>
    </dgm:pt>
    <dgm:pt modelId="{A92CD7C7-E7CE-4DCA-9648-8F92F0519505}" type="sibTrans" cxnId="{6F76E6B0-33C5-41B1-8047-71B9A8BC4CB1}">
      <dgm:prSet/>
      <dgm:spPr/>
      <dgm:t>
        <a:bodyPr/>
        <a:lstStyle/>
        <a:p>
          <a:endParaRPr lang="ru-RU"/>
        </a:p>
      </dgm:t>
    </dgm:pt>
    <dgm:pt modelId="{053E7E99-F139-4C3E-873C-90E6DF61107A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320</a:t>
          </a:r>
          <a:r>
            <a:rPr lang="ru-RU" dirty="0" smtClean="0">
              <a:latin typeface="Cambria" panose="02040503050406030204" pitchFamily="18" charset="0"/>
            </a:rPr>
            <a:t> – ФСИН России</a:t>
          </a:r>
          <a:endParaRPr lang="ru-RU" dirty="0">
            <a:latin typeface="Cambria" panose="02040503050406030204" pitchFamily="18" charset="0"/>
          </a:endParaRPr>
        </a:p>
      </dgm:t>
    </dgm:pt>
    <dgm:pt modelId="{8ABA6BF7-0C50-4EC9-95C4-614560D5F552}" type="parTrans" cxnId="{D5D2EF39-0DB8-4173-8783-DA950CB5A556}">
      <dgm:prSet/>
      <dgm:spPr/>
      <dgm:t>
        <a:bodyPr/>
        <a:lstStyle/>
        <a:p>
          <a:endParaRPr lang="ru-RU"/>
        </a:p>
      </dgm:t>
    </dgm:pt>
    <dgm:pt modelId="{4756B65F-408D-4E49-A365-025E171FF8C1}" type="sibTrans" cxnId="{D5D2EF39-0DB8-4173-8783-DA950CB5A556}">
      <dgm:prSet/>
      <dgm:spPr/>
      <dgm:t>
        <a:bodyPr/>
        <a:lstStyle/>
        <a:p>
          <a:endParaRPr lang="ru-RU"/>
        </a:p>
      </dgm:t>
    </dgm:pt>
    <dgm:pt modelId="{2EB10461-17E2-453A-B26E-15D2592209B4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380</a:t>
          </a:r>
          <a:r>
            <a:rPr lang="ru-RU" dirty="0" smtClean="0">
              <a:latin typeface="Cambria" panose="02040503050406030204" pitchFamily="18" charset="0"/>
            </a:rPr>
            <a:t> – ФАДН России</a:t>
          </a:r>
          <a:endParaRPr lang="ru-RU" dirty="0">
            <a:latin typeface="Cambria" panose="02040503050406030204" pitchFamily="18" charset="0"/>
          </a:endParaRPr>
        </a:p>
      </dgm:t>
    </dgm:pt>
    <dgm:pt modelId="{542EA18E-09AF-4A82-A79B-CD4CEDC170DD}" type="parTrans" cxnId="{DCC34847-CAC5-41E0-841C-E0341F9A34F0}">
      <dgm:prSet/>
      <dgm:spPr/>
      <dgm:t>
        <a:bodyPr/>
        <a:lstStyle/>
        <a:p>
          <a:endParaRPr lang="ru-RU"/>
        </a:p>
      </dgm:t>
    </dgm:pt>
    <dgm:pt modelId="{B1AC348D-8726-4C84-A2C0-9947BB318F8E}" type="sibTrans" cxnId="{DCC34847-CAC5-41E0-841C-E0341F9A34F0}">
      <dgm:prSet/>
      <dgm:spPr/>
      <dgm:t>
        <a:bodyPr/>
        <a:lstStyle/>
        <a:p>
          <a:endParaRPr lang="ru-RU"/>
        </a:p>
      </dgm:t>
    </dgm:pt>
    <dgm:pt modelId="{FE800D64-C407-4D63-A085-775F8E2C0C8C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725</a:t>
          </a:r>
          <a:r>
            <a:rPr lang="ru-RU" dirty="0" smtClean="0">
              <a:latin typeface="Cambria" panose="02040503050406030204" pitchFamily="18" charset="0"/>
            </a:rPr>
            <a:t> – ГК «</a:t>
          </a:r>
          <a:r>
            <a:rPr lang="ru-RU" dirty="0" err="1" smtClean="0">
              <a:latin typeface="Cambria" panose="02040503050406030204" pitchFamily="18" charset="0"/>
            </a:rPr>
            <a:t>Росатом</a:t>
          </a:r>
          <a:r>
            <a:rPr lang="ru-RU" dirty="0" smtClean="0">
              <a:latin typeface="Cambria" panose="02040503050406030204" pitchFamily="18" charset="0"/>
            </a:rPr>
            <a:t>»</a:t>
          </a:r>
          <a:endParaRPr lang="ru-RU" dirty="0">
            <a:latin typeface="Cambria" panose="02040503050406030204" pitchFamily="18" charset="0"/>
          </a:endParaRPr>
        </a:p>
      </dgm:t>
    </dgm:pt>
    <dgm:pt modelId="{0C03F062-8024-4C0A-A474-6ED1C0BD9A77}" type="parTrans" cxnId="{71841FB7-63BA-4933-BA85-728BAC3CBACA}">
      <dgm:prSet/>
      <dgm:spPr/>
      <dgm:t>
        <a:bodyPr/>
        <a:lstStyle/>
        <a:p>
          <a:endParaRPr lang="ru-RU"/>
        </a:p>
      </dgm:t>
    </dgm:pt>
    <dgm:pt modelId="{942B0212-1B8A-435D-8684-377DC126D3F4}" type="sibTrans" cxnId="{71841FB7-63BA-4933-BA85-728BAC3CBACA}">
      <dgm:prSet/>
      <dgm:spPr/>
      <dgm:t>
        <a:bodyPr/>
        <a:lstStyle/>
        <a:p>
          <a:endParaRPr lang="ru-RU"/>
        </a:p>
      </dgm:t>
    </dgm:pt>
    <dgm:pt modelId="{C681AF92-DB31-4EA6-9C84-E5A18BD068B5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730</a:t>
          </a:r>
          <a:r>
            <a:rPr lang="ru-RU" dirty="0" smtClean="0">
              <a:latin typeface="Cambria" panose="02040503050406030204" pitchFamily="18" charset="0"/>
            </a:rPr>
            <a:t> – ГК «</a:t>
          </a:r>
          <a:r>
            <a:rPr lang="ru-RU" dirty="0" err="1" smtClean="0">
              <a:latin typeface="Cambria" panose="02040503050406030204" pitchFamily="18" charset="0"/>
            </a:rPr>
            <a:t>Роскосмос</a:t>
          </a:r>
          <a:r>
            <a:rPr lang="ru-RU" dirty="0" smtClean="0">
              <a:latin typeface="Cambria" panose="02040503050406030204" pitchFamily="18" charset="0"/>
            </a:rPr>
            <a:t>»</a:t>
          </a:r>
          <a:endParaRPr lang="ru-RU" dirty="0">
            <a:latin typeface="Cambria" panose="02040503050406030204" pitchFamily="18" charset="0"/>
          </a:endParaRPr>
        </a:p>
      </dgm:t>
    </dgm:pt>
    <dgm:pt modelId="{4E3AE602-C2CA-494B-9C43-5AE11EBE82EF}" type="parTrans" cxnId="{38B7EAAC-01F9-4F9E-B121-58C8F73B3C19}">
      <dgm:prSet/>
      <dgm:spPr/>
      <dgm:t>
        <a:bodyPr/>
        <a:lstStyle/>
        <a:p>
          <a:endParaRPr lang="ru-RU"/>
        </a:p>
      </dgm:t>
    </dgm:pt>
    <dgm:pt modelId="{D3D675FE-EEFC-47F3-97B7-EA561E5E4791}" type="sibTrans" cxnId="{38B7EAAC-01F9-4F9E-B121-58C8F73B3C19}">
      <dgm:prSet/>
      <dgm:spPr/>
      <dgm:t>
        <a:bodyPr/>
        <a:lstStyle/>
        <a:p>
          <a:endParaRPr lang="ru-RU"/>
        </a:p>
      </dgm:t>
    </dgm:pt>
    <dgm:pt modelId="{DFC00323-AFF9-41CD-9E7E-62EFE197A1AC}">
      <dgm:prSet phldrT="[Текст]"/>
      <dgm:spPr/>
      <dgm:t>
        <a:bodyPr/>
        <a:lstStyle/>
        <a:p>
          <a:r>
            <a:rPr lang="ru-RU" b="1" dirty="0" smtClean="0">
              <a:latin typeface="Cambria" panose="02040503050406030204" pitchFamily="18" charset="0"/>
            </a:rPr>
            <a:t>777</a:t>
          </a:r>
          <a:r>
            <a:rPr lang="ru-RU" dirty="0" smtClean="0">
              <a:latin typeface="Cambria" panose="02040503050406030204" pitchFamily="18" charset="0"/>
            </a:rPr>
            <a:t> – </a:t>
          </a:r>
          <a:r>
            <a:rPr lang="ru-RU" dirty="0" err="1" smtClean="0">
              <a:latin typeface="Cambria" panose="02040503050406030204" pitchFamily="18" charset="0"/>
            </a:rPr>
            <a:t>Минспорт</a:t>
          </a:r>
          <a:r>
            <a:rPr lang="ru-RU" dirty="0" smtClean="0">
              <a:latin typeface="Cambria" panose="02040503050406030204" pitchFamily="18" charset="0"/>
            </a:rPr>
            <a:t> России</a:t>
          </a:r>
          <a:endParaRPr lang="ru-RU" dirty="0">
            <a:latin typeface="Cambria" panose="02040503050406030204" pitchFamily="18" charset="0"/>
          </a:endParaRPr>
        </a:p>
      </dgm:t>
    </dgm:pt>
    <dgm:pt modelId="{F5A9C054-133A-4499-9D1A-F16B0FFF5674}" type="parTrans" cxnId="{B3AF14D0-6F25-419A-A4DE-174CBD51C18E}">
      <dgm:prSet/>
      <dgm:spPr/>
      <dgm:t>
        <a:bodyPr/>
        <a:lstStyle/>
        <a:p>
          <a:endParaRPr lang="ru-RU"/>
        </a:p>
      </dgm:t>
    </dgm:pt>
    <dgm:pt modelId="{A920A359-2054-472D-A1E8-492A22D16702}" type="sibTrans" cxnId="{B3AF14D0-6F25-419A-A4DE-174CBD51C18E}">
      <dgm:prSet/>
      <dgm:spPr/>
      <dgm:t>
        <a:bodyPr/>
        <a:lstStyle/>
        <a:p>
          <a:endParaRPr lang="ru-RU"/>
        </a:p>
      </dgm:t>
    </dgm:pt>
    <dgm:pt modelId="{7F6D1980-07B2-46D7-9911-6F7B79343016}" type="pres">
      <dgm:prSet presAssocID="{9E8E6EC3-AA5A-4271-9E8A-ECDFE1D796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A54433-8493-4988-8CCA-1126FAED7BFB}" type="pres">
      <dgm:prSet presAssocID="{8EA98A0D-8850-41C2-A5B3-4C34B9AB300B}" presName="composite" presStyleCnt="0"/>
      <dgm:spPr/>
    </dgm:pt>
    <dgm:pt modelId="{8D5323F9-C4CA-446D-BFE7-4F3DC0FB74F9}" type="pres">
      <dgm:prSet presAssocID="{8EA98A0D-8850-41C2-A5B3-4C34B9AB300B}" presName="parTx" presStyleLbl="alignNode1" presStyleIdx="0" presStyleCnt="1" custLinFactNeighborX="234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E4684-8E67-4B23-BB9B-ADC62BED90B6}" type="pres">
      <dgm:prSet presAssocID="{8EA98A0D-8850-41C2-A5B3-4C34B9AB300B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C41CF3-9B3F-483D-AF73-3A3D04FE0D07}" type="presOf" srcId="{053E7E99-F139-4C3E-873C-90E6DF61107A}" destId="{0FCE4684-8E67-4B23-BB9B-ADC62BED90B6}" srcOrd="0" destOrd="14" presId="urn:microsoft.com/office/officeart/2005/8/layout/hList1"/>
    <dgm:cxn modelId="{B940288C-1634-4CCB-B67C-7AE097C5CFDC}" srcId="{8EA98A0D-8850-41C2-A5B3-4C34B9AB300B}" destId="{D294BB14-2D6F-4031-8F67-0214E4CBF4D6}" srcOrd="5" destOrd="0" parTransId="{64B71B36-7F76-4BB3-A644-CA9D4C37E056}" sibTransId="{3341B530-CE84-4ED0-AAFB-D2340D51446B}"/>
    <dgm:cxn modelId="{7024518B-1370-41FB-9DE9-54211FD64C33}" type="presOf" srcId="{2E7F548F-B78D-43B4-9E26-DADD77BEE75E}" destId="{0FCE4684-8E67-4B23-BB9B-ADC62BED90B6}" srcOrd="0" destOrd="3" presId="urn:microsoft.com/office/officeart/2005/8/layout/hList1"/>
    <dgm:cxn modelId="{6883C05C-2317-46BE-A3D8-E22B1C89E33E}" type="presOf" srcId="{C681AF92-DB31-4EA6-9C84-E5A18BD068B5}" destId="{0FCE4684-8E67-4B23-BB9B-ADC62BED90B6}" srcOrd="0" destOrd="17" presId="urn:microsoft.com/office/officeart/2005/8/layout/hList1"/>
    <dgm:cxn modelId="{B0018915-3BB8-45C5-B234-89A9E968BA7F}" srcId="{8EA98A0D-8850-41C2-A5B3-4C34B9AB300B}" destId="{CCE36906-01A8-4C7C-B1B2-04DAAAB87C01}" srcOrd="12" destOrd="0" parTransId="{1871BB33-30DA-487E-85BB-C0BBB2E0BE42}" sibTransId="{0E5B0CE3-6E0D-4605-B0A2-BC2F0E7CB1AE}"/>
    <dgm:cxn modelId="{9457F66D-080E-461F-B58F-0B1BCF4FB1B8}" type="presOf" srcId="{45E9BF05-84A4-443B-BF45-6BA85D3B0A86}" destId="{0FCE4684-8E67-4B23-BB9B-ADC62BED90B6}" srcOrd="0" destOrd="8" presId="urn:microsoft.com/office/officeart/2005/8/layout/hList1"/>
    <dgm:cxn modelId="{B77D4E0C-D0CA-453F-88A8-2BC9E34A2710}" type="presOf" srcId="{8EA98A0D-8850-41C2-A5B3-4C34B9AB300B}" destId="{8D5323F9-C4CA-446D-BFE7-4F3DC0FB74F9}" srcOrd="0" destOrd="0" presId="urn:microsoft.com/office/officeart/2005/8/layout/hList1"/>
    <dgm:cxn modelId="{F37ADB41-C2A2-4AC2-9DE1-52E1AF4A759B}" type="presOf" srcId="{CCE36906-01A8-4C7C-B1B2-04DAAAB87C01}" destId="{0FCE4684-8E67-4B23-BB9B-ADC62BED90B6}" srcOrd="0" destOrd="12" presId="urn:microsoft.com/office/officeart/2005/8/layout/hList1"/>
    <dgm:cxn modelId="{FAA617D8-0D09-45DD-8B1F-AC1F76B5818B}" srcId="{8EA98A0D-8850-41C2-A5B3-4C34B9AB300B}" destId="{89C82D36-A986-4E43-B443-20EF03A73BC6}" srcOrd="6" destOrd="0" parTransId="{944B3983-A2AE-47ED-B211-89409DD089ED}" sibTransId="{E7BF0ECF-3E9B-4E2E-B069-8C38E96630B4}"/>
    <dgm:cxn modelId="{2FDD75BA-A5D5-4E41-B09F-85C7B3B17BAB}" srcId="{8EA98A0D-8850-41C2-A5B3-4C34B9AB300B}" destId="{C569DDF7-28DF-437A-A013-7F0E7471C4F5}" srcOrd="11" destOrd="0" parTransId="{C7324E2F-0C13-47D0-958F-5A38042CA468}" sibTransId="{8BE1725B-7189-4CEF-B7F4-43E135D1437F}"/>
    <dgm:cxn modelId="{71841FB7-63BA-4933-BA85-728BAC3CBACA}" srcId="{8EA98A0D-8850-41C2-A5B3-4C34B9AB300B}" destId="{FE800D64-C407-4D63-A085-775F8E2C0C8C}" srcOrd="16" destOrd="0" parTransId="{0C03F062-8024-4C0A-A474-6ED1C0BD9A77}" sibTransId="{942B0212-1B8A-435D-8684-377DC126D3F4}"/>
    <dgm:cxn modelId="{2FA87EAF-6CFD-41FF-B45F-AB234D4CBA5B}" srcId="{8EA98A0D-8850-41C2-A5B3-4C34B9AB300B}" destId="{2E7F548F-B78D-43B4-9E26-DADD77BEE75E}" srcOrd="3" destOrd="0" parTransId="{9C359C63-BE37-4B9B-881D-A241CCF4B370}" sibTransId="{999E7C18-8084-4C74-A84E-B7635E903321}"/>
    <dgm:cxn modelId="{999BD7FA-D80D-428C-B73B-5D7FA17EB056}" type="presOf" srcId="{2563CFBE-1C4C-4244-A962-187C214359BE}" destId="{0FCE4684-8E67-4B23-BB9B-ADC62BED90B6}" srcOrd="0" destOrd="1" presId="urn:microsoft.com/office/officeart/2005/8/layout/hList1"/>
    <dgm:cxn modelId="{130C519F-772D-4DAF-AA26-EC442190E2FB}" type="presOf" srcId="{2EB10461-17E2-453A-B26E-15D2592209B4}" destId="{0FCE4684-8E67-4B23-BB9B-ADC62BED90B6}" srcOrd="0" destOrd="15" presId="urn:microsoft.com/office/officeart/2005/8/layout/hList1"/>
    <dgm:cxn modelId="{46D289A3-E24B-490D-834B-C910B92784B6}" srcId="{8EA98A0D-8850-41C2-A5B3-4C34B9AB300B}" destId="{2563CFBE-1C4C-4244-A962-187C214359BE}" srcOrd="1" destOrd="0" parTransId="{3C63AFE8-9B55-460B-B1A2-BFA6A27C6F09}" sibTransId="{7641F95F-89A2-4C57-993B-C604F269C1BF}"/>
    <dgm:cxn modelId="{E93F4DC1-573C-4992-8D97-C5D303FE41FF}" srcId="{8EA98A0D-8850-41C2-A5B3-4C34B9AB300B}" destId="{78897910-BE49-496F-85FB-CBDDAC903CE9}" srcOrd="0" destOrd="0" parTransId="{767ABEFE-39C3-477B-961F-8AB577502EDE}" sibTransId="{BD5246F6-9F21-491B-B8E4-A6A03E45DDEC}"/>
    <dgm:cxn modelId="{7691EA97-42CD-4ABB-90B7-378FEF3820C1}" srcId="{8EA98A0D-8850-41C2-A5B3-4C34B9AB300B}" destId="{F25E8D1E-A4A4-4114-BAE3-90AC6D9CF0E5}" srcOrd="4" destOrd="0" parTransId="{02C19B56-0A54-499D-AD6A-8E5009A08394}" sibTransId="{70AFA984-86AA-4552-8047-6429F72A6CA6}"/>
    <dgm:cxn modelId="{94B6D60D-6BD8-4BFB-9746-125BE833951C}" srcId="{8EA98A0D-8850-41C2-A5B3-4C34B9AB300B}" destId="{A40A1030-5E40-4565-86F9-054E34F8F8BA}" srcOrd="10" destOrd="0" parTransId="{F03B2A2E-EF89-403D-BA47-AAB215A00440}" sibTransId="{16FC0C15-3F08-42A6-AED3-5423F9F7669C}"/>
    <dgm:cxn modelId="{8C1E383D-DA9F-4CC7-B846-2A3143634C21}" type="presOf" srcId="{D294BB14-2D6F-4031-8F67-0214E4CBF4D6}" destId="{0FCE4684-8E67-4B23-BB9B-ADC62BED90B6}" srcOrd="0" destOrd="5" presId="urn:microsoft.com/office/officeart/2005/8/layout/hList1"/>
    <dgm:cxn modelId="{D5D2EF39-0DB8-4173-8783-DA950CB5A556}" srcId="{8EA98A0D-8850-41C2-A5B3-4C34B9AB300B}" destId="{053E7E99-F139-4C3E-873C-90E6DF61107A}" srcOrd="14" destOrd="0" parTransId="{8ABA6BF7-0C50-4EC9-95C4-614560D5F552}" sibTransId="{4756B65F-408D-4E49-A365-025E171FF8C1}"/>
    <dgm:cxn modelId="{6F76E6B0-33C5-41B1-8047-71B9A8BC4CB1}" srcId="{8EA98A0D-8850-41C2-A5B3-4C34B9AB300B}" destId="{70A23AC6-AE70-44A7-9DF6-8028C2491D54}" srcOrd="13" destOrd="0" parTransId="{4A9AF39A-29B5-44C5-8D33-35E4AB431CE5}" sibTransId="{A92CD7C7-E7CE-4DCA-9648-8F92F0519505}"/>
    <dgm:cxn modelId="{96B0A0BC-67E7-42F8-9B52-214314315E45}" type="presOf" srcId="{10E8246C-0F85-4608-8652-EF4C0A904C49}" destId="{0FCE4684-8E67-4B23-BB9B-ADC62BED90B6}" srcOrd="0" destOrd="2" presId="urn:microsoft.com/office/officeart/2005/8/layout/hList1"/>
    <dgm:cxn modelId="{DCC34847-CAC5-41E0-841C-E0341F9A34F0}" srcId="{8EA98A0D-8850-41C2-A5B3-4C34B9AB300B}" destId="{2EB10461-17E2-453A-B26E-15D2592209B4}" srcOrd="15" destOrd="0" parTransId="{542EA18E-09AF-4A82-A79B-CD4CEDC170DD}" sibTransId="{B1AC348D-8726-4C84-A2C0-9947BB318F8E}"/>
    <dgm:cxn modelId="{2ADC03DF-1189-4654-A2A5-F98DAADB2F7B}" srcId="{8EA98A0D-8850-41C2-A5B3-4C34B9AB300B}" destId="{45E9BF05-84A4-443B-BF45-6BA85D3B0A86}" srcOrd="8" destOrd="0" parTransId="{005DBC65-289C-43D6-AD4A-4606F3F9E5E0}" sibTransId="{CEEBCE09-DA25-4B83-B3D4-4A69CB7BD706}"/>
    <dgm:cxn modelId="{6221D598-EB9A-471C-90D8-8DB03B153F66}" srcId="{8EA98A0D-8850-41C2-A5B3-4C34B9AB300B}" destId="{10E8246C-0F85-4608-8652-EF4C0A904C49}" srcOrd="2" destOrd="0" parTransId="{CBE31396-9B43-4B18-B4B4-F422606AB5E1}" sibTransId="{72D591AE-42CA-4FDE-B85A-2AAB9568255D}"/>
    <dgm:cxn modelId="{79916991-4D7B-476D-B0CD-EDF3AC25FEF0}" type="presOf" srcId="{2D1C844C-C112-496B-BC49-C7AD23FF0C7F}" destId="{0FCE4684-8E67-4B23-BB9B-ADC62BED90B6}" srcOrd="0" destOrd="9" presId="urn:microsoft.com/office/officeart/2005/8/layout/hList1"/>
    <dgm:cxn modelId="{7118140D-0638-4744-9B98-D574FCDFFCD0}" srcId="{9E8E6EC3-AA5A-4271-9E8A-ECDFE1D796B2}" destId="{8EA98A0D-8850-41C2-A5B3-4C34B9AB300B}" srcOrd="0" destOrd="0" parTransId="{4435D5BF-A5D6-4D7A-A334-BAA67EC73860}" sibTransId="{ACDDF84A-66BA-4BE5-831B-3EFD9512C063}"/>
    <dgm:cxn modelId="{38B7EAAC-01F9-4F9E-B121-58C8F73B3C19}" srcId="{8EA98A0D-8850-41C2-A5B3-4C34B9AB300B}" destId="{C681AF92-DB31-4EA6-9C84-E5A18BD068B5}" srcOrd="17" destOrd="0" parTransId="{4E3AE602-C2CA-494B-9C43-5AE11EBE82EF}" sibTransId="{D3D675FE-EEFC-47F3-97B7-EA561E5E4791}"/>
    <dgm:cxn modelId="{98A1741E-2BDB-4569-8CBD-2B23700D81F9}" type="presOf" srcId="{89C82D36-A986-4E43-B443-20EF03A73BC6}" destId="{0FCE4684-8E67-4B23-BB9B-ADC62BED90B6}" srcOrd="0" destOrd="6" presId="urn:microsoft.com/office/officeart/2005/8/layout/hList1"/>
    <dgm:cxn modelId="{637FFFD4-B322-42A2-8EC8-D6B98CDC2FB4}" type="presOf" srcId="{A1DAF54C-BDB7-42C9-B7B1-CA2332BE8B68}" destId="{0FCE4684-8E67-4B23-BB9B-ADC62BED90B6}" srcOrd="0" destOrd="7" presId="urn:microsoft.com/office/officeart/2005/8/layout/hList1"/>
    <dgm:cxn modelId="{B3AF14D0-6F25-419A-A4DE-174CBD51C18E}" srcId="{8EA98A0D-8850-41C2-A5B3-4C34B9AB300B}" destId="{DFC00323-AFF9-41CD-9E7E-62EFE197A1AC}" srcOrd="18" destOrd="0" parTransId="{F5A9C054-133A-4499-9D1A-F16B0FFF5674}" sibTransId="{A920A359-2054-472D-A1E8-492A22D16702}"/>
    <dgm:cxn modelId="{BEB9014C-EFAE-4447-A8F6-F224C03FD202}" srcId="{8EA98A0D-8850-41C2-A5B3-4C34B9AB300B}" destId="{2D1C844C-C112-496B-BC49-C7AD23FF0C7F}" srcOrd="9" destOrd="0" parTransId="{4610194B-4E04-43F9-A8E5-75BAA4168FE2}" sibTransId="{C57D4042-7CD5-4709-B51D-3243FD99FB00}"/>
    <dgm:cxn modelId="{884E3A0E-3D7D-40E6-9770-8EB24E2699D4}" type="presOf" srcId="{FE800D64-C407-4D63-A085-775F8E2C0C8C}" destId="{0FCE4684-8E67-4B23-BB9B-ADC62BED90B6}" srcOrd="0" destOrd="16" presId="urn:microsoft.com/office/officeart/2005/8/layout/hList1"/>
    <dgm:cxn modelId="{C58CD4B1-B866-46EF-8B89-FDEBFB43DC00}" type="presOf" srcId="{DFC00323-AFF9-41CD-9E7E-62EFE197A1AC}" destId="{0FCE4684-8E67-4B23-BB9B-ADC62BED90B6}" srcOrd="0" destOrd="18" presId="urn:microsoft.com/office/officeart/2005/8/layout/hList1"/>
    <dgm:cxn modelId="{97049C36-406A-4FC8-A1A5-051895B14158}" type="presOf" srcId="{70A23AC6-AE70-44A7-9DF6-8028C2491D54}" destId="{0FCE4684-8E67-4B23-BB9B-ADC62BED90B6}" srcOrd="0" destOrd="13" presId="urn:microsoft.com/office/officeart/2005/8/layout/hList1"/>
    <dgm:cxn modelId="{3773C7F5-1D62-4DD0-9DE9-174F46FD442B}" type="presOf" srcId="{C569DDF7-28DF-437A-A013-7F0E7471C4F5}" destId="{0FCE4684-8E67-4B23-BB9B-ADC62BED90B6}" srcOrd="0" destOrd="11" presId="urn:microsoft.com/office/officeart/2005/8/layout/hList1"/>
    <dgm:cxn modelId="{6D5E7B5C-4366-437E-AB94-BA0AA39BF7C3}" type="presOf" srcId="{F25E8D1E-A4A4-4114-BAE3-90AC6D9CF0E5}" destId="{0FCE4684-8E67-4B23-BB9B-ADC62BED90B6}" srcOrd="0" destOrd="4" presId="urn:microsoft.com/office/officeart/2005/8/layout/hList1"/>
    <dgm:cxn modelId="{505D9796-6CC7-4A0E-8C62-6C535736E23E}" type="presOf" srcId="{9E8E6EC3-AA5A-4271-9E8A-ECDFE1D796B2}" destId="{7F6D1980-07B2-46D7-9911-6F7B79343016}" srcOrd="0" destOrd="0" presId="urn:microsoft.com/office/officeart/2005/8/layout/hList1"/>
    <dgm:cxn modelId="{04E070A5-1A5C-47BF-994D-E965B623C84E}" srcId="{8EA98A0D-8850-41C2-A5B3-4C34B9AB300B}" destId="{A1DAF54C-BDB7-42C9-B7B1-CA2332BE8B68}" srcOrd="7" destOrd="0" parTransId="{A5CE2A35-E977-4262-97A2-72320B3331E9}" sibTransId="{7A62112D-A7AF-4E86-8996-98B9A74008A0}"/>
    <dgm:cxn modelId="{9D0CB94E-8847-488C-B0E8-9CF2A953A1A1}" type="presOf" srcId="{78897910-BE49-496F-85FB-CBDDAC903CE9}" destId="{0FCE4684-8E67-4B23-BB9B-ADC62BED90B6}" srcOrd="0" destOrd="0" presId="urn:microsoft.com/office/officeart/2005/8/layout/hList1"/>
    <dgm:cxn modelId="{A833056A-2625-4BD7-A54C-D21E5D7F500A}" type="presOf" srcId="{A40A1030-5E40-4565-86F9-054E34F8F8BA}" destId="{0FCE4684-8E67-4B23-BB9B-ADC62BED90B6}" srcOrd="0" destOrd="10" presId="urn:microsoft.com/office/officeart/2005/8/layout/hList1"/>
    <dgm:cxn modelId="{E28BF1AF-83CB-4A14-9E0C-4C448B99D967}" type="presParOf" srcId="{7F6D1980-07B2-46D7-9911-6F7B79343016}" destId="{D6A54433-8493-4988-8CCA-1126FAED7BFB}" srcOrd="0" destOrd="0" presId="urn:microsoft.com/office/officeart/2005/8/layout/hList1"/>
    <dgm:cxn modelId="{F813C53E-01B1-4715-BED0-EC680DB23E12}" type="presParOf" srcId="{D6A54433-8493-4988-8CCA-1126FAED7BFB}" destId="{8D5323F9-C4CA-446D-BFE7-4F3DC0FB74F9}" srcOrd="0" destOrd="0" presId="urn:microsoft.com/office/officeart/2005/8/layout/hList1"/>
    <dgm:cxn modelId="{6EC0319B-DC79-4AE7-AE9B-CBEFF30887E1}" type="presParOf" srcId="{D6A54433-8493-4988-8CCA-1126FAED7BFB}" destId="{0FCE4684-8E67-4B23-BB9B-ADC62BED90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182FF46-5602-481F-966E-AFE27C6F6B18}" type="doc">
      <dgm:prSet loTypeId="urn:microsoft.com/office/officeart/2008/layout/SquareAccent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349D214-770C-43AF-BF1E-677903ACC5A2}">
      <dgm:prSet phldrT="[Текст]" custT="1"/>
      <dgm:spPr/>
      <dgm:t>
        <a:bodyPr/>
        <a:lstStyle/>
        <a:p>
          <a:r>
            <a:rPr lang="ru-RU" altLang="ru-RU" sz="1800" b="1" i="1" dirty="0" smtClean="0">
              <a:solidFill>
                <a:srgbClr val="C00000"/>
              </a:solidFill>
              <a:effectLst/>
              <a:latin typeface="Cambria" panose="02040503050406030204" pitchFamily="18" charset="0"/>
              <a:cs typeface="Arial" pitchFamily="34" charset="0"/>
            </a:rPr>
            <a:t>Заполняются отдельными ГРБС согласно списку</a:t>
          </a:r>
          <a:endParaRPr lang="ru-RU" sz="1800" b="1" i="1" dirty="0">
            <a:solidFill>
              <a:srgbClr val="C00000"/>
            </a:solidFill>
            <a:effectLst/>
            <a:latin typeface="Cambria" panose="02040503050406030204" pitchFamily="18" charset="0"/>
          </a:endParaRPr>
        </a:p>
      </dgm:t>
    </dgm:pt>
    <dgm:pt modelId="{D0B167E4-6EDB-45BF-B27A-E6052722BE7E}" type="parTrans" cxnId="{4C66E471-BB55-4C80-B1DE-8ADF390CA8ED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B05CCEF4-9801-4A5F-AD98-BD8058D0E011}" type="sibTrans" cxnId="{4C66E471-BB55-4C80-B1DE-8ADF390CA8ED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86FC9EDC-CC10-49ED-913C-D061AC1B098E}">
      <dgm:prSet phldrT="[Текст]" custT="1"/>
      <dgm:spPr/>
      <dgm:t>
        <a:bodyPr/>
        <a:lstStyle/>
        <a:p>
          <a:r>
            <a:rPr lang="ru-RU" sz="1600" b="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r>
            <a:rPr lang="ru-RU" sz="1600" b="1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 smtClean="0">
              <a:effectLst/>
              <a:latin typeface="Cambria" panose="02040503050406030204" pitchFamily="18" charset="0"/>
            </a:rPr>
            <a:t>ф. 0503193)</a:t>
          </a:r>
          <a:endParaRPr lang="ru-RU" sz="1600" b="1" dirty="0">
            <a:effectLst/>
            <a:latin typeface="Cambria" panose="02040503050406030204" pitchFamily="18" charset="0"/>
          </a:endParaRPr>
        </a:p>
      </dgm:t>
    </dgm:pt>
    <dgm:pt modelId="{F0E9C748-052D-457A-945C-1CD63BBF3DE6}" type="parTrans" cxnId="{B6E3B64B-3045-41D4-90C1-BC7C73DBACEE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4C812AD5-3048-4332-849C-00147A13A487}" type="sibTrans" cxnId="{B6E3B64B-3045-41D4-90C1-BC7C73DBACEE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CE5F90CE-35DA-43A1-B360-D1E4AC61D21F}">
      <dgm:prSet phldrT="[Текст]" custT="1"/>
      <dgm:spPr/>
      <dgm:t>
        <a:bodyPr/>
        <a:lstStyle/>
        <a:p>
          <a:r>
            <a:rPr lang="ru-RU" sz="1600" b="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200" b="0" dirty="0" smtClean="0">
            <a:effectLst/>
            <a:latin typeface="Cambria" panose="02040503050406030204" pitchFamily="18" charset="0"/>
            <a:cs typeface="Arial" pitchFamily="34" charset="0"/>
          </a:endParaRPr>
        </a:p>
        <a:p>
          <a:r>
            <a:rPr lang="ru-RU" sz="1600" b="0" dirty="0" smtClean="0">
              <a:effectLst/>
              <a:latin typeface="Cambria" panose="02040503050406030204" pitchFamily="18" charset="0"/>
              <a:cs typeface="Arial" pitchFamily="34" charset="0"/>
            </a:rPr>
            <a:t> </a:t>
          </a:r>
          <a:r>
            <a:rPr lang="ru-RU" sz="1600" b="1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 smtClean="0">
              <a:effectLst/>
              <a:latin typeface="Cambria" panose="02040503050406030204" pitchFamily="18" charset="0"/>
            </a:rPr>
            <a:t>ф. 0503191)</a:t>
          </a:r>
          <a:endParaRPr lang="ru-RU" sz="1600" b="1" dirty="0">
            <a:effectLst/>
            <a:latin typeface="Cambria" panose="02040503050406030204" pitchFamily="18" charset="0"/>
          </a:endParaRPr>
        </a:p>
      </dgm:t>
    </dgm:pt>
    <dgm:pt modelId="{BB0311B9-6B2C-47FE-BDB9-1D133E66A08F}" type="parTrans" cxnId="{3DBC376C-D4D8-42F1-B96A-F52642F57B36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C04229BA-5DD7-4AD2-BC7C-E584A0935885}" type="sibTrans" cxnId="{3DBC376C-D4D8-42F1-B96A-F52642F57B36}">
      <dgm:prSet/>
      <dgm:spPr/>
      <dgm:t>
        <a:bodyPr/>
        <a:lstStyle/>
        <a:p>
          <a:endParaRPr lang="ru-RU" sz="1400" b="0">
            <a:solidFill>
              <a:schemeClr val="tx1"/>
            </a:solidFill>
            <a:effectLst/>
            <a:latin typeface="Cambria" panose="02040503050406030204" pitchFamily="18" charset="0"/>
          </a:endParaRPr>
        </a:p>
      </dgm:t>
    </dgm:pt>
    <dgm:pt modelId="{1BBF4489-C3A4-4236-A344-64B1FCBBDFB8}">
      <dgm:prSet phldrT="[Текст]" custT="1"/>
      <dgm:spPr/>
      <dgm:t>
        <a:bodyPr/>
        <a:lstStyle/>
        <a:p>
          <a:r>
            <a:rPr lang="ru-RU" sz="1600" b="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r>
            <a:rPr lang="ru-RU" sz="1600" b="1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dirty="0" smtClean="0">
              <a:effectLst/>
              <a:latin typeface="Cambria" panose="02040503050406030204" pitchFamily="18" charset="0"/>
            </a:rPr>
            <a:t>ф. 0503192)</a:t>
          </a:r>
          <a:endParaRPr lang="ru-RU" sz="1600" b="1" dirty="0">
            <a:effectLst/>
            <a:latin typeface="Cambria" panose="02040503050406030204" pitchFamily="18" charset="0"/>
          </a:endParaRPr>
        </a:p>
      </dgm:t>
    </dgm:pt>
    <dgm:pt modelId="{7BF00045-B897-463D-B31A-81E93EF62C97}" type="parTrans" cxnId="{2B74DF5F-E658-4A3C-B636-64BD8D26BBED}">
      <dgm:prSet/>
      <dgm:spPr/>
      <dgm:t>
        <a:bodyPr/>
        <a:lstStyle/>
        <a:p>
          <a:endParaRPr lang="ru-RU" sz="1600"/>
        </a:p>
      </dgm:t>
    </dgm:pt>
    <dgm:pt modelId="{AE12B483-D9F3-47B0-8E0C-B125A55EDB2D}" type="sibTrans" cxnId="{2B74DF5F-E658-4A3C-B636-64BD8D26BBED}">
      <dgm:prSet/>
      <dgm:spPr/>
      <dgm:t>
        <a:bodyPr/>
        <a:lstStyle/>
        <a:p>
          <a:endParaRPr lang="ru-RU" sz="1600"/>
        </a:p>
      </dgm:t>
    </dgm:pt>
    <dgm:pt modelId="{20C08508-D28A-4E44-9C24-4DCDAF2FEED3}" type="pres">
      <dgm:prSet presAssocID="{2182FF46-5602-481F-966E-AFE27C6F6B1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6D541E6-2273-40AB-92D7-209CEF0F5090}" type="pres">
      <dgm:prSet presAssocID="{7349D214-770C-43AF-BF1E-677903ACC5A2}" presName="root" presStyleCnt="0">
        <dgm:presLayoutVars>
          <dgm:chMax/>
          <dgm:chPref/>
        </dgm:presLayoutVars>
      </dgm:prSet>
      <dgm:spPr/>
      <dgm:t>
        <a:bodyPr/>
        <a:lstStyle/>
        <a:p>
          <a:endParaRPr lang="ru-RU"/>
        </a:p>
      </dgm:t>
    </dgm:pt>
    <dgm:pt modelId="{CA20585C-38E1-4F57-9DCF-A92A851B51CC}" type="pres">
      <dgm:prSet presAssocID="{7349D214-770C-43AF-BF1E-677903ACC5A2}" presName="rootComposite" presStyleCnt="0">
        <dgm:presLayoutVars/>
      </dgm:prSet>
      <dgm:spPr/>
      <dgm:t>
        <a:bodyPr/>
        <a:lstStyle/>
        <a:p>
          <a:endParaRPr lang="ru-RU"/>
        </a:p>
      </dgm:t>
    </dgm:pt>
    <dgm:pt modelId="{921B30D7-9BD1-4B21-A973-57C6B8CBFE52}" type="pres">
      <dgm:prSet presAssocID="{7349D214-770C-43AF-BF1E-677903ACC5A2}" presName="ParentAccent" presStyleLbl="alignNode1" presStyleIdx="0" presStyleCnt="1"/>
      <dgm:spPr/>
      <dgm:t>
        <a:bodyPr/>
        <a:lstStyle/>
        <a:p>
          <a:endParaRPr lang="ru-RU"/>
        </a:p>
      </dgm:t>
    </dgm:pt>
    <dgm:pt modelId="{D3A9B286-8252-4675-8823-A15994FFBF7A}" type="pres">
      <dgm:prSet presAssocID="{7349D214-770C-43AF-BF1E-677903ACC5A2}" presName="ParentSmallAccent" presStyleLbl="fgAcc1" presStyleIdx="0" presStyleCnt="1"/>
      <dgm:spPr/>
      <dgm:t>
        <a:bodyPr/>
        <a:lstStyle/>
        <a:p>
          <a:endParaRPr lang="ru-RU"/>
        </a:p>
      </dgm:t>
    </dgm:pt>
    <dgm:pt modelId="{F939B745-2132-404A-9FF4-DBBF2E117F8B}" type="pres">
      <dgm:prSet presAssocID="{7349D214-770C-43AF-BF1E-677903ACC5A2}" presName="Parent" presStyleLbl="revTx" presStyleIdx="0" presStyleCnt="4" custLinFactNeighborX="-288" custLinFactNeighborY="-9524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47827-C188-41C8-B58B-B5AB6D198341}" type="pres">
      <dgm:prSet presAssocID="{7349D214-770C-43AF-BF1E-677903ACC5A2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F6125A4-39D5-422F-958B-CFB014209FBD}" type="pres">
      <dgm:prSet presAssocID="{CE5F90CE-35DA-43A1-B360-D1E4AC61D21F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12813E6-066E-40D6-95A0-F8E9BA06FE2D}" type="pres">
      <dgm:prSet presAssocID="{CE5F90CE-35DA-43A1-B360-D1E4AC61D21F}" presName="ChildAccent" presStyleLbl="solidFgAcc1" presStyleIdx="0" presStyleCnt="3" custLinFactY="-52573" custLinFactNeighborX="3468" custLinFactNeighborY="-100000"/>
      <dgm:spPr/>
      <dgm:t>
        <a:bodyPr/>
        <a:lstStyle/>
        <a:p>
          <a:endParaRPr lang="ru-RU"/>
        </a:p>
      </dgm:t>
    </dgm:pt>
    <dgm:pt modelId="{CE7A3D49-4568-46B7-B0E8-3C1D29A0C1E3}" type="pres">
      <dgm:prSet presAssocID="{CE5F90CE-35DA-43A1-B360-D1E4AC61D21F}" presName="Child" presStyleLbl="revTx" presStyleIdx="1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51477-5C36-42FE-9DBB-73C03F2A688A}" type="pres">
      <dgm:prSet presAssocID="{1BBF4489-C3A4-4236-A344-64B1FCBBDFB8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395F1E3-D734-4AA8-8540-8F68BDEA7BDA}" type="pres">
      <dgm:prSet presAssocID="{1BBF4489-C3A4-4236-A344-64B1FCBBDFB8}" presName="ChildAccent" presStyleLbl="solidFgAcc1" presStyleIdx="1" presStyleCnt="3" custLinFactY="-24833" custLinFactNeighborX="3468" custLinFactNeighborY="-100000"/>
      <dgm:spPr/>
      <dgm:t>
        <a:bodyPr/>
        <a:lstStyle/>
        <a:p>
          <a:endParaRPr lang="ru-RU"/>
        </a:p>
      </dgm:t>
    </dgm:pt>
    <dgm:pt modelId="{57BA0B0A-7DE3-4CA0-89E6-0EDA4D6FF4CC}" type="pres">
      <dgm:prSet presAssocID="{1BBF4489-C3A4-4236-A344-64B1FCBBDFB8}" presName="Child" presStyleLbl="revTx" presStyleIdx="2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0D40A-C0C4-4332-ABF9-83F4311D434D}" type="pres">
      <dgm:prSet presAssocID="{86FC9EDC-CC10-49ED-913C-D061AC1B098E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250AAF8-12A7-429A-BDF5-A0499FE4D57A}" type="pres">
      <dgm:prSet presAssocID="{86FC9EDC-CC10-49ED-913C-D061AC1B098E}" presName="ChildAccent" presStyleLbl="solidFgAcc1" presStyleIdx="2" presStyleCnt="3" custLinFactY="-24833" custLinFactNeighborX="3467" custLinFactNeighborY="-100000"/>
      <dgm:spPr/>
      <dgm:t>
        <a:bodyPr/>
        <a:lstStyle/>
        <a:p>
          <a:endParaRPr lang="ru-RU"/>
        </a:p>
      </dgm:t>
    </dgm:pt>
    <dgm:pt modelId="{BCC3B19A-634E-403F-8BA4-143EA4192A1B}" type="pres">
      <dgm:prSet presAssocID="{86FC9EDC-CC10-49ED-913C-D061AC1B098E}" presName="Child" presStyleLbl="revTx" presStyleIdx="3" presStyleCnt="4" custScaleY="211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5C836F-088D-454B-8632-E62F28C670FF}" type="presOf" srcId="{86FC9EDC-CC10-49ED-913C-D061AC1B098E}" destId="{BCC3B19A-634E-403F-8BA4-143EA4192A1B}" srcOrd="0" destOrd="0" presId="urn:microsoft.com/office/officeart/2008/layout/SquareAccentList"/>
    <dgm:cxn modelId="{3DBC376C-D4D8-42F1-B96A-F52642F57B36}" srcId="{7349D214-770C-43AF-BF1E-677903ACC5A2}" destId="{CE5F90CE-35DA-43A1-B360-D1E4AC61D21F}" srcOrd="0" destOrd="0" parTransId="{BB0311B9-6B2C-47FE-BDB9-1D133E66A08F}" sibTransId="{C04229BA-5DD7-4AD2-BC7C-E584A0935885}"/>
    <dgm:cxn modelId="{9B8DAB50-C2BF-40CB-BF2A-0A25C23DB75B}" type="presOf" srcId="{2182FF46-5602-481F-966E-AFE27C6F6B18}" destId="{20C08508-D28A-4E44-9C24-4DCDAF2FEED3}" srcOrd="0" destOrd="0" presId="urn:microsoft.com/office/officeart/2008/layout/SquareAccentList"/>
    <dgm:cxn modelId="{9B9A7916-CB02-4EE5-9B47-D213DFDC7349}" type="presOf" srcId="{7349D214-770C-43AF-BF1E-677903ACC5A2}" destId="{F939B745-2132-404A-9FF4-DBBF2E117F8B}" srcOrd="0" destOrd="0" presId="urn:microsoft.com/office/officeart/2008/layout/SquareAccentList"/>
    <dgm:cxn modelId="{4C66E471-BB55-4C80-B1DE-8ADF390CA8ED}" srcId="{2182FF46-5602-481F-966E-AFE27C6F6B18}" destId="{7349D214-770C-43AF-BF1E-677903ACC5A2}" srcOrd="0" destOrd="0" parTransId="{D0B167E4-6EDB-45BF-B27A-E6052722BE7E}" sibTransId="{B05CCEF4-9801-4A5F-AD98-BD8058D0E011}"/>
    <dgm:cxn modelId="{B6E3B64B-3045-41D4-90C1-BC7C73DBACEE}" srcId="{7349D214-770C-43AF-BF1E-677903ACC5A2}" destId="{86FC9EDC-CC10-49ED-913C-D061AC1B098E}" srcOrd="2" destOrd="0" parTransId="{F0E9C748-052D-457A-945C-1CD63BBF3DE6}" sibTransId="{4C812AD5-3048-4332-849C-00147A13A487}"/>
    <dgm:cxn modelId="{2B74DF5F-E658-4A3C-B636-64BD8D26BBED}" srcId="{7349D214-770C-43AF-BF1E-677903ACC5A2}" destId="{1BBF4489-C3A4-4236-A344-64B1FCBBDFB8}" srcOrd="1" destOrd="0" parTransId="{7BF00045-B897-463D-B31A-81E93EF62C97}" sibTransId="{AE12B483-D9F3-47B0-8E0C-B125A55EDB2D}"/>
    <dgm:cxn modelId="{63F9D34F-F16D-4F0B-81F9-3778FDC5E22B}" type="presOf" srcId="{CE5F90CE-35DA-43A1-B360-D1E4AC61D21F}" destId="{CE7A3D49-4568-46B7-B0E8-3C1D29A0C1E3}" srcOrd="0" destOrd="0" presId="urn:microsoft.com/office/officeart/2008/layout/SquareAccentList"/>
    <dgm:cxn modelId="{11E2807F-265D-4EF9-868E-4BDD13978935}" type="presOf" srcId="{1BBF4489-C3A4-4236-A344-64B1FCBBDFB8}" destId="{57BA0B0A-7DE3-4CA0-89E6-0EDA4D6FF4CC}" srcOrd="0" destOrd="0" presId="urn:microsoft.com/office/officeart/2008/layout/SquareAccentList"/>
    <dgm:cxn modelId="{613068B9-8E8C-4458-960A-4510B22DFA47}" type="presParOf" srcId="{20C08508-D28A-4E44-9C24-4DCDAF2FEED3}" destId="{C6D541E6-2273-40AB-92D7-209CEF0F5090}" srcOrd="0" destOrd="0" presId="urn:microsoft.com/office/officeart/2008/layout/SquareAccentList"/>
    <dgm:cxn modelId="{F3BC8FC8-9A7B-4AFC-9103-CE4F32382EAE}" type="presParOf" srcId="{C6D541E6-2273-40AB-92D7-209CEF0F5090}" destId="{CA20585C-38E1-4F57-9DCF-A92A851B51CC}" srcOrd="0" destOrd="0" presId="urn:microsoft.com/office/officeart/2008/layout/SquareAccentList"/>
    <dgm:cxn modelId="{B7673AD8-3696-4AE6-8564-BE76CB0ED9E0}" type="presParOf" srcId="{CA20585C-38E1-4F57-9DCF-A92A851B51CC}" destId="{921B30D7-9BD1-4B21-A973-57C6B8CBFE52}" srcOrd="0" destOrd="0" presId="urn:microsoft.com/office/officeart/2008/layout/SquareAccentList"/>
    <dgm:cxn modelId="{08DFF622-95B9-46F5-9957-B5A7FCFBCA6C}" type="presParOf" srcId="{CA20585C-38E1-4F57-9DCF-A92A851B51CC}" destId="{D3A9B286-8252-4675-8823-A15994FFBF7A}" srcOrd="1" destOrd="0" presId="urn:microsoft.com/office/officeart/2008/layout/SquareAccentList"/>
    <dgm:cxn modelId="{860CC7AE-47FD-451C-82DB-65AA817258D5}" type="presParOf" srcId="{CA20585C-38E1-4F57-9DCF-A92A851B51CC}" destId="{F939B745-2132-404A-9FF4-DBBF2E117F8B}" srcOrd="2" destOrd="0" presId="urn:microsoft.com/office/officeart/2008/layout/SquareAccentList"/>
    <dgm:cxn modelId="{E1BEB193-463F-4533-844D-7813419041F5}" type="presParOf" srcId="{C6D541E6-2273-40AB-92D7-209CEF0F5090}" destId="{E9847827-C188-41C8-B58B-B5AB6D198341}" srcOrd="1" destOrd="0" presId="urn:microsoft.com/office/officeart/2008/layout/SquareAccentList"/>
    <dgm:cxn modelId="{9985F417-9D80-41BD-A116-A1FE91EE5A86}" type="presParOf" srcId="{E9847827-C188-41C8-B58B-B5AB6D198341}" destId="{4F6125A4-39D5-422F-958B-CFB014209FBD}" srcOrd="0" destOrd="0" presId="urn:microsoft.com/office/officeart/2008/layout/SquareAccentList"/>
    <dgm:cxn modelId="{ABA53C4B-4FF3-429F-9A42-AAD48077AE92}" type="presParOf" srcId="{4F6125A4-39D5-422F-958B-CFB014209FBD}" destId="{112813E6-066E-40D6-95A0-F8E9BA06FE2D}" srcOrd="0" destOrd="0" presId="urn:microsoft.com/office/officeart/2008/layout/SquareAccentList"/>
    <dgm:cxn modelId="{09FBA703-A986-42BD-BE43-E112451A9F97}" type="presParOf" srcId="{4F6125A4-39D5-422F-958B-CFB014209FBD}" destId="{CE7A3D49-4568-46B7-B0E8-3C1D29A0C1E3}" srcOrd="1" destOrd="0" presId="urn:microsoft.com/office/officeart/2008/layout/SquareAccentList"/>
    <dgm:cxn modelId="{C1618932-CFFA-49D1-A830-BE71BF219382}" type="presParOf" srcId="{E9847827-C188-41C8-B58B-B5AB6D198341}" destId="{9CF51477-5C36-42FE-9DBB-73C03F2A688A}" srcOrd="1" destOrd="0" presId="urn:microsoft.com/office/officeart/2008/layout/SquareAccentList"/>
    <dgm:cxn modelId="{6E9881B0-A144-46E0-9E18-4CD82655A4E5}" type="presParOf" srcId="{9CF51477-5C36-42FE-9DBB-73C03F2A688A}" destId="{2395F1E3-D734-4AA8-8540-8F68BDEA7BDA}" srcOrd="0" destOrd="0" presId="urn:microsoft.com/office/officeart/2008/layout/SquareAccentList"/>
    <dgm:cxn modelId="{DAB4BE40-DEA9-4AEF-B354-D919C2346622}" type="presParOf" srcId="{9CF51477-5C36-42FE-9DBB-73C03F2A688A}" destId="{57BA0B0A-7DE3-4CA0-89E6-0EDA4D6FF4CC}" srcOrd="1" destOrd="0" presId="urn:microsoft.com/office/officeart/2008/layout/SquareAccentList"/>
    <dgm:cxn modelId="{1EA475CC-72A2-48EA-BFC0-6585918FD4C1}" type="presParOf" srcId="{E9847827-C188-41C8-B58B-B5AB6D198341}" destId="{6080D40A-C0C4-4332-ABF9-83F4311D434D}" srcOrd="2" destOrd="0" presId="urn:microsoft.com/office/officeart/2008/layout/SquareAccentList"/>
    <dgm:cxn modelId="{E67FC099-A393-4023-88DB-3ED3EFE3DD45}" type="presParOf" srcId="{6080D40A-C0C4-4332-ABF9-83F4311D434D}" destId="{F250AAF8-12A7-429A-BDF5-A0499FE4D57A}" srcOrd="0" destOrd="0" presId="urn:microsoft.com/office/officeart/2008/layout/SquareAccentList"/>
    <dgm:cxn modelId="{4F0AC639-27DC-4746-9841-0B1A6DD8B4F2}" type="presParOf" srcId="{6080D40A-C0C4-4332-ABF9-83F4311D434D}" destId="{BCC3B19A-634E-403F-8BA4-143EA4192A1B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62E2EB-2F80-453E-B180-F5F6425EEB6B}" type="doc">
      <dgm:prSet loTypeId="urn:microsoft.com/office/officeart/2005/8/layout/hierarchy3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3B3818C-9547-4B23-B2F0-EEE38D951D59}">
      <dgm:prSet phldrT="[Текст]" custT="1"/>
      <dgm:spPr/>
      <dgm:t>
        <a:bodyPr/>
        <a:lstStyle/>
        <a:p>
          <a:r>
            <a:rPr lang="ru-RU" altLang="ru-RU" sz="1800" b="1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недостатки при представлении Сведений ф. 0503171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41211467-5530-4988-95F5-438FBF00D5FE}" type="parTrans" cxnId="{E75AEB23-A20E-4719-99EA-5122C883BE68}">
      <dgm:prSet/>
      <dgm:spPr/>
      <dgm:t>
        <a:bodyPr/>
        <a:lstStyle/>
        <a:p>
          <a:endParaRPr lang="ru-RU"/>
        </a:p>
      </dgm:t>
    </dgm:pt>
    <dgm:pt modelId="{E9187F6F-797C-4174-BA07-BE5444DA0B83}" type="sibTrans" cxnId="{E75AEB23-A20E-4719-99EA-5122C883BE68}">
      <dgm:prSet/>
      <dgm:spPr/>
      <dgm:t>
        <a:bodyPr/>
        <a:lstStyle/>
        <a:p>
          <a:endParaRPr lang="ru-RU"/>
        </a:p>
      </dgm:t>
    </dgm:pt>
    <dgm:pt modelId="{EB76DA8C-BB0E-4F70-A0A0-F2BB82F07A23}">
      <dgm:prSet phldrT="[Текст]" custT="1"/>
      <dgm:spPr/>
      <dgm:t>
        <a:bodyPr/>
        <a:lstStyle/>
        <a:p>
          <a:r>
            <a:rPr lang="ru-RU" sz="1800" dirty="0" smtClean="0">
              <a:effectLst/>
              <a:latin typeface="Cambria" panose="02040503050406030204" pitchFamily="18" charset="0"/>
            </a:rPr>
            <a:t>отражение </a:t>
          </a:r>
          <a:r>
            <a:rPr lang="ru-RU" sz="1800" b="1" dirty="0" smtClean="0">
              <a:effectLst/>
              <a:latin typeface="Cambria" panose="02040503050406030204" pitchFamily="18" charset="0"/>
            </a:rPr>
            <a:t>не </a:t>
          </a:r>
          <a:br>
            <a:rPr lang="ru-RU" sz="1800" b="1" dirty="0" smtClean="0">
              <a:effectLst/>
              <a:latin typeface="Cambria" panose="02040503050406030204" pitchFamily="18" charset="0"/>
            </a:rPr>
          </a:br>
          <a:r>
            <a:rPr lang="ru-RU" sz="1800" b="1" dirty="0" smtClean="0">
              <a:effectLst/>
              <a:latin typeface="Cambria" panose="02040503050406030204" pitchFamily="18" charset="0"/>
            </a:rPr>
            <a:t>в полном объеме </a:t>
          </a:r>
          <a:r>
            <a:rPr lang="ru-RU" sz="1800" dirty="0" smtClean="0">
              <a:effectLst/>
              <a:latin typeface="Cambria" panose="02040503050406030204" pitchFamily="18" charset="0"/>
            </a:rPr>
            <a:t>уставных фондов подведомственных ФГУП</a:t>
          </a:r>
          <a:endParaRPr lang="ru-RU" sz="1800" dirty="0">
            <a:effectLst/>
            <a:latin typeface="Cambria" panose="02040503050406030204" pitchFamily="18" charset="0"/>
          </a:endParaRPr>
        </a:p>
      </dgm:t>
    </dgm:pt>
    <dgm:pt modelId="{4D46DB65-1562-42F1-98FE-D3032864367C}" type="parTrans" cxnId="{943FEA02-D3D1-490C-BD5C-E4879DEF3D26}">
      <dgm:prSet/>
      <dgm:spPr/>
      <dgm:t>
        <a:bodyPr/>
        <a:lstStyle/>
        <a:p>
          <a:endParaRPr lang="ru-RU"/>
        </a:p>
      </dgm:t>
    </dgm:pt>
    <dgm:pt modelId="{84C8EC91-EEF9-48E0-82F9-B7370D70C9F9}" type="sibTrans" cxnId="{943FEA02-D3D1-490C-BD5C-E4879DEF3D26}">
      <dgm:prSet/>
      <dgm:spPr/>
      <dgm:t>
        <a:bodyPr/>
        <a:lstStyle/>
        <a:p>
          <a:endParaRPr lang="ru-RU"/>
        </a:p>
      </dgm:t>
    </dgm:pt>
    <dgm:pt modelId="{AA10D253-5F38-4A3D-89D2-21EEA4624066}">
      <dgm:prSet phldrT="[Текст]" custT="1"/>
      <dgm:spPr/>
      <dgm:t>
        <a:bodyPr/>
        <a:lstStyle/>
        <a:p>
          <a:r>
            <a:rPr lang="ru-RU" sz="1800" b="1" dirty="0" smtClean="0">
              <a:effectLst/>
              <a:latin typeface="Cambria" panose="02040503050406030204" pitchFamily="18" charset="0"/>
            </a:rPr>
            <a:t>несоответствие</a:t>
          </a:r>
          <a:r>
            <a:rPr lang="ru-RU" sz="1800" b="0" dirty="0" smtClean="0">
              <a:effectLst/>
              <a:latin typeface="Cambria" panose="02040503050406030204" pitchFamily="18" charset="0"/>
            </a:rPr>
            <a:t> количества ФГУП</a:t>
          </a:r>
          <a:br>
            <a:rPr lang="ru-RU" sz="1800" b="0" dirty="0" smtClean="0">
              <a:effectLst/>
              <a:latin typeface="Cambria" panose="02040503050406030204" pitchFamily="18" charset="0"/>
            </a:rPr>
          </a:br>
          <a:r>
            <a:rPr lang="ru-RU" sz="1800" b="0" dirty="0" smtClean="0">
              <a:effectLst/>
              <a:latin typeface="Cambria" panose="02040503050406030204" pitchFamily="18" charset="0"/>
            </a:rPr>
            <a:t>в Сведениях</a:t>
          </a:r>
          <a:br>
            <a:rPr lang="ru-RU" sz="1800" b="0" dirty="0" smtClean="0">
              <a:effectLst/>
              <a:latin typeface="Cambria" panose="02040503050406030204" pitchFamily="18" charset="0"/>
            </a:rPr>
          </a:br>
          <a:r>
            <a:rPr lang="ru-RU" sz="1800" b="0" dirty="0" smtClean="0">
              <a:effectLst/>
              <a:latin typeface="Cambria" panose="02040503050406030204" pitchFamily="18" charset="0"/>
            </a:rPr>
            <a:t>ф. 0503171 и</a:t>
          </a:r>
          <a:br>
            <a:rPr lang="ru-RU" sz="1800" b="0" dirty="0" smtClean="0">
              <a:effectLst/>
              <a:latin typeface="Cambria" panose="02040503050406030204" pitchFamily="18" charset="0"/>
            </a:rPr>
          </a:br>
          <a:r>
            <a:rPr lang="ru-RU" sz="1800" b="0" dirty="0" smtClean="0">
              <a:effectLst/>
              <a:latin typeface="Cambria" panose="02040503050406030204" pitchFamily="18" charset="0"/>
            </a:rPr>
            <a:t>ф. 0503161</a:t>
          </a:r>
          <a:endParaRPr lang="ru-RU" sz="1800" b="0" dirty="0">
            <a:effectLst/>
            <a:latin typeface="Cambria" panose="02040503050406030204" pitchFamily="18" charset="0"/>
          </a:endParaRPr>
        </a:p>
      </dgm:t>
    </dgm:pt>
    <dgm:pt modelId="{5D8B2407-F59B-42EE-8807-2B8AB4D990C6}" type="parTrans" cxnId="{CCDFA15F-9175-4F2D-B773-A82C8FCAF6B2}">
      <dgm:prSet/>
      <dgm:spPr/>
      <dgm:t>
        <a:bodyPr/>
        <a:lstStyle/>
        <a:p>
          <a:endParaRPr lang="ru-RU"/>
        </a:p>
      </dgm:t>
    </dgm:pt>
    <dgm:pt modelId="{90A17D3F-3CD6-4E11-8CC2-CEEFDE1C3D19}" type="sibTrans" cxnId="{CCDFA15F-9175-4F2D-B773-A82C8FCAF6B2}">
      <dgm:prSet/>
      <dgm:spPr/>
      <dgm:t>
        <a:bodyPr/>
        <a:lstStyle/>
        <a:p>
          <a:endParaRPr lang="ru-RU"/>
        </a:p>
      </dgm:t>
    </dgm:pt>
    <dgm:pt modelId="{E0DC17D4-BFC5-4FCD-98B6-E06CC564BE5B}" type="pres">
      <dgm:prSet presAssocID="{9762E2EB-2F80-453E-B180-F5F6425EEB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690B26-25F4-4205-9946-386C6DB9ACF3}" type="pres">
      <dgm:prSet presAssocID="{13B3818C-9547-4B23-B2F0-EEE38D951D59}" presName="root" presStyleCnt="0"/>
      <dgm:spPr/>
    </dgm:pt>
    <dgm:pt modelId="{EFDEBA00-5E22-4282-AE95-D49AF56687F2}" type="pres">
      <dgm:prSet presAssocID="{13B3818C-9547-4B23-B2F0-EEE38D951D59}" presName="rootComposite" presStyleCnt="0"/>
      <dgm:spPr/>
    </dgm:pt>
    <dgm:pt modelId="{9B81470C-FC53-4563-B726-7CD4C5902C76}" type="pres">
      <dgm:prSet presAssocID="{13B3818C-9547-4B23-B2F0-EEE38D951D59}" presName="rootText" presStyleLbl="node1" presStyleIdx="0" presStyleCnt="1" custScaleX="103056"/>
      <dgm:spPr/>
      <dgm:t>
        <a:bodyPr/>
        <a:lstStyle/>
        <a:p>
          <a:endParaRPr lang="ru-RU"/>
        </a:p>
      </dgm:t>
    </dgm:pt>
    <dgm:pt modelId="{F3176AAE-79DA-4594-94D7-48FEF36EA9FA}" type="pres">
      <dgm:prSet presAssocID="{13B3818C-9547-4B23-B2F0-EEE38D951D59}" presName="rootConnector" presStyleLbl="node1" presStyleIdx="0" presStyleCnt="1"/>
      <dgm:spPr/>
      <dgm:t>
        <a:bodyPr/>
        <a:lstStyle/>
        <a:p>
          <a:endParaRPr lang="ru-RU"/>
        </a:p>
      </dgm:t>
    </dgm:pt>
    <dgm:pt modelId="{A6FC075E-893C-473B-8386-9FE21D9C13D0}" type="pres">
      <dgm:prSet presAssocID="{13B3818C-9547-4B23-B2F0-EEE38D951D59}" presName="childShape" presStyleCnt="0"/>
      <dgm:spPr/>
    </dgm:pt>
    <dgm:pt modelId="{964643C7-BFCC-4E85-A371-0D2C97CE32AF}" type="pres">
      <dgm:prSet presAssocID="{4D46DB65-1562-42F1-98FE-D3032864367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D0D8BA78-A15C-4A67-8478-8A2E839D5D3B}" type="pres">
      <dgm:prSet presAssocID="{EB76DA8C-BB0E-4F70-A0A0-F2BB82F07A23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02873-28AB-4B69-82B3-F505E67B6C5E}" type="pres">
      <dgm:prSet presAssocID="{5D8B2407-F59B-42EE-8807-2B8AB4D990C6}" presName="Name13" presStyleLbl="parChTrans1D2" presStyleIdx="1" presStyleCnt="2"/>
      <dgm:spPr/>
      <dgm:t>
        <a:bodyPr/>
        <a:lstStyle/>
        <a:p>
          <a:endParaRPr lang="ru-RU"/>
        </a:p>
      </dgm:t>
    </dgm:pt>
    <dgm:pt modelId="{F553687F-E1FF-4917-B4E4-90AA91070C99}" type="pres">
      <dgm:prSet presAssocID="{AA10D253-5F38-4A3D-89D2-21EEA4624066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87A110-D69C-4DF8-AA16-E23EDFB5163B}" type="presOf" srcId="{5D8B2407-F59B-42EE-8807-2B8AB4D990C6}" destId="{DA202873-28AB-4B69-82B3-F505E67B6C5E}" srcOrd="0" destOrd="0" presId="urn:microsoft.com/office/officeart/2005/8/layout/hierarchy3"/>
    <dgm:cxn modelId="{1E0D5A21-0DF4-432B-BC8D-6BE1EB74F299}" type="presOf" srcId="{13B3818C-9547-4B23-B2F0-EEE38D951D59}" destId="{F3176AAE-79DA-4594-94D7-48FEF36EA9FA}" srcOrd="1" destOrd="0" presId="urn:microsoft.com/office/officeart/2005/8/layout/hierarchy3"/>
    <dgm:cxn modelId="{56D0F8EA-620E-4786-8F2E-BD0501619A7E}" type="presOf" srcId="{9762E2EB-2F80-453E-B180-F5F6425EEB6B}" destId="{E0DC17D4-BFC5-4FCD-98B6-E06CC564BE5B}" srcOrd="0" destOrd="0" presId="urn:microsoft.com/office/officeart/2005/8/layout/hierarchy3"/>
    <dgm:cxn modelId="{E75AEB23-A20E-4719-99EA-5122C883BE68}" srcId="{9762E2EB-2F80-453E-B180-F5F6425EEB6B}" destId="{13B3818C-9547-4B23-B2F0-EEE38D951D59}" srcOrd="0" destOrd="0" parTransId="{41211467-5530-4988-95F5-438FBF00D5FE}" sibTransId="{E9187F6F-797C-4174-BA07-BE5444DA0B83}"/>
    <dgm:cxn modelId="{F5EA91AA-4FFA-48ED-895E-5B13CFEE638D}" type="presOf" srcId="{AA10D253-5F38-4A3D-89D2-21EEA4624066}" destId="{F553687F-E1FF-4917-B4E4-90AA91070C99}" srcOrd="0" destOrd="0" presId="urn:microsoft.com/office/officeart/2005/8/layout/hierarchy3"/>
    <dgm:cxn modelId="{943FEA02-D3D1-490C-BD5C-E4879DEF3D26}" srcId="{13B3818C-9547-4B23-B2F0-EEE38D951D59}" destId="{EB76DA8C-BB0E-4F70-A0A0-F2BB82F07A23}" srcOrd="0" destOrd="0" parTransId="{4D46DB65-1562-42F1-98FE-D3032864367C}" sibTransId="{84C8EC91-EEF9-48E0-82F9-B7370D70C9F9}"/>
    <dgm:cxn modelId="{CCDFA15F-9175-4F2D-B773-A82C8FCAF6B2}" srcId="{13B3818C-9547-4B23-B2F0-EEE38D951D59}" destId="{AA10D253-5F38-4A3D-89D2-21EEA4624066}" srcOrd="1" destOrd="0" parTransId="{5D8B2407-F59B-42EE-8807-2B8AB4D990C6}" sibTransId="{90A17D3F-3CD6-4E11-8CC2-CEEFDE1C3D19}"/>
    <dgm:cxn modelId="{AAFE3327-6432-4D61-B38C-59DC439E324B}" type="presOf" srcId="{13B3818C-9547-4B23-B2F0-EEE38D951D59}" destId="{9B81470C-FC53-4563-B726-7CD4C5902C76}" srcOrd="0" destOrd="0" presId="urn:microsoft.com/office/officeart/2005/8/layout/hierarchy3"/>
    <dgm:cxn modelId="{AFE041BC-4648-47BB-98B9-8A14C9213DB7}" type="presOf" srcId="{EB76DA8C-BB0E-4F70-A0A0-F2BB82F07A23}" destId="{D0D8BA78-A15C-4A67-8478-8A2E839D5D3B}" srcOrd="0" destOrd="0" presId="urn:microsoft.com/office/officeart/2005/8/layout/hierarchy3"/>
    <dgm:cxn modelId="{07B8710E-343B-4888-A9C4-5DC7AE83FCA1}" type="presOf" srcId="{4D46DB65-1562-42F1-98FE-D3032864367C}" destId="{964643C7-BFCC-4E85-A371-0D2C97CE32AF}" srcOrd="0" destOrd="0" presId="urn:microsoft.com/office/officeart/2005/8/layout/hierarchy3"/>
    <dgm:cxn modelId="{23466CCC-CFAA-4F5C-BB43-565A1BC9CE30}" type="presParOf" srcId="{E0DC17D4-BFC5-4FCD-98B6-E06CC564BE5B}" destId="{B7690B26-25F4-4205-9946-386C6DB9ACF3}" srcOrd="0" destOrd="0" presId="urn:microsoft.com/office/officeart/2005/8/layout/hierarchy3"/>
    <dgm:cxn modelId="{C583E4D5-00D4-469E-AAE4-8AC44ED897F3}" type="presParOf" srcId="{B7690B26-25F4-4205-9946-386C6DB9ACF3}" destId="{EFDEBA00-5E22-4282-AE95-D49AF56687F2}" srcOrd="0" destOrd="0" presId="urn:microsoft.com/office/officeart/2005/8/layout/hierarchy3"/>
    <dgm:cxn modelId="{B821A412-3001-49C4-A450-D343DC87C9C2}" type="presParOf" srcId="{EFDEBA00-5E22-4282-AE95-D49AF56687F2}" destId="{9B81470C-FC53-4563-B726-7CD4C5902C76}" srcOrd="0" destOrd="0" presId="urn:microsoft.com/office/officeart/2005/8/layout/hierarchy3"/>
    <dgm:cxn modelId="{2DEFF6D0-409B-4BF2-8B4E-39BE3C374772}" type="presParOf" srcId="{EFDEBA00-5E22-4282-AE95-D49AF56687F2}" destId="{F3176AAE-79DA-4594-94D7-48FEF36EA9FA}" srcOrd="1" destOrd="0" presId="urn:microsoft.com/office/officeart/2005/8/layout/hierarchy3"/>
    <dgm:cxn modelId="{B4939CE9-C218-4462-AEA9-2CB29E8C2CBA}" type="presParOf" srcId="{B7690B26-25F4-4205-9946-386C6DB9ACF3}" destId="{A6FC075E-893C-473B-8386-9FE21D9C13D0}" srcOrd="1" destOrd="0" presId="urn:microsoft.com/office/officeart/2005/8/layout/hierarchy3"/>
    <dgm:cxn modelId="{FCA34DED-402F-4E59-B351-4ED20E4BCA01}" type="presParOf" srcId="{A6FC075E-893C-473B-8386-9FE21D9C13D0}" destId="{964643C7-BFCC-4E85-A371-0D2C97CE32AF}" srcOrd="0" destOrd="0" presId="urn:microsoft.com/office/officeart/2005/8/layout/hierarchy3"/>
    <dgm:cxn modelId="{C1607BF3-B69C-4DF2-8951-18D272B31800}" type="presParOf" srcId="{A6FC075E-893C-473B-8386-9FE21D9C13D0}" destId="{D0D8BA78-A15C-4A67-8478-8A2E839D5D3B}" srcOrd="1" destOrd="0" presId="urn:microsoft.com/office/officeart/2005/8/layout/hierarchy3"/>
    <dgm:cxn modelId="{D78A9025-6B12-4252-BEC1-353B3E73166F}" type="presParOf" srcId="{A6FC075E-893C-473B-8386-9FE21D9C13D0}" destId="{DA202873-28AB-4B69-82B3-F505E67B6C5E}" srcOrd="2" destOrd="0" presId="urn:microsoft.com/office/officeart/2005/8/layout/hierarchy3"/>
    <dgm:cxn modelId="{DC3DBC10-C5AC-43FE-B794-BF6809A7BA1C}" type="presParOf" srcId="{A6FC075E-893C-473B-8386-9FE21D9C13D0}" destId="{F553687F-E1FF-4917-B4E4-90AA91070C9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1470C-FC53-4563-B726-7CD4C5902C76}">
      <dsp:nvSpPr>
        <dsp:cNvPr id="0" name=""/>
        <dsp:cNvSpPr/>
      </dsp:nvSpPr>
      <dsp:spPr>
        <a:xfrm>
          <a:off x="745" y="51931"/>
          <a:ext cx="3751358" cy="89515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недостатки при представлении Сведений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26963" y="78149"/>
        <a:ext cx="3698922" cy="842714"/>
      </dsp:txXfrm>
    </dsp:sp>
    <dsp:sp modelId="{51A784CC-77BA-41AC-A7D7-C2313A74C030}">
      <dsp:nvSpPr>
        <dsp:cNvPr id="0" name=""/>
        <dsp:cNvSpPr/>
      </dsp:nvSpPr>
      <dsp:spPr>
        <a:xfrm>
          <a:off x="375881" y="947081"/>
          <a:ext cx="375135" cy="6713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362"/>
              </a:lnTo>
              <a:lnTo>
                <a:pt x="375135" y="67136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617D8-E299-4977-8619-7E4A427C983D}">
      <dsp:nvSpPr>
        <dsp:cNvPr id="0" name=""/>
        <dsp:cNvSpPr/>
      </dsp:nvSpPr>
      <dsp:spPr>
        <a:xfrm>
          <a:off x="751017" y="1170868"/>
          <a:ext cx="3001087" cy="895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Cambria" panose="02040503050406030204" pitchFamily="18" charset="0"/>
            </a:rPr>
            <a:t>отражение объектов недвижимости </a:t>
          </a:r>
          <a:r>
            <a:rPr lang="ru-RU" sz="1300" b="1" kern="1200" dirty="0" smtClean="0">
              <a:latin typeface="Cambria" panose="02040503050406030204" pitchFamily="18" charset="0"/>
            </a:rPr>
            <a:t>без подтверждающих государственную регистрацию документов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777235" y="1197086"/>
        <a:ext cx="2948651" cy="842714"/>
      </dsp:txXfrm>
    </dsp:sp>
    <dsp:sp modelId="{586D0124-1C6E-4561-BC48-0EA245909DC0}">
      <dsp:nvSpPr>
        <dsp:cNvPr id="0" name=""/>
        <dsp:cNvSpPr/>
      </dsp:nvSpPr>
      <dsp:spPr>
        <a:xfrm>
          <a:off x="375881" y="947081"/>
          <a:ext cx="375135" cy="1790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300"/>
              </a:lnTo>
              <a:lnTo>
                <a:pt x="375135" y="17903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BD603-CC46-4036-A896-570B50DC8039}">
      <dsp:nvSpPr>
        <dsp:cNvPr id="0" name=""/>
        <dsp:cNvSpPr/>
      </dsp:nvSpPr>
      <dsp:spPr>
        <a:xfrm>
          <a:off x="751017" y="2289806"/>
          <a:ext cx="3001087" cy="895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Cambria" panose="02040503050406030204" pitchFamily="18" charset="0"/>
            </a:rPr>
            <a:t>не отражение </a:t>
          </a:r>
          <a:r>
            <a:rPr lang="ru-RU" sz="1300" kern="1200" dirty="0" smtClean="0">
              <a:latin typeface="Cambria" panose="02040503050406030204" pitchFamily="18" charset="0"/>
            </a:rPr>
            <a:t>объектов в составе основных средств</a:t>
          </a:r>
          <a:r>
            <a:rPr lang="ru-RU" sz="1300" b="1" kern="1200" dirty="0" smtClean="0">
              <a:latin typeface="Cambria" panose="02040503050406030204" pitchFamily="18" charset="0"/>
            </a:rPr>
            <a:t>  при наличии документов, </a:t>
          </a:r>
          <a:r>
            <a:rPr lang="ru-RU" sz="1300" b="0" kern="1200" dirty="0" smtClean="0">
              <a:latin typeface="Cambria" panose="02040503050406030204" pitchFamily="18" charset="0"/>
            </a:rPr>
            <a:t>подтверждающих государственную регистрацию прав</a:t>
          </a:r>
          <a:endParaRPr lang="ru-RU" sz="1300" b="0" kern="1200" dirty="0">
            <a:latin typeface="Cambria" panose="02040503050406030204" pitchFamily="18" charset="0"/>
          </a:endParaRPr>
        </a:p>
      </dsp:txBody>
      <dsp:txXfrm>
        <a:off x="777235" y="2316024"/>
        <a:ext cx="2948651" cy="842714"/>
      </dsp:txXfrm>
    </dsp:sp>
    <dsp:sp modelId="{1DA7F271-C314-4430-ADCF-715F11DEF630}">
      <dsp:nvSpPr>
        <dsp:cNvPr id="0" name=""/>
        <dsp:cNvSpPr/>
      </dsp:nvSpPr>
      <dsp:spPr>
        <a:xfrm>
          <a:off x="375881" y="947081"/>
          <a:ext cx="375135" cy="2909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9237"/>
              </a:lnTo>
              <a:lnTo>
                <a:pt x="375135" y="29092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C3DDC8-84A3-4859-BBF7-8955472245FA}">
      <dsp:nvSpPr>
        <dsp:cNvPr id="0" name=""/>
        <dsp:cNvSpPr/>
      </dsp:nvSpPr>
      <dsp:spPr>
        <a:xfrm>
          <a:off x="751017" y="3408743"/>
          <a:ext cx="3001087" cy="8951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Cambria" panose="02040503050406030204" pitchFamily="18" charset="0"/>
            </a:rPr>
            <a:t>отражение земельных участков</a:t>
          </a:r>
          <a:br>
            <a:rPr lang="ru-RU" sz="1300" kern="1200" dirty="0" smtClean="0">
              <a:latin typeface="Cambria" panose="02040503050406030204" pitchFamily="18" charset="0"/>
            </a:rPr>
          </a:br>
          <a:r>
            <a:rPr lang="ru-RU" sz="1300" kern="1200" dirty="0" smtClean="0">
              <a:latin typeface="Cambria" panose="02040503050406030204" pitchFamily="18" charset="0"/>
            </a:rPr>
            <a:t> </a:t>
          </a:r>
          <a:r>
            <a:rPr lang="ru-RU" sz="1300" b="1" kern="1200" dirty="0" smtClean="0">
              <a:latin typeface="Cambria" panose="02040503050406030204" pitchFamily="18" charset="0"/>
            </a:rPr>
            <a:t>по неактуальной кадастровой стоимости</a:t>
          </a:r>
          <a:endParaRPr lang="ru-RU" sz="1300" kern="1200" dirty="0">
            <a:latin typeface="Cambria" panose="02040503050406030204" pitchFamily="18" charset="0"/>
          </a:endParaRPr>
        </a:p>
      </dsp:txBody>
      <dsp:txXfrm>
        <a:off x="777235" y="3434961"/>
        <a:ext cx="2948651" cy="8427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63E5D-592B-48EE-8B79-E449173C65B5}">
      <dsp:nvSpPr>
        <dsp:cNvPr id="0" name=""/>
        <dsp:cNvSpPr/>
      </dsp:nvSpPr>
      <dsp:spPr>
        <a:xfrm>
          <a:off x="0" y="298399"/>
          <a:ext cx="1616874" cy="161687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alpha val="5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alpha val="5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0CDCEAE8-474D-432A-940E-8CD366DD025F}">
      <dsp:nvSpPr>
        <dsp:cNvPr id="0" name=""/>
        <dsp:cNvSpPr/>
      </dsp:nvSpPr>
      <dsp:spPr>
        <a:xfrm>
          <a:off x="76485" y="366308"/>
          <a:ext cx="291037" cy="29103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-12635355"/>
                <a:satOff val="21297"/>
                <a:lumOff val="-26079"/>
                <a:alphaOff val="0"/>
                <a:shade val="60000"/>
              </a:schemeClr>
            </a:gs>
            <a:gs pos="33000">
              <a:schemeClr val="accent2">
                <a:alpha val="50000"/>
                <a:hueOff val="-12635355"/>
                <a:satOff val="21297"/>
                <a:lumOff val="-26079"/>
                <a:alphaOff val="0"/>
                <a:tint val="86500"/>
              </a:schemeClr>
            </a:gs>
            <a:gs pos="46750">
              <a:schemeClr val="accent2">
                <a:alpha val="50000"/>
                <a:hueOff val="-12635355"/>
                <a:satOff val="21297"/>
                <a:lumOff val="-26079"/>
                <a:alphaOff val="0"/>
                <a:tint val="71000"/>
                <a:satMod val="112000"/>
              </a:schemeClr>
            </a:gs>
            <a:gs pos="53000">
              <a:schemeClr val="accent2">
                <a:alpha val="50000"/>
                <a:hueOff val="-12635355"/>
                <a:satOff val="21297"/>
                <a:lumOff val="-26079"/>
                <a:alphaOff val="0"/>
                <a:tint val="71000"/>
                <a:satMod val="112000"/>
              </a:schemeClr>
            </a:gs>
            <a:gs pos="68000">
              <a:schemeClr val="accent2">
                <a:alpha val="50000"/>
                <a:hueOff val="-12635355"/>
                <a:satOff val="21297"/>
                <a:lumOff val="-26079"/>
                <a:alphaOff val="0"/>
                <a:tint val="86000"/>
              </a:schemeClr>
            </a:gs>
            <a:gs pos="100000">
              <a:schemeClr val="accent2">
                <a:alpha val="50000"/>
                <a:hueOff val="-12635355"/>
                <a:satOff val="21297"/>
                <a:lumOff val="-26079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CF82C7E2-13FE-4E01-A9A5-C44DC4AAB2DA}">
      <dsp:nvSpPr>
        <dsp:cNvPr id="0" name=""/>
        <dsp:cNvSpPr/>
      </dsp:nvSpPr>
      <dsp:spPr>
        <a:xfrm>
          <a:off x="222004" y="366308"/>
          <a:ext cx="1556735" cy="29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5880" rIns="0" bIns="5588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 dirty="0">
            <a:latin typeface="Cambria" panose="02040503050406030204" pitchFamily="18" charset="0"/>
          </a:endParaRPr>
        </a:p>
      </dsp:txBody>
      <dsp:txXfrm>
        <a:off x="222004" y="366308"/>
        <a:ext cx="1556735" cy="291037"/>
      </dsp:txXfrm>
    </dsp:sp>
    <dsp:sp modelId="{ECD358E3-9252-4AF7-A0AE-FE0E22C8FA6A}">
      <dsp:nvSpPr>
        <dsp:cNvPr id="0" name=""/>
        <dsp:cNvSpPr/>
      </dsp:nvSpPr>
      <dsp:spPr>
        <a:xfrm>
          <a:off x="222004" y="657345"/>
          <a:ext cx="1556735" cy="984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Изменение кадастровой стоимости земли</a:t>
          </a:r>
          <a:br>
            <a:rPr lang="ru-RU" sz="1400" kern="1200" dirty="0" smtClean="0">
              <a:latin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</a:rPr>
            <a:t> к обесценению</a:t>
          </a:r>
          <a:br>
            <a:rPr lang="ru-RU" sz="1400" kern="1200" dirty="0" smtClean="0">
              <a:latin typeface="Cambria" panose="02040503050406030204" pitchFamily="18" charset="0"/>
            </a:rPr>
          </a:br>
          <a:r>
            <a:rPr lang="ru-RU" sz="1400" b="1" kern="1200" dirty="0" smtClean="0">
              <a:latin typeface="Cambria" panose="02040503050406030204" pitchFamily="18" charset="0"/>
            </a:rPr>
            <a:t>НЕ относится</a:t>
          </a:r>
          <a:endParaRPr lang="ru-RU" sz="1400" b="1" kern="1200" dirty="0">
            <a:latin typeface="Cambria" panose="02040503050406030204" pitchFamily="18" charset="0"/>
          </a:endParaRPr>
        </a:p>
      </dsp:txBody>
      <dsp:txXfrm>
        <a:off x="222004" y="657345"/>
        <a:ext cx="1556735" cy="9845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5729C-56FC-4A63-9369-10A9B8C7F22C}">
      <dsp:nvSpPr>
        <dsp:cNvPr id="0" name=""/>
        <dsp:cNvSpPr/>
      </dsp:nvSpPr>
      <dsp:spPr>
        <a:xfrm>
          <a:off x="0" y="1214391"/>
          <a:ext cx="2094826" cy="2622821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</a:t>
          </a:r>
          <a:r>
            <a:rPr lang="ru-RU" altLang="ru-RU" sz="18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недостатки</a:t>
          </a:r>
          <a: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 при представлении</a:t>
          </a:r>
          <a:b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</a:br>
          <a: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Сведений</a:t>
          </a:r>
          <a:b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</a:br>
          <a:r>
            <a:rPr lang="ru-RU" altLang="ru-RU" sz="18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  ф. 0503169</a:t>
          </a:r>
          <a:endParaRPr lang="ru-RU" sz="1800" b="0" kern="1200" dirty="0">
            <a:effectLst/>
            <a:latin typeface="Cambria" panose="02040503050406030204" pitchFamily="18" charset="0"/>
          </a:endParaRPr>
        </a:p>
      </dsp:txBody>
      <dsp:txXfrm>
        <a:off x="61355" y="1275746"/>
        <a:ext cx="1972116" cy="2500111"/>
      </dsp:txXfrm>
    </dsp:sp>
    <dsp:sp modelId="{89D4479B-AAA7-41FB-86D9-D7848EE3E33E}">
      <dsp:nvSpPr>
        <dsp:cNvPr id="0" name=""/>
        <dsp:cNvSpPr/>
      </dsp:nvSpPr>
      <dsp:spPr>
        <a:xfrm rot="17368621">
          <a:off x="1433485" y="1579042"/>
          <a:ext cx="198430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984307" y="113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376031" y="1540816"/>
        <a:ext cx="99215" cy="99215"/>
      </dsp:txXfrm>
    </dsp:sp>
    <dsp:sp modelId="{375174DB-58ED-42E5-B350-6538090A05A9}">
      <dsp:nvSpPr>
        <dsp:cNvPr id="0" name=""/>
        <dsp:cNvSpPr/>
      </dsp:nvSpPr>
      <dsp:spPr>
        <a:xfrm>
          <a:off x="2756451" y="0"/>
          <a:ext cx="2472346" cy="1310091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Cambria" panose="02040503050406030204" pitchFamily="18" charset="0"/>
            </a:rPr>
            <a:t>не полное </a:t>
          </a:r>
          <a:r>
            <a:rPr lang="ru-RU" sz="1500" kern="1200" dirty="0" smtClean="0">
              <a:latin typeface="Cambria" panose="02040503050406030204" pitchFamily="18" charset="0"/>
            </a:rPr>
            <a:t>отражение информации о дебиторской задолженности</a:t>
          </a:r>
          <a:endParaRPr lang="ru-RU" sz="1500" kern="1200" dirty="0">
            <a:latin typeface="Cambria" panose="02040503050406030204" pitchFamily="18" charset="0"/>
          </a:endParaRPr>
        </a:p>
      </dsp:txBody>
      <dsp:txXfrm>
        <a:off x="2794822" y="38371"/>
        <a:ext cx="2395604" cy="1233349"/>
      </dsp:txXfrm>
    </dsp:sp>
    <dsp:sp modelId="{2BD9BEA8-3B6C-41C1-A9A0-0DC435F3027C}">
      <dsp:nvSpPr>
        <dsp:cNvPr id="0" name=""/>
        <dsp:cNvSpPr/>
      </dsp:nvSpPr>
      <dsp:spPr>
        <a:xfrm rot="19973737">
          <a:off x="5192213" y="491888"/>
          <a:ext cx="66624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66247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8681" y="486614"/>
        <a:ext cx="33312" cy="33312"/>
      </dsp:txXfrm>
    </dsp:sp>
    <dsp:sp modelId="{3034C3A4-5B46-4399-AB0C-C73DEBF81146}">
      <dsp:nvSpPr>
        <dsp:cNvPr id="0" name=""/>
        <dsp:cNvSpPr/>
      </dsp:nvSpPr>
      <dsp:spPr>
        <a:xfrm>
          <a:off x="5821876" y="2559"/>
          <a:ext cx="5697765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списание затрат на фактические расходы</a:t>
          </a:r>
          <a:br>
            <a:rPr lang="ru-RU" sz="1400" kern="1200" dirty="0" smtClean="0">
              <a:latin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</a:rPr>
            <a:t>(целевые субсидии, гранты) без подтверждающих документов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5842316" y="22999"/>
        <a:ext cx="5656885" cy="656990"/>
      </dsp:txXfrm>
    </dsp:sp>
    <dsp:sp modelId="{A72B0FB8-5304-41E9-A3B3-E9625D1E89D4}">
      <dsp:nvSpPr>
        <dsp:cNvPr id="0" name=""/>
        <dsp:cNvSpPr/>
      </dsp:nvSpPr>
      <dsp:spPr>
        <a:xfrm rot="2404582">
          <a:off x="5137798" y="893164"/>
          <a:ext cx="77507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75076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5960" y="885169"/>
        <a:ext cx="38753" cy="38753"/>
      </dsp:txXfrm>
    </dsp:sp>
    <dsp:sp modelId="{8A0CC491-EEE8-4059-8121-19ECCD91F792}">
      <dsp:nvSpPr>
        <dsp:cNvPr id="0" name=""/>
        <dsp:cNvSpPr/>
      </dsp:nvSpPr>
      <dsp:spPr>
        <a:xfrm>
          <a:off x="5821876" y="805111"/>
          <a:ext cx="5697765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не отражение оборотов по начислению и выплате заработной платы и иных платежей, по которым отсутствовали остатки ДЗ и КЗ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5842316" y="825551"/>
        <a:ext cx="5656885" cy="656990"/>
      </dsp:txXfrm>
    </dsp:sp>
    <dsp:sp modelId="{805BE406-E20B-45A5-A050-7B9A26080676}">
      <dsp:nvSpPr>
        <dsp:cNvPr id="0" name=""/>
        <dsp:cNvSpPr/>
      </dsp:nvSpPr>
      <dsp:spPr>
        <a:xfrm rot="20280412">
          <a:off x="2068863" y="2380809"/>
          <a:ext cx="71355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3551" y="113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407800" y="2374352"/>
        <a:ext cx="35677" cy="35677"/>
      </dsp:txXfrm>
    </dsp:sp>
    <dsp:sp modelId="{EF3CF95C-2C0E-4B1F-8219-007E177D779B}">
      <dsp:nvSpPr>
        <dsp:cNvPr id="0" name=""/>
        <dsp:cNvSpPr/>
      </dsp:nvSpPr>
      <dsp:spPr>
        <a:xfrm>
          <a:off x="2756451" y="1603534"/>
          <a:ext cx="2472346" cy="1310091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anose="02040503050406030204" pitchFamily="18" charset="0"/>
            </a:rPr>
            <a:t>не полное </a:t>
          </a:r>
          <a:r>
            <a:rPr lang="ru-RU" sz="1400" b="0" kern="1200" dirty="0" smtClean="0">
              <a:latin typeface="Cambria" panose="02040503050406030204" pitchFamily="18" charset="0"/>
            </a:rPr>
            <a:t>отражение</a:t>
          </a:r>
          <a:r>
            <a:rPr lang="ru-RU" sz="1400" b="1" kern="1200" dirty="0" smtClean="0">
              <a:latin typeface="Cambria" panose="02040503050406030204" pitchFamily="18" charset="0"/>
            </a:rPr>
            <a:t> </a:t>
          </a:r>
          <a:r>
            <a:rPr lang="ru-RU" sz="1400" kern="1200" dirty="0" smtClean="0">
              <a:latin typeface="Cambria" panose="02040503050406030204" pitchFamily="18" charset="0"/>
            </a:rPr>
            <a:t>информации</a:t>
          </a:r>
          <a:br>
            <a:rPr lang="ru-RU" sz="1400" kern="1200" dirty="0" smtClean="0">
              <a:latin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</a:rPr>
            <a:t> </a:t>
          </a:r>
          <a:r>
            <a:rPr lang="ru-RU" sz="1400" b="0" kern="1200" dirty="0" smtClean="0">
              <a:latin typeface="Cambria" panose="02040503050406030204" pitchFamily="18" charset="0"/>
            </a:rPr>
            <a:t>о </a:t>
          </a:r>
          <a:r>
            <a:rPr lang="ru-RU" sz="1400" b="1" kern="1200" dirty="0" smtClean="0">
              <a:latin typeface="Cambria" panose="02040503050406030204" pitchFamily="18" charset="0"/>
            </a:rPr>
            <a:t>просроченной </a:t>
          </a:r>
          <a:r>
            <a:rPr lang="ru-RU" sz="1400" kern="1200" dirty="0" smtClean="0">
              <a:latin typeface="Cambria" panose="02040503050406030204" pitchFamily="18" charset="0"/>
            </a:rPr>
            <a:t>задолженности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2794822" y="1641905"/>
        <a:ext cx="2395604" cy="1233349"/>
      </dsp:txXfrm>
    </dsp:sp>
    <dsp:sp modelId="{F912649A-7166-48EF-81A0-70DA74791EC1}">
      <dsp:nvSpPr>
        <dsp:cNvPr id="0" name=""/>
        <dsp:cNvSpPr/>
      </dsp:nvSpPr>
      <dsp:spPr>
        <a:xfrm rot="19980948">
          <a:off x="5192570" y="2096207"/>
          <a:ext cx="66553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65534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8698" y="2090950"/>
        <a:ext cx="33276" cy="33276"/>
      </dsp:txXfrm>
    </dsp:sp>
    <dsp:sp modelId="{D9D9117B-9877-499E-B3D5-9444FF6FB12E}">
      <dsp:nvSpPr>
        <dsp:cNvPr id="0" name=""/>
        <dsp:cNvSpPr/>
      </dsp:nvSpPr>
      <dsp:spPr>
        <a:xfrm>
          <a:off x="5821876" y="1607662"/>
          <a:ext cx="5698798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latin typeface="Cambria" panose="02040503050406030204" pitchFamily="18" charset="0"/>
            </a:rPr>
            <a:t>не отражение </a:t>
          </a:r>
          <a:r>
            <a:rPr lang="ru-RU" sz="1400" b="1" u="none" kern="1200" dirty="0" smtClean="0">
              <a:latin typeface="Cambria" panose="02040503050406030204" pitchFamily="18" charset="0"/>
            </a:rPr>
            <a:t>просроченной</a:t>
          </a:r>
          <a:r>
            <a:rPr lang="ru-RU" sz="1400" u="none" kern="1200" dirty="0" smtClean="0">
              <a:latin typeface="Cambria" panose="02040503050406030204" pitchFamily="18" charset="0"/>
            </a:rPr>
            <a:t> дебиторской задолженности при наступлении даты платежа</a:t>
          </a:r>
          <a:endParaRPr lang="ru-RU" sz="1400" u="none" kern="1200" dirty="0">
            <a:latin typeface="Cambria" panose="02040503050406030204" pitchFamily="18" charset="0"/>
          </a:endParaRPr>
        </a:p>
      </dsp:txBody>
      <dsp:txXfrm>
        <a:off x="5842316" y="1628102"/>
        <a:ext cx="5657918" cy="656990"/>
      </dsp:txXfrm>
    </dsp:sp>
    <dsp:sp modelId="{A03F33EF-CDF7-484E-81A3-F6EF050A222C}">
      <dsp:nvSpPr>
        <dsp:cNvPr id="0" name=""/>
        <dsp:cNvSpPr/>
      </dsp:nvSpPr>
      <dsp:spPr>
        <a:xfrm rot="2248671">
          <a:off x="5150737" y="2477303"/>
          <a:ext cx="756359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56359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0008" y="2469776"/>
        <a:ext cx="37817" cy="37817"/>
      </dsp:txXfrm>
    </dsp:sp>
    <dsp:sp modelId="{143F2176-E55A-4359-8E4D-C7B84CAFD67E}">
      <dsp:nvSpPr>
        <dsp:cNvPr id="0" name=""/>
        <dsp:cNvSpPr/>
      </dsp:nvSpPr>
      <dsp:spPr>
        <a:xfrm>
          <a:off x="5829036" y="2369855"/>
          <a:ext cx="5697765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КЗ, которая имеет </a:t>
          </a:r>
          <a:r>
            <a:rPr lang="ru-RU" sz="1400" b="1" kern="1200" dirty="0" smtClean="0">
              <a:latin typeface="Cambria" panose="02040503050406030204" pitchFamily="18" charset="0"/>
            </a:rPr>
            <a:t>заявительный</a:t>
          </a:r>
          <a:r>
            <a:rPr lang="ru-RU" sz="1400" kern="1200" dirty="0" smtClean="0">
              <a:latin typeface="Cambria" panose="02040503050406030204" pitchFamily="18" charset="0"/>
            </a:rPr>
            <a:t> характер </a:t>
          </a:r>
          <a:r>
            <a:rPr lang="ru-RU" sz="1400" b="1" kern="1200" dirty="0" smtClean="0">
              <a:latin typeface="Cambria" panose="02040503050406030204" pitchFamily="18" charset="0"/>
            </a:rPr>
            <a:t>НЕ </a:t>
          </a:r>
          <a:r>
            <a:rPr lang="ru-RU" sz="1400" kern="1200" dirty="0" smtClean="0">
              <a:latin typeface="Cambria" panose="02040503050406030204" pitchFamily="18" charset="0"/>
            </a:rPr>
            <a:t>отражается как</a:t>
          </a:r>
          <a:r>
            <a:rPr lang="ru-RU" sz="1400" b="1" kern="1200" dirty="0" smtClean="0">
              <a:latin typeface="Cambria" panose="02040503050406030204" pitchFamily="18" charset="0"/>
            </a:rPr>
            <a:t> просроченная </a:t>
          </a:r>
          <a:endParaRPr lang="ru-RU" sz="1400" u="none" kern="1200" dirty="0">
            <a:latin typeface="Cambria" panose="02040503050406030204" pitchFamily="18" charset="0"/>
          </a:endParaRPr>
        </a:p>
      </dsp:txBody>
      <dsp:txXfrm>
        <a:off x="5849476" y="2390295"/>
        <a:ext cx="5656885" cy="656990"/>
      </dsp:txXfrm>
    </dsp:sp>
    <dsp:sp modelId="{A1C595A1-30B3-4EE7-B32A-C983F19B6DE1}">
      <dsp:nvSpPr>
        <dsp:cNvPr id="0" name=""/>
        <dsp:cNvSpPr/>
      </dsp:nvSpPr>
      <dsp:spPr>
        <a:xfrm rot="4150305">
          <a:off x="1495260" y="3383998"/>
          <a:ext cx="18607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860756" y="1138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latin typeface="Cambria" panose="02040503050406030204" pitchFamily="18" charset="0"/>
          </a:endParaRPr>
        </a:p>
      </dsp:txBody>
      <dsp:txXfrm>
        <a:off x="2379120" y="3348861"/>
        <a:ext cx="93037" cy="93037"/>
      </dsp:txXfrm>
    </dsp:sp>
    <dsp:sp modelId="{EC20096E-AB27-4349-8C5C-FCF0ABADBC61}">
      <dsp:nvSpPr>
        <dsp:cNvPr id="0" name=""/>
        <dsp:cNvSpPr/>
      </dsp:nvSpPr>
      <dsp:spPr>
        <a:xfrm>
          <a:off x="2756451" y="3609912"/>
          <a:ext cx="2472346" cy="1310091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4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anose="02040503050406030204" pitchFamily="18" charset="0"/>
            </a:rPr>
            <a:t>некорректное </a:t>
          </a:r>
          <a:r>
            <a:rPr lang="ru-RU" sz="1400" kern="1200" dirty="0" smtClean="0">
              <a:latin typeface="Cambria" panose="02040503050406030204" pitchFamily="18" charset="0"/>
            </a:rPr>
            <a:t>отражение</a:t>
          </a:r>
          <a:br>
            <a:rPr lang="ru-RU" sz="1400" kern="1200" dirty="0" smtClean="0">
              <a:latin typeface="Cambria" panose="02040503050406030204" pitchFamily="18" charset="0"/>
            </a:rPr>
          </a:br>
          <a:r>
            <a:rPr lang="ru-RU" sz="1400" kern="1200" dirty="0" smtClean="0">
              <a:latin typeface="Cambria" panose="02040503050406030204" pitchFamily="18" charset="0"/>
            </a:rPr>
            <a:t> по счетам учета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2794822" y="3648283"/>
        <a:ext cx="2395604" cy="1233349"/>
      </dsp:txXfrm>
    </dsp:sp>
    <dsp:sp modelId="{8EAD8160-F8D3-4AA2-A502-B02B7D75BD38}">
      <dsp:nvSpPr>
        <dsp:cNvPr id="0" name=""/>
        <dsp:cNvSpPr/>
      </dsp:nvSpPr>
      <dsp:spPr>
        <a:xfrm rot="18608515">
          <a:off x="5065360" y="3901947"/>
          <a:ext cx="91995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19953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2338" y="3890330"/>
        <a:ext cx="45997" cy="45997"/>
      </dsp:txXfrm>
    </dsp:sp>
    <dsp:sp modelId="{4C680A9B-F9F6-4F39-8863-1F5CC9C439A4}">
      <dsp:nvSpPr>
        <dsp:cNvPr id="0" name=""/>
        <dsp:cNvSpPr/>
      </dsp:nvSpPr>
      <dsp:spPr>
        <a:xfrm>
          <a:off x="5821876" y="3212764"/>
          <a:ext cx="5697765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400" u="none" kern="1200" dirty="0" smtClean="0">
              <a:latin typeface="Cambria" panose="02040503050406030204" pitchFamily="18" charset="0"/>
            </a:rPr>
            <a:t>при проведении </a:t>
          </a:r>
          <a:r>
            <a:rPr lang="ru-RU" altLang="ru-RU" sz="1400" b="1" u="none" kern="1200" dirty="0" smtClean="0">
              <a:latin typeface="Cambria" panose="02040503050406030204" pitchFamily="18" charset="0"/>
            </a:rPr>
            <a:t>претензионной</a:t>
          </a:r>
          <a:r>
            <a:rPr lang="ru-RU" altLang="ru-RU" sz="1400" u="none" kern="1200" dirty="0" smtClean="0">
              <a:latin typeface="Cambria" panose="02040503050406030204" pitchFamily="18" charset="0"/>
            </a:rPr>
            <a:t> работы по взысканию средств</a:t>
          </a:r>
          <a:br>
            <a:rPr lang="ru-RU" altLang="ru-RU" sz="1400" u="none" kern="1200" dirty="0" smtClean="0">
              <a:latin typeface="Cambria" panose="02040503050406030204" pitchFamily="18" charset="0"/>
            </a:rPr>
          </a:br>
          <a:r>
            <a:rPr lang="ru-RU" altLang="ru-RU" sz="1400" u="none" kern="1200" dirty="0" smtClean="0">
              <a:latin typeface="Cambria" panose="02040503050406030204" pitchFamily="18" charset="0"/>
            </a:rPr>
            <a:t> в бюджет показатели  переносятся  со счета </a:t>
          </a:r>
          <a:r>
            <a:rPr lang="ru-RU" altLang="ru-RU" sz="1400" b="1" u="none" kern="1200" dirty="0" smtClean="0">
              <a:latin typeface="Cambria" panose="02040503050406030204" pitchFamily="18" charset="0"/>
            </a:rPr>
            <a:t>206 00 000 </a:t>
          </a:r>
          <a:br>
            <a:rPr lang="ru-RU" altLang="ru-RU" sz="1400" b="1" u="none" kern="1200" dirty="0" smtClean="0">
              <a:latin typeface="Cambria" panose="02040503050406030204" pitchFamily="18" charset="0"/>
            </a:rPr>
          </a:br>
          <a:r>
            <a:rPr lang="ru-RU" altLang="ru-RU" sz="1400" u="none" kern="1200" dirty="0" smtClean="0">
              <a:latin typeface="Cambria" panose="02040503050406030204" pitchFamily="18" charset="0"/>
            </a:rPr>
            <a:t>на счет </a:t>
          </a:r>
          <a:r>
            <a:rPr lang="ru-RU" altLang="ru-RU" sz="1400" b="1" u="none" kern="1200" dirty="0" smtClean="0">
              <a:latin typeface="Cambria" panose="02040503050406030204" pitchFamily="18" charset="0"/>
            </a:rPr>
            <a:t> 209 30 000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5842316" y="3233204"/>
        <a:ext cx="5656885" cy="656990"/>
      </dsp:txXfrm>
    </dsp:sp>
    <dsp:sp modelId="{D96D7A45-7C08-4BB3-9FB6-7A62B1040E2B}">
      <dsp:nvSpPr>
        <dsp:cNvPr id="0" name=""/>
        <dsp:cNvSpPr/>
      </dsp:nvSpPr>
      <dsp:spPr>
        <a:xfrm rot="570258">
          <a:off x="5224670" y="4303223"/>
          <a:ext cx="60133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01332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0303" y="4299571"/>
        <a:ext cx="30066" cy="30066"/>
      </dsp:txXfrm>
    </dsp:sp>
    <dsp:sp modelId="{9448EE54-0BD8-466A-950D-9D8DCA8B2551}">
      <dsp:nvSpPr>
        <dsp:cNvPr id="0" name=""/>
        <dsp:cNvSpPr/>
      </dsp:nvSpPr>
      <dsp:spPr>
        <a:xfrm>
          <a:off x="5821876" y="4015316"/>
          <a:ext cx="5697765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некорректное отражение расчетов по выданным авансам по недействующим договорам 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5842316" y="4035756"/>
        <a:ext cx="5656885" cy="656990"/>
      </dsp:txXfrm>
    </dsp:sp>
    <dsp:sp modelId="{F669201F-7835-4D30-8238-B78C0E4EC4B7}">
      <dsp:nvSpPr>
        <dsp:cNvPr id="0" name=""/>
        <dsp:cNvSpPr/>
      </dsp:nvSpPr>
      <dsp:spPr>
        <a:xfrm rot="3400197">
          <a:off x="4985646" y="4704498"/>
          <a:ext cx="107938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79381" y="1138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98352" y="4688896"/>
        <a:ext cx="53969" cy="53969"/>
      </dsp:txXfrm>
    </dsp:sp>
    <dsp:sp modelId="{A32E5347-178F-4F10-A502-913AA849ABEC}">
      <dsp:nvSpPr>
        <dsp:cNvPr id="0" name=""/>
        <dsp:cNvSpPr/>
      </dsp:nvSpPr>
      <dsp:spPr>
        <a:xfrm>
          <a:off x="5821876" y="4817867"/>
          <a:ext cx="5698798" cy="69787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5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mbria" panose="02040503050406030204" pitchFamily="18" charset="0"/>
            </a:rPr>
            <a:t>отражение задолженности по невыясненным поступлением при отсутствии полномочий</a:t>
          </a:r>
          <a:endParaRPr lang="ru-RU" sz="1400" kern="1200" dirty="0">
            <a:latin typeface="Cambria" panose="02040503050406030204" pitchFamily="18" charset="0"/>
          </a:endParaRPr>
        </a:p>
      </dsp:txBody>
      <dsp:txXfrm>
        <a:off x="5842316" y="4838307"/>
        <a:ext cx="5657918" cy="6569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C1759-9CD9-4882-94DF-33A735290526}">
      <dsp:nvSpPr>
        <dsp:cNvPr id="0" name=""/>
        <dsp:cNvSpPr/>
      </dsp:nvSpPr>
      <dsp:spPr>
        <a:xfrm rot="21300000">
          <a:off x="13256" y="1914165"/>
          <a:ext cx="4293486" cy="491668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63A9A-73C6-44CB-8B6B-E0E189553EEC}">
      <dsp:nvSpPr>
        <dsp:cNvPr id="0" name=""/>
        <dsp:cNvSpPr/>
      </dsp:nvSpPr>
      <dsp:spPr>
        <a:xfrm rot="16200000">
          <a:off x="626402" y="360002"/>
          <a:ext cx="1079995" cy="1439994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ADE66-7927-4B6F-A1BC-E0CDD5C0E3BB}">
      <dsp:nvSpPr>
        <dsp:cNvPr id="0" name=""/>
        <dsp:cNvSpPr/>
      </dsp:nvSpPr>
      <dsp:spPr>
        <a:xfrm>
          <a:off x="1866502" y="0"/>
          <a:ext cx="2228594" cy="18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" panose="02040503050406030204" pitchFamily="18" charset="0"/>
            </a:rPr>
            <a:t>У принимающей стороны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Cambria" panose="02040503050406030204" pitchFamily="18" charset="0"/>
            </a:rPr>
            <a:t>дебиторская задолженность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mbria" panose="02040503050406030204" pitchFamily="18" charset="0"/>
            </a:rPr>
            <a:t>по </a:t>
          </a:r>
          <a:r>
            <a:rPr lang="ru-RU" sz="1800" b="1" kern="1200" dirty="0" smtClean="0">
              <a:latin typeface="Cambria" panose="02040503050406030204" pitchFamily="18" charset="0"/>
            </a:rPr>
            <a:t>2 18  </a:t>
          </a:r>
          <a:r>
            <a:rPr lang="ru-RU" sz="1800" kern="1200" dirty="0" err="1" smtClean="0">
              <a:latin typeface="Cambria" panose="02040503050406030204" pitchFamily="18" charset="0"/>
            </a:rPr>
            <a:t>ххх</a:t>
          </a:r>
          <a:r>
            <a:rPr lang="ru-RU" sz="1800" kern="1200" dirty="0" smtClean="0">
              <a:latin typeface="Cambria" panose="02040503050406030204" pitchFamily="18" charset="0"/>
            </a:rPr>
            <a:t>…х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" panose="02040503050406030204" pitchFamily="18" charset="0"/>
            </a:rPr>
            <a:t>1 205 51 000</a:t>
          </a:r>
          <a:endParaRPr lang="ru-RU" sz="1800" kern="1200" dirty="0">
            <a:latin typeface="Cambria" panose="02040503050406030204" pitchFamily="18" charset="0"/>
          </a:endParaRPr>
        </a:p>
      </dsp:txBody>
      <dsp:txXfrm>
        <a:off x="1866502" y="0"/>
        <a:ext cx="2228594" cy="1814400"/>
      </dsp:txXfrm>
    </dsp:sp>
    <dsp:sp modelId="{D0792E29-9AD4-4444-9E6A-F546C8E9B7AF}">
      <dsp:nvSpPr>
        <dsp:cNvPr id="0" name=""/>
        <dsp:cNvSpPr/>
      </dsp:nvSpPr>
      <dsp:spPr>
        <a:xfrm rot="5400000">
          <a:off x="2613602" y="2520002"/>
          <a:ext cx="1079995" cy="1439994"/>
        </a:xfrm>
        <a:prstGeom prst="up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37774-13A0-4E5F-ADEC-079C24067FDE}">
      <dsp:nvSpPr>
        <dsp:cNvPr id="0" name=""/>
        <dsp:cNvSpPr/>
      </dsp:nvSpPr>
      <dsp:spPr>
        <a:xfrm>
          <a:off x="45169" y="2505599"/>
          <a:ext cx="2588060" cy="18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" panose="02040503050406030204" pitchFamily="18" charset="0"/>
            </a:rPr>
            <a:t>У передающей стороны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Cambria" panose="02040503050406030204" pitchFamily="18" charset="0"/>
            </a:rPr>
            <a:t>Кредиторская задолженность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Cambria" panose="02040503050406030204" pitchFamily="18" charset="0"/>
            </a:rPr>
            <a:t>по</a:t>
          </a:r>
          <a:r>
            <a:rPr lang="ru-RU" sz="1800" b="1" kern="1200" dirty="0" smtClean="0">
              <a:latin typeface="Cambria" panose="02040503050406030204" pitchFamily="18" charset="0"/>
            </a:rPr>
            <a:t> 2 19 </a:t>
          </a:r>
          <a:r>
            <a:rPr lang="ru-RU" sz="1800" kern="1200" dirty="0" err="1" smtClean="0">
              <a:latin typeface="Cambria" panose="02040503050406030204" pitchFamily="18" charset="0"/>
            </a:rPr>
            <a:t>ххх</a:t>
          </a:r>
          <a:r>
            <a:rPr lang="ru-RU" sz="1800" kern="1200" dirty="0" smtClean="0">
              <a:latin typeface="Cambria" panose="02040503050406030204" pitchFamily="18" charset="0"/>
            </a:rPr>
            <a:t>…х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" panose="02040503050406030204" pitchFamily="18" charset="0"/>
            </a:rPr>
            <a:t>1 </a:t>
          </a:r>
          <a:r>
            <a:rPr lang="ru-RU" sz="1800" b="1" kern="1200" dirty="0" smtClean="0">
              <a:latin typeface="Cambria" panose="02040503050406030204" pitchFamily="18" charset="0"/>
            </a:rPr>
            <a:t>205 51 </a:t>
          </a:r>
          <a:r>
            <a:rPr lang="ru-RU" sz="1800" b="1" kern="1200" dirty="0" smtClean="0">
              <a:latin typeface="Cambria" panose="02040503050406030204" pitchFamily="18" charset="0"/>
            </a:rPr>
            <a:t>000</a:t>
          </a:r>
          <a:endParaRPr lang="ru-RU" sz="1800" kern="1200" dirty="0">
            <a:latin typeface="Cambria" panose="02040503050406030204" pitchFamily="18" charset="0"/>
          </a:endParaRPr>
        </a:p>
      </dsp:txBody>
      <dsp:txXfrm>
        <a:off x="45169" y="2505599"/>
        <a:ext cx="2588060" cy="18144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C1759-9CD9-4882-94DF-33A735290526}">
      <dsp:nvSpPr>
        <dsp:cNvPr id="0" name=""/>
        <dsp:cNvSpPr/>
      </dsp:nvSpPr>
      <dsp:spPr>
        <a:xfrm rot="21300000">
          <a:off x="13256" y="1914165"/>
          <a:ext cx="4293486" cy="491668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63A9A-73C6-44CB-8B6B-E0E189553EEC}">
      <dsp:nvSpPr>
        <dsp:cNvPr id="0" name=""/>
        <dsp:cNvSpPr/>
      </dsp:nvSpPr>
      <dsp:spPr>
        <a:xfrm rot="16200000">
          <a:off x="626402" y="360002"/>
          <a:ext cx="1079995" cy="1439994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ADE66-7927-4B6F-A1BC-E0CDD5C0E3BB}">
      <dsp:nvSpPr>
        <dsp:cNvPr id="0" name=""/>
        <dsp:cNvSpPr/>
      </dsp:nvSpPr>
      <dsp:spPr>
        <a:xfrm>
          <a:off x="1753906" y="0"/>
          <a:ext cx="2453787" cy="18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dk1"/>
              </a:solidFill>
              <a:latin typeface="Cambria" panose="02040503050406030204" pitchFamily="18" charset="0"/>
            </a:rPr>
            <a:t>У </a:t>
          </a:r>
          <a:r>
            <a:rPr lang="ru-RU" sz="16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стороны</a:t>
          </a:r>
          <a:r>
            <a:rPr lang="ru-RU" sz="1600" b="1" kern="1200" dirty="0" smtClean="0">
              <a:solidFill>
                <a:schemeClr val="dk1"/>
              </a:solidFill>
              <a:latin typeface="Cambria" panose="02040503050406030204" pitchFamily="18" charset="0"/>
            </a:rPr>
            <a:t>, </a:t>
          </a:r>
          <a: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</a:rPr>
            <a:t>получившей</a:t>
          </a:r>
          <a:b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</a:rPr>
          </a:br>
          <a:r>
            <a:rPr lang="ru-RU" sz="1600" b="1" kern="1200" dirty="0" smtClean="0">
              <a:solidFill>
                <a:schemeClr val="dk1"/>
              </a:solidFill>
              <a:latin typeface="Cambria" panose="02040503050406030204" pitchFamily="18" charset="0"/>
            </a:rPr>
            <a:t> целевой МБТ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Cambria" panose="02040503050406030204" pitchFamily="18" charset="0"/>
            </a:rPr>
            <a:t>Кредиторская задолженность</a:t>
          </a:r>
          <a:endParaRPr lang="ru-RU" sz="1600" b="1" kern="1200" dirty="0" smtClean="0">
            <a:latin typeface="Cambria" panose="020405030504060302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mbria" panose="02040503050406030204" pitchFamily="18" charset="0"/>
            </a:rPr>
            <a:t>по </a:t>
          </a:r>
          <a:r>
            <a:rPr lang="ru-RU" sz="18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2 02 </a:t>
          </a:r>
          <a:r>
            <a:rPr lang="ru-RU" sz="1800" kern="1200" dirty="0" err="1" smtClean="0">
              <a:latin typeface="Cambria" panose="02040503050406030204" pitchFamily="18" charset="0"/>
            </a:rPr>
            <a:t>ххх</a:t>
          </a:r>
          <a:r>
            <a:rPr lang="ru-RU" sz="1800" kern="1200" dirty="0" smtClean="0">
              <a:latin typeface="Cambria" panose="02040503050406030204" pitchFamily="18" charset="0"/>
            </a:rPr>
            <a:t>...х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" panose="02040503050406030204" pitchFamily="18" charset="0"/>
            </a:rPr>
            <a:t>1 205 51 000</a:t>
          </a:r>
          <a:endParaRPr lang="ru-RU" sz="1800" kern="1200" dirty="0">
            <a:latin typeface="Cambria" panose="02040503050406030204" pitchFamily="18" charset="0"/>
          </a:endParaRPr>
        </a:p>
      </dsp:txBody>
      <dsp:txXfrm>
        <a:off x="1753906" y="0"/>
        <a:ext cx="2453787" cy="1814400"/>
      </dsp:txXfrm>
    </dsp:sp>
    <dsp:sp modelId="{D0792E29-9AD4-4444-9E6A-F546C8E9B7AF}">
      <dsp:nvSpPr>
        <dsp:cNvPr id="0" name=""/>
        <dsp:cNvSpPr/>
      </dsp:nvSpPr>
      <dsp:spPr>
        <a:xfrm rot="5400000">
          <a:off x="2836890" y="2520002"/>
          <a:ext cx="1079995" cy="1439994"/>
        </a:xfrm>
        <a:prstGeom prst="upArrow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37774-13A0-4E5F-ADEC-079C24067FDE}">
      <dsp:nvSpPr>
        <dsp:cNvPr id="0" name=""/>
        <dsp:cNvSpPr/>
      </dsp:nvSpPr>
      <dsp:spPr>
        <a:xfrm>
          <a:off x="-94411" y="2505599"/>
          <a:ext cx="2867222" cy="181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У стороны, </a:t>
          </a:r>
          <a: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</a:rPr>
            <a:t>предоставившей </a:t>
          </a:r>
          <a:r>
            <a:rPr lang="ru-RU" sz="16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МБТ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Cambria" panose="02040503050406030204" pitchFamily="18" charset="0"/>
            </a:rPr>
            <a:t>Дебиторская задолженность</a:t>
          </a:r>
          <a:endParaRPr lang="ru-RU" sz="1600" i="1" kern="1200" dirty="0" smtClean="0">
            <a:latin typeface="Cambria" panose="020405030504060302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mbria" panose="02040503050406030204" pitchFamily="18" charset="0"/>
            </a:rPr>
            <a:t>по </a:t>
          </a:r>
          <a:r>
            <a:rPr lang="ru-RU" sz="1800" b="1" kern="1200" dirty="0" smtClean="0">
              <a:latin typeface="Cambria" panose="02040503050406030204" pitchFamily="18" charset="0"/>
            </a:rPr>
            <a:t>1 206 51 000</a:t>
          </a:r>
          <a:endParaRPr lang="ru-RU" sz="1800" kern="1200" dirty="0">
            <a:latin typeface="Cambria" panose="02040503050406030204" pitchFamily="18" charset="0"/>
          </a:endParaRPr>
        </a:p>
      </dsp:txBody>
      <dsp:txXfrm>
        <a:off x="-94411" y="2505599"/>
        <a:ext cx="2867222" cy="18144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5323F9-C4CA-446D-BFE7-4F3DC0FB74F9}">
      <dsp:nvSpPr>
        <dsp:cNvPr id="0" name=""/>
        <dsp:cNvSpPr/>
      </dsp:nvSpPr>
      <dsp:spPr>
        <a:xfrm>
          <a:off x="0" y="114134"/>
          <a:ext cx="4984750" cy="4608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b="1" i="1" kern="1200" dirty="0" smtClean="0">
              <a:solidFill>
                <a:srgbClr val="C00000"/>
              </a:solidFill>
              <a:effectLst/>
              <a:latin typeface="Cambria" panose="02040503050406030204" pitchFamily="18" charset="0"/>
              <a:cs typeface="Arial" pitchFamily="34" charset="0"/>
            </a:rPr>
            <a:t>19 ГРБС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0" y="114134"/>
        <a:ext cx="4984750" cy="460800"/>
      </dsp:txXfrm>
    </dsp:sp>
    <dsp:sp modelId="{0FCE4684-8E67-4B23-BB9B-ADC62BED90B6}">
      <dsp:nvSpPr>
        <dsp:cNvPr id="0" name=""/>
        <dsp:cNvSpPr/>
      </dsp:nvSpPr>
      <dsp:spPr>
        <a:xfrm>
          <a:off x="0" y="574934"/>
          <a:ext cx="4984750" cy="500688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020</a:t>
          </a:r>
          <a:r>
            <a:rPr lang="ru-RU" sz="1600" kern="1200" dirty="0" smtClean="0">
              <a:latin typeface="Cambria" panose="02040503050406030204" pitchFamily="18" charset="0"/>
            </a:rPr>
            <a:t> – </a:t>
          </a:r>
          <a:r>
            <a:rPr lang="ru-RU" sz="1600" kern="1200" dirty="0" err="1" smtClean="0">
              <a:latin typeface="Cambria" panose="02040503050406030204" pitchFamily="18" charset="0"/>
            </a:rPr>
            <a:t>Минпромторг</a:t>
          </a:r>
          <a:r>
            <a:rPr lang="ru-RU" sz="1600" kern="1200" dirty="0" smtClean="0">
              <a:latin typeface="Cambria" panose="02040503050406030204" pitchFamily="18" charset="0"/>
            </a:rPr>
            <a:t> России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054</a:t>
          </a:r>
          <a:r>
            <a:rPr lang="ru-RU" sz="1600" kern="1200" dirty="0" smtClean="0">
              <a:latin typeface="Cambria" panose="02040503050406030204" pitchFamily="18" charset="0"/>
            </a:rPr>
            <a:t> – Минкультуры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056</a:t>
          </a:r>
          <a:r>
            <a:rPr lang="ru-RU" sz="1600" kern="1200" dirty="0" smtClean="0">
              <a:latin typeface="Cambria" panose="02040503050406030204" pitchFamily="18" charset="0"/>
            </a:rPr>
            <a:t> – Минздрав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103</a:t>
          </a:r>
          <a:r>
            <a:rPr lang="ru-RU" sz="1600" kern="1200" dirty="0" smtClean="0">
              <a:latin typeface="Cambria" panose="02040503050406030204" pitchFamily="18" charset="0"/>
            </a:rPr>
            <a:t> – Минтранс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107</a:t>
          </a:r>
          <a:r>
            <a:rPr lang="ru-RU" sz="1600" kern="1200" dirty="0" smtClean="0">
              <a:latin typeface="Cambria" panose="02040503050406030204" pitchFamily="18" charset="0"/>
            </a:rPr>
            <a:t> – </a:t>
          </a:r>
          <a:r>
            <a:rPr lang="ru-RU" sz="1600" kern="1200" dirty="0" err="1" smtClean="0">
              <a:latin typeface="Cambria" panose="02040503050406030204" pitchFamily="18" charset="0"/>
            </a:rPr>
            <a:t>Росавиация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108</a:t>
          </a:r>
          <a:r>
            <a:rPr lang="ru-RU" sz="1600" kern="1200" dirty="0" smtClean="0">
              <a:latin typeface="Cambria" panose="02040503050406030204" pitchFamily="18" charset="0"/>
            </a:rPr>
            <a:t> – </a:t>
          </a:r>
          <a:r>
            <a:rPr lang="ru-RU" sz="1600" kern="1200" dirty="0" err="1" smtClean="0">
              <a:latin typeface="Cambria" panose="02040503050406030204" pitchFamily="18" charset="0"/>
            </a:rPr>
            <a:t>Росавтодор</a:t>
          </a:r>
          <a:r>
            <a:rPr lang="ru-RU" sz="1600" kern="1200" dirty="0" smtClean="0">
              <a:latin typeface="Cambria" panose="02040503050406030204" pitchFamily="18" charset="0"/>
            </a:rPr>
            <a:t> 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135</a:t>
          </a:r>
          <a:r>
            <a:rPr lang="ru-RU" sz="1600" kern="1200" dirty="0" smtClean="0">
              <a:latin typeface="Cambria" panose="02040503050406030204" pitchFamily="18" charset="0"/>
            </a:rPr>
            <a:t> – Роспечать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177</a:t>
          </a:r>
          <a:r>
            <a:rPr lang="ru-RU" sz="1600" kern="1200" dirty="0" smtClean="0">
              <a:latin typeface="Cambria" panose="02040503050406030204" pitchFamily="18" charset="0"/>
            </a:rPr>
            <a:t> – МЧС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180</a:t>
          </a:r>
          <a:r>
            <a:rPr lang="ru-RU" sz="1600" kern="1200" dirty="0" smtClean="0">
              <a:latin typeface="Cambria" panose="02040503050406030204" pitchFamily="18" charset="0"/>
            </a:rPr>
            <a:t> – </a:t>
          </a:r>
          <a:r>
            <a:rPr lang="ru-RU" sz="1600" kern="1200" dirty="0" err="1" smtClean="0">
              <a:latin typeface="Cambria" panose="02040503050406030204" pitchFamily="18" charset="0"/>
            </a:rPr>
            <a:t>Росгвардия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182</a:t>
          </a:r>
          <a:r>
            <a:rPr lang="ru-RU" sz="1600" kern="1200" dirty="0" smtClean="0">
              <a:latin typeface="Cambria" panose="02040503050406030204" pitchFamily="18" charset="0"/>
            </a:rPr>
            <a:t> – ФНС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187</a:t>
          </a:r>
          <a:r>
            <a:rPr lang="ru-RU" sz="1600" kern="1200" dirty="0" smtClean="0">
              <a:latin typeface="Cambria" panose="02040503050406030204" pitchFamily="18" charset="0"/>
            </a:rPr>
            <a:t> – Минобороны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189</a:t>
          </a:r>
          <a:r>
            <a:rPr lang="ru-RU" sz="1600" kern="1200" dirty="0" smtClean="0">
              <a:latin typeface="Cambria" panose="02040503050406030204" pitchFamily="18" charset="0"/>
            </a:rPr>
            <a:t> – ФСБ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202</a:t>
          </a:r>
          <a:r>
            <a:rPr lang="ru-RU" sz="1600" kern="1200" dirty="0" smtClean="0">
              <a:latin typeface="Cambria" panose="02040503050406030204" pitchFamily="18" charset="0"/>
            </a:rPr>
            <a:t> – ФСО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303</a:t>
          </a:r>
          <a:r>
            <a:rPr lang="ru-RU" sz="1600" kern="1200" dirty="0" smtClean="0">
              <a:latin typeface="Cambria" panose="02040503050406030204" pitchFamily="18" charset="0"/>
            </a:rPr>
            <a:t> – Управление делами Президента РФ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320</a:t>
          </a:r>
          <a:r>
            <a:rPr lang="ru-RU" sz="1600" kern="1200" dirty="0" smtClean="0">
              <a:latin typeface="Cambria" panose="02040503050406030204" pitchFamily="18" charset="0"/>
            </a:rPr>
            <a:t> – ФСИН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380</a:t>
          </a:r>
          <a:r>
            <a:rPr lang="ru-RU" sz="1600" kern="1200" dirty="0" smtClean="0">
              <a:latin typeface="Cambria" panose="02040503050406030204" pitchFamily="18" charset="0"/>
            </a:rPr>
            <a:t> – ФАДН России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725</a:t>
          </a:r>
          <a:r>
            <a:rPr lang="ru-RU" sz="1600" kern="1200" dirty="0" smtClean="0">
              <a:latin typeface="Cambria" panose="02040503050406030204" pitchFamily="18" charset="0"/>
            </a:rPr>
            <a:t> – ГК «</a:t>
          </a:r>
          <a:r>
            <a:rPr lang="ru-RU" sz="1600" kern="1200" dirty="0" err="1" smtClean="0">
              <a:latin typeface="Cambria" panose="02040503050406030204" pitchFamily="18" charset="0"/>
            </a:rPr>
            <a:t>Росатом</a:t>
          </a:r>
          <a:r>
            <a:rPr lang="ru-RU" sz="1600" kern="1200" dirty="0" smtClean="0">
              <a:latin typeface="Cambria" panose="02040503050406030204" pitchFamily="18" charset="0"/>
            </a:rPr>
            <a:t>»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730</a:t>
          </a:r>
          <a:r>
            <a:rPr lang="ru-RU" sz="1600" kern="1200" dirty="0" smtClean="0">
              <a:latin typeface="Cambria" panose="02040503050406030204" pitchFamily="18" charset="0"/>
            </a:rPr>
            <a:t> – ГК «</a:t>
          </a:r>
          <a:r>
            <a:rPr lang="ru-RU" sz="1600" kern="1200" dirty="0" err="1" smtClean="0">
              <a:latin typeface="Cambria" panose="02040503050406030204" pitchFamily="18" charset="0"/>
            </a:rPr>
            <a:t>Роскосмос</a:t>
          </a:r>
          <a:r>
            <a:rPr lang="ru-RU" sz="1600" kern="1200" dirty="0" smtClean="0">
              <a:latin typeface="Cambria" panose="02040503050406030204" pitchFamily="18" charset="0"/>
            </a:rPr>
            <a:t>»</a:t>
          </a:r>
          <a:endParaRPr lang="ru-RU" sz="1600" kern="1200" dirty="0">
            <a:latin typeface="Cambria" panose="020405030504060302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Cambria" panose="02040503050406030204" pitchFamily="18" charset="0"/>
            </a:rPr>
            <a:t>777</a:t>
          </a:r>
          <a:r>
            <a:rPr lang="ru-RU" sz="1600" kern="1200" dirty="0" smtClean="0">
              <a:latin typeface="Cambria" panose="02040503050406030204" pitchFamily="18" charset="0"/>
            </a:rPr>
            <a:t> – </a:t>
          </a:r>
          <a:r>
            <a:rPr lang="ru-RU" sz="1600" kern="1200" dirty="0" err="1" smtClean="0">
              <a:latin typeface="Cambria" panose="02040503050406030204" pitchFamily="18" charset="0"/>
            </a:rPr>
            <a:t>Минспорт</a:t>
          </a:r>
          <a:r>
            <a:rPr lang="ru-RU" sz="1600" kern="1200" dirty="0" smtClean="0">
              <a:latin typeface="Cambria" panose="02040503050406030204" pitchFamily="18" charset="0"/>
            </a:rPr>
            <a:t> России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0" y="574934"/>
        <a:ext cx="4984750" cy="50068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B30D7-9BD1-4B21-A973-57C6B8CBFE52}">
      <dsp:nvSpPr>
        <dsp:cNvPr id="0" name=""/>
        <dsp:cNvSpPr/>
      </dsp:nvSpPr>
      <dsp:spPr>
        <a:xfrm>
          <a:off x="32481" y="790253"/>
          <a:ext cx="3739187" cy="43990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A9B286-8252-4675-8823-A15994FFBF7A}">
      <dsp:nvSpPr>
        <dsp:cNvPr id="0" name=""/>
        <dsp:cNvSpPr/>
      </dsp:nvSpPr>
      <dsp:spPr>
        <a:xfrm>
          <a:off x="32481" y="955463"/>
          <a:ext cx="274694" cy="274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9B745-2132-404A-9FF4-DBBF2E117F8B}">
      <dsp:nvSpPr>
        <dsp:cNvPr id="0" name=""/>
        <dsp:cNvSpPr/>
      </dsp:nvSpPr>
      <dsp:spPr>
        <a:xfrm>
          <a:off x="21712" y="0"/>
          <a:ext cx="3739187" cy="7902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i="1" kern="1200" dirty="0" smtClean="0">
              <a:solidFill>
                <a:srgbClr val="C00000"/>
              </a:solidFill>
              <a:effectLst/>
              <a:latin typeface="Cambria" panose="02040503050406030204" pitchFamily="18" charset="0"/>
              <a:cs typeface="Arial" pitchFamily="34" charset="0"/>
            </a:rPr>
            <a:t>Заполняются отдельными ГРБС согласно списку</a:t>
          </a:r>
          <a:endParaRPr lang="ru-RU" sz="1800" b="1" i="1" kern="1200" dirty="0">
            <a:solidFill>
              <a:srgbClr val="C00000"/>
            </a:solidFill>
            <a:effectLst/>
            <a:latin typeface="Cambria" panose="02040503050406030204" pitchFamily="18" charset="0"/>
          </a:endParaRPr>
        </a:p>
      </dsp:txBody>
      <dsp:txXfrm>
        <a:off x="21712" y="0"/>
        <a:ext cx="3739187" cy="790253"/>
      </dsp:txXfrm>
    </dsp:sp>
    <dsp:sp modelId="{112813E6-066E-40D6-95A0-F8E9BA06FE2D}">
      <dsp:nvSpPr>
        <dsp:cNvPr id="0" name=""/>
        <dsp:cNvSpPr/>
      </dsp:nvSpPr>
      <dsp:spPr>
        <a:xfrm>
          <a:off x="42007" y="1533173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A3D49-4568-46B7-B0E8-3C1D29A0C1E3}">
      <dsp:nvSpPr>
        <dsp:cNvPr id="0" name=""/>
        <dsp:cNvSpPr/>
      </dsp:nvSpPr>
      <dsp:spPr>
        <a:xfrm>
          <a:off x="294224" y="1412962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расчетам по выданным авансам</a:t>
          </a:r>
          <a:endParaRPr lang="ru-RU" sz="1200" b="0" kern="1200" dirty="0" smtClean="0">
            <a:effectLst/>
            <a:latin typeface="Cambria" panose="02040503050406030204" pitchFamily="18" charset="0"/>
            <a:cs typeface="Arial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 </a:t>
          </a:r>
          <a:r>
            <a:rPr lang="ru-RU" sz="16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 smtClean="0">
              <a:effectLst/>
              <a:latin typeface="Cambria" panose="02040503050406030204" pitchFamily="18" charset="0"/>
            </a:rPr>
            <a:t>ф. 0503191)</a:t>
          </a:r>
          <a:endParaRPr lang="ru-RU" sz="1600" b="1" kern="1200" dirty="0">
            <a:effectLst/>
            <a:latin typeface="Cambria" panose="02040503050406030204" pitchFamily="18" charset="0"/>
          </a:endParaRPr>
        </a:p>
      </dsp:txBody>
      <dsp:txXfrm>
        <a:off x="294224" y="1412962"/>
        <a:ext cx="3477444" cy="1353306"/>
      </dsp:txXfrm>
    </dsp:sp>
    <dsp:sp modelId="{2395F1E3-D734-4AA8-8540-8F68BDEA7BDA}">
      <dsp:nvSpPr>
        <dsp:cNvPr id="0" name=""/>
        <dsp:cNvSpPr/>
      </dsp:nvSpPr>
      <dsp:spPr>
        <a:xfrm>
          <a:off x="42007" y="2962677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38764"/>
              <a:satOff val="-13263"/>
              <a:lumOff val="-133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BA0B0A-7DE3-4CA0-89E6-0EDA4D6FF4CC}">
      <dsp:nvSpPr>
        <dsp:cNvPr id="0" name=""/>
        <dsp:cNvSpPr/>
      </dsp:nvSpPr>
      <dsp:spPr>
        <a:xfrm>
          <a:off x="294224" y="2766268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контрактным обязательствам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 smtClean="0">
              <a:effectLst/>
              <a:latin typeface="Cambria" panose="02040503050406030204" pitchFamily="18" charset="0"/>
            </a:rPr>
            <a:t>ф. 0503192)</a:t>
          </a:r>
          <a:endParaRPr lang="ru-RU" sz="1600" b="1" kern="1200" dirty="0">
            <a:effectLst/>
            <a:latin typeface="Cambria" panose="02040503050406030204" pitchFamily="18" charset="0"/>
          </a:endParaRPr>
        </a:p>
      </dsp:txBody>
      <dsp:txXfrm>
        <a:off x="294224" y="2766268"/>
        <a:ext cx="3477444" cy="1353306"/>
      </dsp:txXfrm>
    </dsp:sp>
    <dsp:sp modelId="{F250AAF8-12A7-429A-BDF5-A0499FE4D57A}">
      <dsp:nvSpPr>
        <dsp:cNvPr id="0" name=""/>
        <dsp:cNvSpPr/>
      </dsp:nvSpPr>
      <dsp:spPr>
        <a:xfrm>
          <a:off x="42005" y="4315983"/>
          <a:ext cx="274687" cy="274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77527"/>
              <a:satOff val="-26527"/>
              <a:lumOff val="-266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3B19A-634E-403F-8BA4-143EA4192A1B}">
      <dsp:nvSpPr>
        <dsp:cNvPr id="0" name=""/>
        <dsp:cNvSpPr/>
      </dsp:nvSpPr>
      <dsp:spPr>
        <a:xfrm>
          <a:off x="294224" y="4119575"/>
          <a:ext cx="3477444" cy="1353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effectLst/>
              <a:latin typeface="Cambria" panose="02040503050406030204" pitchFamily="18" charset="0"/>
              <a:cs typeface="Arial" pitchFamily="34" charset="0"/>
            </a:rPr>
            <a:t>Расшифровка дебиторской задолженности по субсидиям организациям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(</a:t>
          </a:r>
          <a:r>
            <a:rPr lang="ru-RU" sz="1600" b="1" kern="1200" dirty="0" smtClean="0">
              <a:effectLst/>
              <a:latin typeface="Cambria" panose="02040503050406030204" pitchFamily="18" charset="0"/>
            </a:rPr>
            <a:t>ф. 0503193)</a:t>
          </a:r>
          <a:endParaRPr lang="ru-RU" sz="1600" b="1" kern="1200" dirty="0">
            <a:effectLst/>
            <a:latin typeface="Cambria" panose="02040503050406030204" pitchFamily="18" charset="0"/>
          </a:endParaRPr>
        </a:p>
      </dsp:txBody>
      <dsp:txXfrm>
        <a:off x="294224" y="4119575"/>
        <a:ext cx="3477444" cy="13533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1470C-FC53-4563-B726-7CD4C5902C76}">
      <dsp:nvSpPr>
        <dsp:cNvPr id="0" name=""/>
        <dsp:cNvSpPr/>
      </dsp:nvSpPr>
      <dsp:spPr>
        <a:xfrm>
          <a:off x="147789" y="570"/>
          <a:ext cx="2775460" cy="134657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8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Основные недостатки при представлении Сведений ф. 0503171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187229" y="40010"/>
        <a:ext cx="2696580" cy="1267698"/>
      </dsp:txXfrm>
    </dsp:sp>
    <dsp:sp modelId="{964643C7-BFCC-4E85-A371-0D2C97CE32AF}">
      <dsp:nvSpPr>
        <dsp:cNvPr id="0" name=""/>
        <dsp:cNvSpPr/>
      </dsp:nvSpPr>
      <dsp:spPr>
        <a:xfrm>
          <a:off x="425335" y="1347149"/>
          <a:ext cx="277546" cy="1009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9933"/>
              </a:lnTo>
              <a:lnTo>
                <a:pt x="277546" y="10099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8BA78-A15C-4A67-8478-8A2E839D5D3B}">
      <dsp:nvSpPr>
        <dsp:cNvPr id="0" name=""/>
        <dsp:cNvSpPr/>
      </dsp:nvSpPr>
      <dsp:spPr>
        <a:xfrm>
          <a:off x="702881" y="1683793"/>
          <a:ext cx="2154525" cy="134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/>
              <a:latin typeface="Cambria" panose="02040503050406030204" pitchFamily="18" charset="0"/>
            </a:rPr>
            <a:t>отражение </a:t>
          </a:r>
          <a:r>
            <a:rPr lang="ru-RU" sz="1800" b="1" kern="1200" dirty="0" smtClean="0">
              <a:effectLst/>
              <a:latin typeface="Cambria" panose="02040503050406030204" pitchFamily="18" charset="0"/>
            </a:rPr>
            <a:t>не </a:t>
          </a:r>
          <a:br>
            <a:rPr lang="ru-RU" sz="1800" b="1" kern="1200" dirty="0" smtClean="0">
              <a:effectLst/>
              <a:latin typeface="Cambria" panose="02040503050406030204" pitchFamily="18" charset="0"/>
            </a:rPr>
          </a:br>
          <a:r>
            <a:rPr lang="ru-RU" sz="1800" b="1" kern="1200" dirty="0" smtClean="0">
              <a:effectLst/>
              <a:latin typeface="Cambria" panose="02040503050406030204" pitchFamily="18" charset="0"/>
            </a:rPr>
            <a:t>в полном объеме </a:t>
          </a:r>
          <a:r>
            <a:rPr lang="ru-RU" sz="1800" kern="1200" dirty="0" smtClean="0">
              <a:effectLst/>
              <a:latin typeface="Cambria" panose="02040503050406030204" pitchFamily="18" charset="0"/>
            </a:rPr>
            <a:t>уставных фондов подведомственных ФГУП</a:t>
          </a:r>
          <a:endParaRPr lang="ru-RU" sz="1800" kern="1200" dirty="0">
            <a:effectLst/>
            <a:latin typeface="Cambria" panose="02040503050406030204" pitchFamily="18" charset="0"/>
          </a:endParaRPr>
        </a:p>
      </dsp:txBody>
      <dsp:txXfrm>
        <a:off x="742321" y="1723233"/>
        <a:ext cx="2075645" cy="1267698"/>
      </dsp:txXfrm>
    </dsp:sp>
    <dsp:sp modelId="{DA202873-28AB-4B69-82B3-F505E67B6C5E}">
      <dsp:nvSpPr>
        <dsp:cNvPr id="0" name=""/>
        <dsp:cNvSpPr/>
      </dsp:nvSpPr>
      <dsp:spPr>
        <a:xfrm>
          <a:off x="425335" y="1347149"/>
          <a:ext cx="277546" cy="2693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3157"/>
              </a:lnTo>
              <a:lnTo>
                <a:pt x="277546" y="26931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3687F-E1FF-4917-B4E4-90AA91070C99}">
      <dsp:nvSpPr>
        <dsp:cNvPr id="0" name=""/>
        <dsp:cNvSpPr/>
      </dsp:nvSpPr>
      <dsp:spPr>
        <a:xfrm>
          <a:off x="702881" y="3367016"/>
          <a:ext cx="2154525" cy="1346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  <a:latin typeface="Cambria" panose="02040503050406030204" pitchFamily="18" charset="0"/>
            </a:rPr>
            <a:t>несоответствие</a:t>
          </a:r>
          <a:r>
            <a:rPr lang="ru-RU" sz="1800" b="0" kern="1200" dirty="0" smtClean="0">
              <a:effectLst/>
              <a:latin typeface="Cambria" panose="02040503050406030204" pitchFamily="18" charset="0"/>
            </a:rPr>
            <a:t> количества ФГУП</a:t>
          </a:r>
          <a:br>
            <a:rPr lang="ru-RU" sz="1800" b="0" kern="1200" dirty="0" smtClean="0">
              <a:effectLst/>
              <a:latin typeface="Cambria" panose="02040503050406030204" pitchFamily="18" charset="0"/>
            </a:rPr>
          </a:br>
          <a:r>
            <a:rPr lang="ru-RU" sz="1800" b="0" kern="1200" dirty="0" smtClean="0">
              <a:effectLst/>
              <a:latin typeface="Cambria" panose="02040503050406030204" pitchFamily="18" charset="0"/>
            </a:rPr>
            <a:t>в Сведениях</a:t>
          </a:r>
          <a:br>
            <a:rPr lang="ru-RU" sz="1800" b="0" kern="1200" dirty="0" smtClean="0">
              <a:effectLst/>
              <a:latin typeface="Cambria" panose="02040503050406030204" pitchFamily="18" charset="0"/>
            </a:rPr>
          </a:br>
          <a:r>
            <a:rPr lang="ru-RU" sz="1800" b="0" kern="1200" dirty="0" smtClean="0">
              <a:effectLst/>
              <a:latin typeface="Cambria" panose="02040503050406030204" pitchFamily="18" charset="0"/>
            </a:rPr>
            <a:t>ф. 0503171 и</a:t>
          </a:r>
          <a:br>
            <a:rPr lang="ru-RU" sz="1800" b="0" kern="1200" dirty="0" smtClean="0">
              <a:effectLst/>
              <a:latin typeface="Cambria" panose="02040503050406030204" pitchFamily="18" charset="0"/>
            </a:rPr>
          </a:br>
          <a:r>
            <a:rPr lang="ru-RU" sz="1800" b="0" kern="1200" dirty="0" smtClean="0">
              <a:effectLst/>
              <a:latin typeface="Cambria" panose="02040503050406030204" pitchFamily="18" charset="0"/>
            </a:rPr>
            <a:t>ф. 0503161</a:t>
          </a:r>
          <a:endParaRPr lang="ru-RU" sz="1800" b="0" kern="1200" dirty="0">
            <a:effectLst/>
            <a:latin typeface="Cambria" panose="02040503050406030204" pitchFamily="18" charset="0"/>
          </a:endParaRPr>
        </a:p>
      </dsp:txBody>
      <dsp:txXfrm>
        <a:off x="742321" y="3406456"/>
        <a:ext cx="2075645" cy="1267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0EF10-018E-47B0-9FD5-6EDB02C5288D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F2DA-48D3-4B6D-B41B-83AA180CD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30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08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71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41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29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22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1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19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791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126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2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5" y="1122363"/>
            <a:ext cx="914281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5" y="3602038"/>
            <a:ext cx="914281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A2B4-1F12-4C56-9368-16567EB5D8F2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98B-940B-42AE-B2AE-6A9ECD63E20C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768" y="365125"/>
            <a:ext cx="2628558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096" y="365125"/>
            <a:ext cx="77332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A828-477B-40FE-9FE7-1C3181DE4C32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7879-11CB-49B1-BE18-C903B3DD2C27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3" y="1709749"/>
            <a:ext cx="1051423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3" y="4589475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94E1-53ED-4834-A6D3-8B52BE9812CD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092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E43-9DA0-40A8-9212-C60442EE3758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1" y="365129"/>
            <a:ext cx="1051423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80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80" y="2505075"/>
            <a:ext cx="51571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401" y="1681163"/>
            <a:ext cx="51825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401" y="2505075"/>
            <a:ext cx="518251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1D7B-2DFE-4A4F-8D10-1CEA702ED04F}" type="datetime1">
              <a:rPr lang="ru-RU" smtClean="0"/>
              <a:t>21.01.2019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5500-EF1F-498F-BBEE-3E54D31F5483}" type="datetime1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E626-4548-4FF4-BCC9-F93E51984612}" type="datetime1">
              <a:rPr lang="ru-RU" smtClean="0"/>
              <a:t>21.01.2019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0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5" y="987432"/>
            <a:ext cx="617139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0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234D-7165-4394-925C-CF8BC78051C2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0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5" y="987432"/>
            <a:ext cx="6171396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0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0A9C-BA20-4B6E-81E8-0A9ABBF09CB6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093" y="365129"/>
            <a:ext cx="1051423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093" y="1825625"/>
            <a:ext cx="1051423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4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D7080D-81B8-4FFB-A109-C428E9777E9E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7" y="6356362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QuickStyle" Target="../diagrams/quickStyle5.xml"/><Relationship Id="rId3" Type="http://schemas.openxmlformats.org/officeDocument/2006/relationships/notesSlide" Target="../notesSlides/notesSlide9.xml"/><Relationship Id="rId7" Type="http://schemas.openxmlformats.org/officeDocument/2006/relationships/diagramLayout" Target="../diagrams/layout4.xml"/><Relationship Id="rId12" Type="http://schemas.openxmlformats.org/officeDocument/2006/relationships/diagramLayout" Target="../diagrams/layout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Data" Target="../diagrams/data4.xml"/><Relationship Id="rId11" Type="http://schemas.openxmlformats.org/officeDocument/2006/relationships/diagramData" Target="../diagrams/data5.xml"/><Relationship Id="rId5" Type="http://schemas.openxmlformats.org/officeDocument/2006/relationships/image" Target="../media/image22.emf"/><Relationship Id="rId15" Type="http://schemas.microsoft.com/office/2007/relationships/diagramDrawing" Target="../diagrams/drawing5.xml"/><Relationship Id="rId10" Type="http://schemas.microsoft.com/office/2007/relationships/diagramDrawing" Target="../diagrams/drawing4.xml"/><Relationship Id="rId4" Type="http://schemas.openxmlformats.org/officeDocument/2006/relationships/oleObject" Target="../embeddings/Microsoft_Excel_97-2003_Worksheet1.xls"/><Relationship Id="rId9" Type="http://schemas.openxmlformats.org/officeDocument/2006/relationships/diagramColors" Target="../diagrams/colors4.xml"/><Relationship Id="rId14" Type="http://schemas.openxmlformats.org/officeDocument/2006/relationships/diagramColors" Target="../diagrams/colors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notesSlide" Target="../notesSlides/notesSlide10.xml"/><Relationship Id="rId7" Type="http://schemas.openxmlformats.org/officeDocument/2006/relationships/diagramLayout" Target="../diagrams/layout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Data" Target="../diagrams/data8.xml"/><Relationship Id="rId5" Type="http://schemas.openxmlformats.org/officeDocument/2006/relationships/image" Target="../media/image23.emf"/><Relationship Id="rId10" Type="http://schemas.microsoft.com/office/2007/relationships/diagramDrawing" Target="../diagrams/drawing8.xml"/><Relationship Id="rId4" Type="http://schemas.openxmlformats.org/officeDocument/2006/relationships/oleObject" Target="../embeddings/Microsoft_Excel_97-2003_Worksheet2.xls"/><Relationship Id="rId9" Type="http://schemas.openxmlformats.org/officeDocument/2006/relationships/diagramColors" Target="../diagrams/colors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2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image" Target="../media/image3.emf"/><Relationship Id="rId10" Type="http://schemas.microsoft.com/office/2007/relationships/diagramDrawing" Target="../diagrams/drawing1.xml"/><Relationship Id="rId4" Type="http://schemas.openxmlformats.org/officeDocument/2006/relationships/package" Target="../embeddings/Microsoft_Excel_Worksheet1.xlsx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1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137333" y="1092202"/>
            <a:ext cx="84245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2018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175363" y="4851668"/>
            <a:ext cx="6405841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Виардо Полина Владимировна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Заместитель начальника</a:t>
            </a:r>
            <a:br>
              <a:rPr lang="ru-RU" altLang="ru-RU" sz="18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18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 Отдела </a:t>
            </a:r>
            <a:r>
              <a:rPr lang="ru-RU" altLang="ru-RU" sz="18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анализа исполнения бюджетов Управления бюджетного </a:t>
            </a:r>
            <a:r>
              <a:rPr lang="ru-RU" altLang="ru-RU" sz="18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учёта </a:t>
            </a:r>
            <a:r>
              <a:rPr lang="ru-RU" altLang="ru-RU" sz="1800" dirty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и </a:t>
            </a:r>
            <a:r>
              <a:rPr lang="ru-RU" altLang="ru-RU" sz="1800" dirty="0" smtClean="0">
                <a:solidFill>
                  <a:srgbClr val="000066"/>
                </a:solidFill>
                <a:latin typeface="Cambria" panose="02040503050406030204" pitchFamily="18" charset="0"/>
                <a:cs typeface="Arial" pitchFamily="34" charset="0"/>
              </a:rPr>
              <a:t>отчетности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8889" y="1619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10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 rot="16200000">
            <a:off x="4277000" y="3797754"/>
            <a:ext cx="44095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/>
          </p:nvPr>
        </p:nvSpPr>
        <p:spPr>
          <a:xfrm rot="16200000">
            <a:off x="-1941629" y="3773643"/>
            <a:ext cx="4800000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198" y="1054683"/>
            <a:ext cx="9182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8000"/>
                </a:solidFill>
                <a:latin typeface="Cambria" panose="02040503050406030204" pitchFamily="18" charset="0"/>
              </a:rPr>
              <a:t>Раздел 3.1.  Движение материальных ценностей имущества казны  на </a:t>
            </a:r>
            <a:r>
              <a:rPr lang="ru-RU" sz="1600" b="1" dirty="0" err="1">
                <a:solidFill>
                  <a:srgbClr val="008000"/>
                </a:solidFill>
                <a:latin typeface="Cambria" panose="02040503050406030204" pitchFamily="18" charset="0"/>
              </a:rPr>
              <a:t>забалансовых</a:t>
            </a:r>
            <a:r>
              <a:rPr lang="ru-RU" sz="1600" b="1" dirty="0">
                <a:solidFill>
                  <a:srgbClr val="008000"/>
                </a:solidFill>
                <a:latin typeface="Cambria" panose="02040503050406030204" pitchFamily="18" charset="0"/>
              </a:rPr>
              <a:t> счетах 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07" y="1578430"/>
            <a:ext cx="476250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13" y="1578430"/>
            <a:ext cx="441960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Умножение 12"/>
          <p:cNvSpPr/>
          <p:nvPr/>
        </p:nvSpPr>
        <p:spPr>
          <a:xfrm>
            <a:off x="1176207" y="2612689"/>
            <a:ext cx="4210049" cy="949661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1176208" y="3562350"/>
            <a:ext cx="4210049" cy="949661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6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84959" y="6492875"/>
            <a:ext cx="2742843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b="1" smtClean="0">
                <a:latin typeface="Cambria" panose="02040503050406030204" pitchFamily="18" charset="0"/>
              </a:rPr>
              <a:pPr>
                <a:defRPr/>
              </a:pPr>
              <a:t>11</a:t>
            </a:fld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290980" y="1556705"/>
            <a:ext cx="2505383" cy="1175862"/>
          </a:xfrm>
          <a:prstGeom prst="wedgeRectCallout">
            <a:avLst>
              <a:gd name="adj1" fmla="val -1044"/>
              <a:gd name="adj2" fmla="val 9455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latin typeface="Cambria" panose="02040503050406030204" pitchFamily="18" charset="0"/>
              </a:rPr>
              <a:t>Периодичность</a:t>
            </a:r>
            <a:r>
              <a:rPr lang="ru-RU" sz="1400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января (годовая),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июля (за </a:t>
            </a:r>
            <a:r>
              <a:rPr lang="en-US" sz="1400" dirty="0">
                <a:latin typeface="Cambria" panose="02040503050406030204" pitchFamily="18" charset="0"/>
              </a:rPr>
              <a:t>I </a:t>
            </a:r>
            <a:r>
              <a:rPr lang="ru-RU" sz="1400" dirty="0">
                <a:latin typeface="Cambria" panose="02040503050406030204" pitchFamily="18" charset="0"/>
              </a:rPr>
              <a:t>полугодие), </a:t>
            </a:r>
          </a:p>
          <a:p>
            <a:pPr lvl="0"/>
            <a:r>
              <a:rPr lang="ru-RU" sz="1400" dirty="0">
                <a:latin typeface="Cambria" panose="02040503050406030204" pitchFamily="18" charset="0"/>
              </a:rPr>
              <a:t>на 1 октября (за 9 месяцев)</a:t>
            </a: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8814391" y="1244009"/>
            <a:ext cx="3240957" cy="1488558"/>
          </a:xfrm>
          <a:prstGeom prst="wedgeRectCallout">
            <a:avLst>
              <a:gd name="adj1" fmla="val 22711"/>
              <a:gd name="adj2" fmla="val 8812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latin typeface="Cambria" panose="02040503050406030204" pitchFamily="18" charset="0"/>
              </a:rPr>
              <a:t>Отражаются </a:t>
            </a:r>
            <a:r>
              <a:rPr lang="ru-RU" sz="1600" b="1" dirty="0">
                <a:latin typeface="Cambria" panose="02040503050406030204" pitchFamily="18" charset="0"/>
              </a:rPr>
              <a:t>номера счетов (КБК)</a:t>
            </a:r>
            <a:r>
              <a:rPr lang="ru-RU" sz="1600" dirty="0">
                <a:latin typeface="Cambria" panose="02040503050406030204" pitchFamily="18" charset="0"/>
              </a:rPr>
              <a:t> с учетом положений плана счетов и Приказа Минфина России №65н, действующих </a:t>
            </a:r>
            <a:r>
              <a:rPr lang="ru-RU" sz="1600" b="1" dirty="0">
                <a:latin typeface="Cambria" panose="02040503050406030204" pitchFamily="18" charset="0"/>
              </a:rPr>
              <a:t>на 2018 год</a:t>
            </a: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4232793" y="1244010"/>
            <a:ext cx="4060602" cy="1488558"/>
          </a:xfrm>
          <a:prstGeom prst="wedgeRectCallout">
            <a:avLst>
              <a:gd name="adj1" fmla="val -40995"/>
              <a:gd name="adj2" fmla="val 8359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 отчетности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 2018 год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в части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кредиторской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задолженности необходимо раскрывать показатели</a:t>
            </a:r>
          </a:p>
          <a:p>
            <a:pPr lvl="0"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по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счетам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1 401 40 000, 1 401 60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000</a:t>
            </a:r>
          </a:p>
          <a:p>
            <a:pPr lvl="0" algn="ctr"/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в разрезе КОСГУ</a:t>
            </a:r>
          </a:p>
        </p:txBody>
      </p:sp>
      <p:sp>
        <p:nvSpPr>
          <p:cNvPr id="29" name="Заголовок 2"/>
          <p:cNvSpPr txBox="1">
            <a:spLocks/>
          </p:cNvSpPr>
          <p:nvPr/>
        </p:nvSpPr>
        <p:spPr bwMode="auto">
          <a:xfrm>
            <a:off x="4366352" y="115883"/>
            <a:ext cx="7528824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по дебиторской и кредиторской задолженности (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0503169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6" y="3274829"/>
            <a:ext cx="11798423" cy="31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366352" y="115883"/>
            <a:ext cx="7528824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/>
              <a:t>Сведения по дебиторской и кредиторской задолженности (ф. 0503169)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18" y="3983243"/>
            <a:ext cx="10057091" cy="179277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88312" y="6373358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b="1" smtClean="0">
                <a:latin typeface="Cambria" panose="02040503050406030204" pitchFamily="18" charset="0"/>
              </a:rPr>
              <a:pPr>
                <a:defRPr/>
              </a:pPr>
              <a:t>12</a:t>
            </a:fld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945072" y="1980887"/>
            <a:ext cx="3421280" cy="1526246"/>
          </a:xfrm>
          <a:prstGeom prst="wedgeRectCallout">
            <a:avLst>
              <a:gd name="adj1" fmla="val 22165"/>
              <a:gd name="adj2" fmla="val 7445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Сведения по контрагентам </a:t>
            </a:r>
            <a:b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от 1 млн. руб. и более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(для 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ФНС России – 300млн. руб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для </a:t>
            </a:r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ФТС России – от 500 млн. руб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.)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796749" y="1758108"/>
            <a:ext cx="3334015" cy="1390902"/>
          </a:xfrm>
          <a:prstGeom prst="wedgeRectCallout">
            <a:avLst>
              <a:gd name="adj1" fmla="val -19234"/>
              <a:gd name="adj2" fmla="val 10803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случае, если по одному контрагенту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несколько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документов-оснований – гр. 3 и 4 заполняются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последнему</a:t>
            </a:r>
            <a:endParaRPr lang="ru-RU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8606749" y="1598620"/>
            <a:ext cx="3365511" cy="1390902"/>
          </a:xfrm>
          <a:prstGeom prst="wedgeRectCallout">
            <a:avLst>
              <a:gd name="adj1" fmla="val -16337"/>
              <a:gd name="adj2" fmla="val 11721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</a:rPr>
              <a:t>В гр. 7 и 8 отражаются код и наименование причины образования задолженности;</a:t>
            </a:r>
          </a:p>
          <a:p>
            <a:pPr lvl="0" algn="ctr"/>
            <a:r>
              <a:rPr lang="ru-RU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Детальный анализ раскрывается в тексте </a:t>
            </a:r>
            <a:r>
              <a:rPr lang="ru-RU" sz="16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ПЗ</a:t>
            </a:r>
            <a:endParaRPr lang="ru-RU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7571" y="6383991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b="1" smtClean="0">
                <a:latin typeface="Cambria" panose="02040503050406030204" pitchFamily="18" charset="0"/>
              </a:rPr>
              <a:pPr>
                <a:defRPr/>
              </a:pPr>
              <a:t>13</a:t>
            </a:fld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3934047" y="90711"/>
            <a:ext cx="8086245" cy="91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Основные недостатки при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представлении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Сведений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по дебиторской и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кредиторской задолженности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0503169)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00579369"/>
              </p:ext>
            </p:extLst>
          </p:nvPr>
        </p:nvGraphicFramePr>
        <p:xfrm>
          <a:off x="361507" y="1105786"/>
          <a:ext cx="11658785" cy="5518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87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124324" y="138022"/>
            <a:ext cx="7899331" cy="1052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eaLnBrk="0" hangingPunct="0">
              <a:lnSpc>
                <a:spcPct val="90000"/>
              </a:lnSpc>
              <a:defRPr sz="24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defRPr>
            </a:lvl1pPr>
            <a:lvl2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2pPr>
            <a:lvl3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3pPr>
            <a:lvl4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4pPr>
            <a:lvl5pPr eaLnBrk="0" hangingPunct="0">
              <a:lnSpc>
                <a:spcPct val="90000"/>
              </a:lnSpc>
              <a:defRPr sz="4400">
                <a:latin typeface="Calibri Light" pitchFamily="34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latin typeface="Calibri Light" pitchFamily="34" charset="0"/>
              </a:defRPr>
            </a:lvl9pPr>
          </a:lstStyle>
          <a:p>
            <a:r>
              <a:rPr lang="ru-RU" dirty="0"/>
              <a:t>Особенности формирования показателей по расчетам между бюджетами бюджетной </a:t>
            </a:r>
            <a:r>
              <a:rPr lang="ru-RU" dirty="0" smtClean="0"/>
              <a:t>системы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 Сведениях (ф. 0503169)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4661" y="1314798"/>
            <a:ext cx="3151514" cy="98393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r>
              <a:rPr lang="ru-RU" sz="1600" b="1" dirty="0" smtClean="0"/>
              <a:t>Остатки МБТ, подлежащие возврату </a:t>
            </a:r>
            <a:r>
              <a:rPr lang="ru-RU" sz="1600" dirty="0" smtClean="0"/>
              <a:t>отражаются: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8304765" y="1314799"/>
            <a:ext cx="3117780" cy="9839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lvl="0" algn="ctr">
              <a:defRPr sz="1200">
                <a:latin typeface="Cambria" panose="02040503050406030204" pitchFamily="18" charset="0"/>
              </a:defRPr>
            </a:lvl1pPr>
          </a:lstStyle>
          <a:p>
            <a:r>
              <a:rPr lang="ru-RU" sz="1600" b="1" dirty="0"/>
              <a:t>Остатки</a:t>
            </a:r>
            <a:r>
              <a:rPr lang="ru-RU" sz="1600" dirty="0"/>
              <a:t> </a:t>
            </a:r>
            <a:r>
              <a:rPr lang="ru-RU" sz="1600" dirty="0" smtClean="0"/>
              <a:t>МБТ, </a:t>
            </a:r>
            <a:r>
              <a:rPr lang="ru-RU" sz="1600" b="1" dirty="0" smtClean="0"/>
              <a:t>не </a:t>
            </a:r>
            <a:r>
              <a:rPr lang="ru-RU" sz="1600" b="1" dirty="0"/>
              <a:t>подлежащие возврату</a:t>
            </a:r>
            <a:r>
              <a:rPr lang="ru-RU" sz="1600" dirty="0"/>
              <a:t> отражаются: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418360"/>
              </p:ext>
            </p:extLst>
          </p:nvPr>
        </p:nvGraphicFramePr>
        <p:xfrm>
          <a:off x="4662488" y="2119313"/>
          <a:ext cx="2808287" cy="418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" name="Лист" r:id="rId4" imgW="2295590" imgH="3400380" progId="Excel.Sheet.8">
                  <p:embed/>
                </p:oleObj>
              </mc:Choice>
              <mc:Fallback>
                <p:oleObj name="Лист" r:id="rId4" imgW="2295590" imgH="3400380" progId="Excel.Sheet.8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488" y="2119313"/>
                        <a:ext cx="2808287" cy="418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33788082"/>
              </p:ext>
            </p:extLst>
          </p:nvPr>
        </p:nvGraphicFramePr>
        <p:xfrm>
          <a:off x="152400" y="2428874"/>
          <a:ext cx="432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1035254378"/>
              </p:ext>
            </p:extLst>
          </p:nvPr>
        </p:nvGraphicFramePr>
        <p:xfrm>
          <a:off x="7703655" y="2390776"/>
          <a:ext cx="432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7571" y="6492875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b="1">
                <a:latin typeface="Cambria" panose="02040503050406030204" pitchFamily="18" charset="0"/>
              </a:rPr>
              <a:pPr/>
              <a:t>14</a:t>
            </a:fld>
            <a:endParaRPr lang="ru-RU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47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110233" y="219076"/>
            <a:ext cx="7918278" cy="69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Дополнительные сведения о дебиторской задолженности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447570" y="6373075"/>
            <a:ext cx="2742843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15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53164852"/>
              </p:ext>
            </p:extLst>
          </p:nvPr>
        </p:nvGraphicFramePr>
        <p:xfrm>
          <a:off x="6744718" y="981075"/>
          <a:ext cx="4984750" cy="569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4105946594"/>
              </p:ext>
            </p:extLst>
          </p:nvPr>
        </p:nvGraphicFramePr>
        <p:xfrm>
          <a:off x="1127002" y="1213982"/>
          <a:ext cx="3804151" cy="547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9" name="Стрелка вправо 38"/>
          <p:cNvSpPr/>
          <p:nvPr/>
        </p:nvSpPr>
        <p:spPr>
          <a:xfrm>
            <a:off x="5142995" y="1065451"/>
            <a:ext cx="1432024" cy="771525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Shape 385"/>
          <p:cNvGrpSpPr/>
          <p:nvPr/>
        </p:nvGrpSpPr>
        <p:grpSpPr>
          <a:xfrm>
            <a:off x="1246592" y="2702214"/>
            <a:ext cx="305136" cy="265876"/>
            <a:chOff x="2594325" y="1627175"/>
            <a:chExt cx="440850" cy="440850"/>
          </a:xfrm>
        </p:grpSpPr>
        <p:sp>
          <p:nvSpPr>
            <p:cNvPr id="4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4" name="Shape 385"/>
          <p:cNvGrpSpPr/>
          <p:nvPr/>
        </p:nvGrpSpPr>
        <p:grpSpPr>
          <a:xfrm>
            <a:off x="1202808" y="5524405"/>
            <a:ext cx="305136" cy="265876"/>
            <a:chOff x="2594325" y="1627175"/>
            <a:chExt cx="440850" cy="440850"/>
          </a:xfrm>
        </p:grpSpPr>
        <p:sp>
          <p:nvSpPr>
            <p:cNvPr id="4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8" name="Shape 385"/>
          <p:cNvGrpSpPr/>
          <p:nvPr/>
        </p:nvGrpSpPr>
        <p:grpSpPr>
          <a:xfrm>
            <a:off x="1194612" y="4164899"/>
            <a:ext cx="305136" cy="265876"/>
            <a:chOff x="2594325" y="1627175"/>
            <a:chExt cx="440850" cy="440850"/>
          </a:xfrm>
        </p:grpSpPr>
        <p:sp>
          <p:nvSpPr>
            <p:cNvPr id="4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4613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50633"/>
              </p:ext>
            </p:extLst>
          </p:nvPr>
        </p:nvGraphicFramePr>
        <p:xfrm>
          <a:off x="3157869" y="3154715"/>
          <a:ext cx="8990013" cy="2646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5" name="Лист" r:id="rId4" imgW="12229999" imgH="3600450" progId="Excel.Sheet.8">
                  <p:embed/>
                </p:oleObj>
              </mc:Choice>
              <mc:Fallback>
                <p:oleObj name="Лист" r:id="rId4" imgW="12229999" imgH="360045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57869" y="3154715"/>
                        <a:ext cx="8990013" cy="2646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2756" y="112143"/>
            <a:ext cx="8164617" cy="104038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ф. 0503171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41889" y="6465890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16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4479301" y="1429481"/>
            <a:ext cx="2083283" cy="1065402"/>
          </a:xfrm>
          <a:prstGeom prst="wedgeRoundRectCallout">
            <a:avLst>
              <a:gd name="adj1" fmla="val 27751"/>
              <a:gd name="adj2" fmla="val 106584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Cambria" panose="02040503050406030204" pitchFamily="18" charset="0"/>
              </a:rPr>
              <a:t>Сведения</a:t>
            </a:r>
            <a:br>
              <a:rPr lang="ru-RU" sz="1400" dirty="0">
                <a:latin typeface="Cambria" panose="02040503050406030204" pitchFamily="18" charset="0"/>
              </a:rPr>
            </a:br>
            <a:r>
              <a:rPr lang="ru-RU" sz="1400" dirty="0">
                <a:latin typeface="Cambria" panose="02040503050406030204" pitchFamily="18" charset="0"/>
              </a:rPr>
              <a:t>по </a:t>
            </a:r>
            <a:r>
              <a:rPr lang="ru-RU" sz="1400" b="1" dirty="0">
                <a:latin typeface="Cambria" panose="02040503050406030204" pitchFamily="18" charset="0"/>
              </a:rPr>
              <a:t>сч.204 </a:t>
            </a:r>
            <a:r>
              <a:rPr lang="ru-RU" sz="1400" b="1" dirty="0" smtClean="0">
                <a:latin typeface="Cambria" panose="02040503050406030204" pitchFamily="18" charset="0"/>
              </a:rPr>
              <a:t>32, </a:t>
            </a:r>
            <a:r>
              <a:rPr lang="ru-RU" sz="1400" b="1" dirty="0">
                <a:latin typeface="Cambria" panose="02040503050406030204" pitchFamily="18" charset="0"/>
              </a:rPr>
              <a:t>215 32 детализируются по </a:t>
            </a:r>
            <a:r>
              <a:rPr lang="ru-RU" sz="1400" b="1" dirty="0" smtClean="0">
                <a:latin typeface="Cambria" panose="02040503050406030204" pitchFamily="18" charset="0"/>
              </a:rPr>
              <a:t>учреждениям</a:t>
            </a:r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6909509" y="1429481"/>
            <a:ext cx="2354273" cy="1140012"/>
          </a:xfrm>
          <a:prstGeom prst="wedgeRoundRectCallout">
            <a:avLst>
              <a:gd name="adj1" fmla="val -15048"/>
              <a:gd name="adj2" fmla="val 9521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Cambria" panose="02040503050406030204" pitchFamily="18" charset="0"/>
              </a:rPr>
              <a:t>Сведения по </a:t>
            </a:r>
            <a:r>
              <a:rPr lang="ru-RU" sz="1400" b="1" dirty="0" err="1" smtClean="0">
                <a:latin typeface="Cambria" panose="02040503050406030204" pitchFamily="18" charset="0"/>
              </a:rPr>
              <a:t>сч</a:t>
            </a:r>
            <a:r>
              <a:rPr lang="ru-RU" sz="1400" b="1" dirty="0" smtClean="0">
                <a:latin typeface="Cambria" panose="02040503050406030204" pitchFamily="18" charset="0"/>
              </a:rPr>
              <a:t>. 204 33</a:t>
            </a:r>
            <a:r>
              <a:rPr lang="ru-RU" sz="1400" b="1" dirty="0">
                <a:latin typeface="Cambria" panose="02040503050406030204" pitchFamily="18" charset="0"/>
              </a:rPr>
              <a:t>, </a:t>
            </a:r>
            <a:r>
              <a:rPr lang="ru-RU" sz="1400" b="1" dirty="0" smtClean="0">
                <a:latin typeface="Cambria" panose="02040503050406030204" pitchFamily="18" charset="0"/>
              </a:rPr>
              <a:t>215 33 </a:t>
            </a:r>
            <a:r>
              <a:rPr lang="ru-RU" sz="1400" dirty="0">
                <a:latin typeface="Cambria" panose="02040503050406030204" pitchFamily="18" charset="0"/>
              </a:rPr>
              <a:t>отражаются одной строкой</a:t>
            </a:r>
            <a:r>
              <a:rPr lang="ru-RU" sz="1400" b="1" dirty="0">
                <a:latin typeface="Cambria" panose="02040503050406030204" pitchFamily="18" charset="0"/>
              </a:rPr>
              <a:t> без детализации по </a:t>
            </a:r>
            <a:r>
              <a:rPr lang="ru-RU" sz="1400" b="1" dirty="0" smtClean="0">
                <a:latin typeface="Cambria" panose="02040503050406030204" pitchFamily="18" charset="0"/>
              </a:rPr>
              <a:t>учреждениям</a:t>
            </a:r>
            <a:endParaRPr lang="ru-RU" sz="1400" dirty="0">
              <a:latin typeface="Cambria" panose="02040503050406030204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9431079" y="1429481"/>
            <a:ext cx="2402958" cy="1024668"/>
          </a:xfrm>
          <a:prstGeom prst="wedgeRoundRectCallout">
            <a:avLst>
              <a:gd name="adj1" fmla="val 30477"/>
              <a:gd name="adj2" fmla="val 11576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В </a:t>
            </a:r>
            <a:r>
              <a:rPr lang="ru-RU" sz="1400" b="1" dirty="0">
                <a:latin typeface="Cambria" panose="02040503050406030204" pitchFamily="18" charset="0"/>
              </a:rPr>
              <a:t>гр. 5 </a:t>
            </a:r>
            <a:r>
              <a:rPr lang="ru-RU" sz="1400" dirty="0">
                <a:latin typeface="Cambria" panose="02040503050406030204" pitchFamily="18" charset="0"/>
              </a:rPr>
              <a:t>указывается </a:t>
            </a:r>
            <a:r>
              <a:rPr lang="ru-RU" sz="1400" b="1" dirty="0" smtClean="0">
                <a:latin typeface="Cambria" panose="02040503050406030204" pitchFamily="18" charset="0"/>
              </a:rPr>
              <a:t>ИНН эмитента</a:t>
            </a:r>
            <a:r>
              <a:rPr lang="ru-RU" sz="1400" dirty="0" smtClean="0">
                <a:latin typeface="Cambria" panose="02040503050406030204" pitchFamily="18" charset="0"/>
              </a:rPr>
              <a:t>/ОКСМ для эмитентов иностранных государств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123092584"/>
              </p:ext>
            </p:extLst>
          </p:nvPr>
        </p:nvGraphicFramePr>
        <p:xfrm>
          <a:off x="161259" y="1686633"/>
          <a:ext cx="3071039" cy="4714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0356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79"/>
          <p:cNvSpPr txBox="1">
            <a:spLocks/>
          </p:cNvSpPr>
          <p:nvPr/>
        </p:nvSpPr>
        <p:spPr bwMode="auto">
          <a:xfrm>
            <a:off x="855022" y="3733800"/>
            <a:ext cx="10429575" cy="219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4" tIns="121894" rIns="121894" bIns="121894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6500" b="1" dirty="0" smtClean="0">
                <a:latin typeface="Cambria" panose="02040503050406030204" pitchFamily="18" charset="0"/>
              </a:rPr>
              <a:t>Успешной сдачи отчетности за 2018 год!</a:t>
            </a:r>
            <a:endParaRPr lang="en" sz="6500" b="1" dirty="0">
              <a:latin typeface="Cambria" panose="02040503050406030204" pitchFamily="18" charset="0"/>
            </a:endParaRPr>
          </a:p>
        </p:txBody>
      </p:sp>
      <p:pic>
        <p:nvPicPr>
          <p:cNvPr id="7" name="Picture 1" descr="C:\Users\3479\Desktop\ФСС_Изменения в отчетности\картинки\242-300x2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05" y="452253"/>
            <a:ext cx="4154522" cy="311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8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306465"/>
              </p:ext>
            </p:extLst>
          </p:nvPr>
        </p:nvGraphicFramePr>
        <p:xfrm>
          <a:off x="4496294" y="823367"/>
          <a:ext cx="7334733" cy="5762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name="Лист" r:id="rId4" imgW="9372532" imgH="7362900" progId="Excel.Sheet.12">
                  <p:embed/>
                </p:oleObj>
              </mc:Choice>
              <mc:Fallback>
                <p:oleObj name="Лист" r:id="rId4" imgW="9372532" imgH="7362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6294" y="823367"/>
                        <a:ext cx="7334733" cy="5762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2783" y="136530"/>
            <a:ext cx="7951401" cy="622597"/>
          </a:xfrm>
        </p:spPr>
        <p:txBody>
          <a:bodyPr/>
          <a:lstStyle/>
          <a:p>
            <a:pPr lvl="0" algn="r">
              <a:defRPr/>
            </a:pP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активов</a:t>
            </a:r>
            <a:b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0503168)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6" name="Номер слайда 5"/>
          <p:cNvSpPr txBox="1">
            <a:spLocks/>
          </p:cNvSpPr>
          <p:nvPr/>
        </p:nvSpPr>
        <p:spPr>
          <a:xfrm>
            <a:off x="10471106" y="6482038"/>
            <a:ext cx="15574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B71FCD68-0AFD-4048-852E-53B764BC6EED}" type="slidenum">
              <a:rPr lang="ru-RU" sz="1400" b="1" smtClean="0">
                <a:latin typeface="Cambria" panose="02040503050406030204" pitchFamily="18" charset="0"/>
              </a:rPr>
              <a:pPr/>
              <a:t>2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17" name="Выноска со стрелкой влево 16"/>
          <p:cNvSpPr/>
          <p:nvPr/>
        </p:nvSpPr>
        <p:spPr>
          <a:xfrm>
            <a:off x="7616300" y="2673831"/>
            <a:ext cx="3946259" cy="26289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264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Добавлены разделы </a:t>
            </a:r>
            <a:r>
              <a:rPr lang="ru-RU" sz="1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«Обесценение»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ambria" panose="02040503050406030204" pitchFamily="18" charset="0"/>
              </a:rPr>
              <a:t>«Права пользования активами», 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«Амортизация прав пользования активами».</a:t>
            </a:r>
          </a:p>
          <a:p>
            <a:pPr algn="ctr"/>
            <a:endParaRPr lang="ru-RU" sz="1400" dirty="0" smtClean="0">
              <a:latin typeface="Cambria" panose="02040503050406030204" pitchFamily="18" charset="0"/>
            </a:endParaRP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Добавлена детализация в разделах: </a:t>
            </a:r>
          </a:p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«Вложения в …», </a:t>
            </a:r>
          </a:p>
          <a:p>
            <a:pPr algn="ctr"/>
            <a:r>
              <a:rPr lang="ru-RU" sz="1400" dirty="0" smtClean="0">
                <a:latin typeface="Cambria" panose="02040503050406030204" pitchFamily="18" charset="0"/>
              </a:rPr>
              <a:t>«Основные средства в пути»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629117852"/>
              </p:ext>
            </p:extLst>
          </p:nvPr>
        </p:nvGraphicFramePr>
        <p:xfrm>
          <a:off x="533400" y="2197375"/>
          <a:ext cx="3752850" cy="4355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1286540" y="1030695"/>
            <a:ext cx="3147238" cy="1095818"/>
          </a:xfrm>
          <a:prstGeom prst="wedgeRectCallout">
            <a:avLst>
              <a:gd name="adj1" fmla="val 52372"/>
              <a:gd name="adj2" fmla="val -6460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40" dirty="0" smtClean="0">
                <a:latin typeface="Cambria" panose="02040503050406030204" pitchFamily="18" charset="0"/>
              </a:rPr>
              <a:t>Сведения представляются:</a:t>
            </a:r>
            <a:endParaRPr lang="ru-RU" sz="1240" dirty="0">
              <a:latin typeface="Cambria" panose="02040503050406030204" pitchFamily="18" charset="0"/>
            </a:endParaRPr>
          </a:p>
          <a:p>
            <a:pPr lvl="0"/>
            <a:r>
              <a:rPr lang="ru-RU" sz="1240" b="1" dirty="0" smtClean="0">
                <a:latin typeface="Cambria" panose="02040503050406030204" pitchFamily="18" charset="0"/>
              </a:rPr>
              <a:t> - по имуществу,  </a:t>
            </a:r>
            <a:r>
              <a:rPr lang="ru-RU" sz="1240" b="1" dirty="0">
                <a:latin typeface="Cambria" panose="02040503050406030204" pitchFamily="18" charset="0"/>
              </a:rPr>
              <a:t>закрепленному в оперативное управление</a:t>
            </a:r>
            <a:r>
              <a:rPr lang="ru-RU" sz="1240" dirty="0" smtClean="0">
                <a:latin typeface="Cambria" panose="02040503050406030204" pitchFamily="18" charset="0"/>
              </a:rPr>
              <a:t> </a:t>
            </a:r>
            <a:r>
              <a:rPr lang="ru-RU" sz="1240" dirty="0">
                <a:latin typeface="Cambria" panose="02040503050406030204" pitchFamily="18" charset="0"/>
              </a:rPr>
              <a:t>(</a:t>
            </a:r>
            <a:r>
              <a:rPr lang="ru-RU" sz="1240" i="1" dirty="0">
                <a:latin typeface="Cambria" panose="02040503050406030204" pitchFamily="18" charset="0"/>
              </a:rPr>
              <a:t>раздел 1 и 3)</a:t>
            </a:r>
            <a:endParaRPr lang="ru-RU" sz="1240" b="1" i="1" dirty="0">
              <a:latin typeface="Cambria" panose="02040503050406030204" pitchFamily="18" charset="0"/>
            </a:endParaRPr>
          </a:p>
          <a:p>
            <a:r>
              <a:rPr lang="ru-RU" sz="1240" b="1" dirty="0" smtClean="0">
                <a:latin typeface="Cambria" panose="02040503050406030204" pitchFamily="18" charset="0"/>
              </a:rPr>
              <a:t>- по </a:t>
            </a:r>
            <a:r>
              <a:rPr lang="ru-RU" sz="1240" b="1" dirty="0">
                <a:latin typeface="Cambria" panose="02040503050406030204" pitchFamily="18" charset="0"/>
              </a:rPr>
              <a:t>имуществу </a:t>
            </a:r>
            <a:r>
              <a:rPr lang="ru-RU" sz="1240" b="1" dirty="0" smtClean="0">
                <a:latin typeface="Cambria" panose="02040503050406030204" pitchFamily="18" charset="0"/>
              </a:rPr>
              <a:t>казны </a:t>
            </a:r>
            <a:r>
              <a:rPr lang="ru-RU" sz="1240" dirty="0" smtClean="0">
                <a:latin typeface="Cambria" panose="02040503050406030204" pitchFamily="18" charset="0"/>
              </a:rPr>
              <a:t>(</a:t>
            </a:r>
            <a:r>
              <a:rPr lang="ru-RU" sz="1240" i="1" dirty="0" smtClean="0">
                <a:latin typeface="Cambria" panose="02040503050406030204" pitchFamily="18" charset="0"/>
              </a:rPr>
              <a:t>раздел 2 и 3.1.)</a:t>
            </a:r>
            <a:endParaRPr lang="ru-RU" sz="124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51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028" y="2381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92928" y="1247775"/>
            <a:ext cx="4428572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3924" y="1381126"/>
            <a:ext cx="4770335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17" y="6445435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3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 rot="10800000">
            <a:off x="5425187" y="4029721"/>
            <a:ext cx="1628510" cy="1557331"/>
            <a:chOff x="4812107" y="3963961"/>
            <a:chExt cx="1028791" cy="1331625"/>
          </a:xfrm>
        </p:grpSpPr>
        <p:sp>
          <p:nvSpPr>
            <p:cNvPr id="11" name="Стрелка вправо 10"/>
            <p:cNvSpPr/>
            <p:nvPr/>
          </p:nvSpPr>
          <p:spPr>
            <a:xfrm flipH="1">
              <a:off x="4812107" y="4967878"/>
              <a:ext cx="536791" cy="327708"/>
            </a:xfrm>
            <a:prstGeom prst="rightArrow">
              <a:avLst>
                <a:gd name="adj1" fmla="val 50000"/>
                <a:gd name="adj2" fmla="val 50663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люс 12"/>
            <p:cNvSpPr/>
            <p:nvPr/>
          </p:nvSpPr>
          <p:spPr>
            <a:xfrm>
              <a:off x="5516898" y="4969732"/>
              <a:ext cx="324000" cy="324000"/>
            </a:xfrm>
            <a:prstGeom prst="mathPlu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право 17"/>
            <p:cNvSpPr/>
            <p:nvPr/>
          </p:nvSpPr>
          <p:spPr>
            <a:xfrm flipH="1">
              <a:off x="4980712" y="3963961"/>
              <a:ext cx="695555" cy="327708"/>
            </a:xfrm>
            <a:prstGeom prst="rightArrow">
              <a:avLst>
                <a:gd name="adj1" fmla="val 50000"/>
                <a:gd name="adj2" fmla="val 50663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326278" y="1882196"/>
            <a:ext cx="4428572" cy="3876191"/>
            <a:chOff x="249238" y="1987549"/>
            <a:chExt cx="3858781" cy="3876191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238" y="1987549"/>
              <a:ext cx="3858781" cy="3876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Блок-схема: альтернативный процесс 14"/>
            <p:cNvSpPr/>
            <p:nvPr/>
          </p:nvSpPr>
          <p:spPr>
            <a:xfrm>
              <a:off x="2178628" y="5373538"/>
              <a:ext cx="714734" cy="254483"/>
            </a:xfrm>
            <a:prstGeom prst="flowChartAlternateProcess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альтернативный процесс 23"/>
            <p:cNvSpPr/>
            <p:nvPr/>
          </p:nvSpPr>
          <p:spPr>
            <a:xfrm>
              <a:off x="2178627" y="4388918"/>
              <a:ext cx="714735" cy="254483"/>
            </a:xfrm>
            <a:prstGeom prst="flowChartAlternateProcess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58134" y="1882197"/>
            <a:ext cx="5136984" cy="3876191"/>
            <a:chOff x="5620053" y="1987550"/>
            <a:chExt cx="4476046" cy="3876191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518" y="1987550"/>
              <a:ext cx="4165823" cy="3876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Умножение 13"/>
            <p:cNvSpPr/>
            <p:nvPr/>
          </p:nvSpPr>
          <p:spPr>
            <a:xfrm>
              <a:off x="5620053" y="5317925"/>
              <a:ext cx="1347676" cy="419101"/>
            </a:xfrm>
            <a:prstGeom prst="mathMultiply">
              <a:avLst/>
            </a:prstGeom>
            <a:solidFill>
              <a:srgbClr val="FF0000">
                <a:alpha val="37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Умножение 19"/>
            <p:cNvSpPr/>
            <p:nvPr/>
          </p:nvSpPr>
          <p:spPr>
            <a:xfrm>
              <a:off x="8748423" y="5298158"/>
              <a:ext cx="1347676" cy="419101"/>
            </a:xfrm>
            <a:prstGeom prst="mathMultiply">
              <a:avLst/>
            </a:prstGeom>
            <a:solidFill>
              <a:srgbClr val="FF0000">
                <a:alpha val="37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альтернативный процесс 21"/>
            <p:cNvSpPr/>
            <p:nvPr/>
          </p:nvSpPr>
          <p:spPr>
            <a:xfrm>
              <a:off x="7625954" y="5373539"/>
              <a:ext cx="731610" cy="254483"/>
            </a:xfrm>
            <a:prstGeom prst="flowChartAlternateProcess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альтернативный процесс 22"/>
            <p:cNvSpPr/>
            <p:nvPr/>
          </p:nvSpPr>
          <p:spPr>
            <a:xfrm>
              <a:off x="7625955" y="4388920"/>
              <a:ext cx="731610" cy="254484"/>
            </a:xfrm>
            <a:prstGeom prst="flowChartAlternateProcess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819150" y="6106880"/>
            <a:ext cx="10935700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ambria" panose="02040503050406030204" pitchFamily="18" charset="0"/>
              </a:rPr>
              <a:t>стр. 010 «Основные средства» ф. 0503168 = стр. 010 </a:t>
            </a:r>
            <a:r>
              <a:rPr lang="ru-RU" sz="1600" b="1" dirty="0" smtClean="0">
                <a:latin typeface="Cambria" panose="02040503050406030204" pitchFamily="18" charset="0"/>
              </a:rPr>
              <a:t>«</a:t>
            </a:r>
            <a:r>
              <a:rPr lang="ru-RU" sz="1400" b="1" dirty="0" smtClean="0">
                <a:latin typeface="Cambria" panose="02040503050406030204" pitchFamily="18" charset="0"/>
              </a:rPr>
              <a:t>Балансовая стоимость Основных средств</a:t>
            </a:r>
            <a:r>
              <a:rPr lang="ru-RU" sz="1600" b="1" dirty="0" smtClean="0">
                <a:latin typeface="Cambria" panose="02040503050406030204" pitchFamily="18" charset="0"/>
              </a:rPr>
              <a:t>» </a:t>
            </a:r>
            <a:r>
              <a:rPr lang="ru-RU" sz="1600" b="1" dirty="0">
                <a:latin typeface="Cambria" panose="02040503050406030204" pitchFamily="18" charset="0"/>
              </a:rPr>
              <a:t>ф. 0503130</a:t>
            </a:r>
          </a:p>
        </p:txBody>
      </p:sp>
      <p:sp>
        <p:nvSpPr>
          <p:cNvPr id="54" name="Shape 393"/>
          <p:cNvSpPr/>
          <p:nvPr/>
        </p:nvSpPr>
        <p:spPr>
          <a:xfrm>
            <a:off x="7053697" y="3523604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393"/>
          <p:cNvSpPr/>
          <p:nvPr/>
        </p:nvSpPr>
        <p:spPr>
          <a:xfrm>
            <a:off x="455477" y="6150157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811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028" y="2381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4106" y="1352550"/>
            <a:ext cx="4428524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95149" y="1400176"/>
            <a:ext cx="4761905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4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322" y="1944877"/>
            <a:ext cx="4419048" cy="363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49" y="1994356"/>
            <a:ext cx="4761905" cy="363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Стрелка вправо 20"/>
          <p:cNvSpPr/>
          <p:nvPr/>
        </p:nvSpPr>
        <p:spPr>
          <a:xfrm rot="10558017" flipH="1">
            <a:off x="5686032" y="3653292"/>
            <a:ext cx="880156" cy="479482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5057054" y="3796006"/>
            <a:ext cx="360000" cy="360000"/>
          </a:xfrm>
          <a:prstGeom prst="math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0800000" flipH="1">
            <a:off x="5419939" y="4969005"/>
            <a:ext cx="1062266" cy="470497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множение 27"/>
          <p:cNvSpPr/>
          <p:nvPr/>
        </p:nvSpPr>
        <p:spPr>
          <a:xfrm>
            <a:off x="495302" y="5098714"/>
            <a:ext cx="1546675" cy="419101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множение 28"/>
          <p:cNvSpPr/>
          <p:nvPr/>
        </p:nvSpPr>
        <p:spPr>
          <a:xfrm>
            <a:off x="3870379" y="5075749"/>
            <a:ext cx="1546675" cy="419101"/>
          </a:xfrm>
          <a:prstGeom prst="mathMultiply">
            <a:avLst/>
          </a:pr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2504674" y="5158059"/>
            <a:ext cx="825122" cy="254483"/>
          </a:xfrm>
          <a:prstGeom prst="flowChartAlternate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9068368" y="5098714"/>
            <a:ext cx="819510" cy="246312"/>
          </a:xfrm>
          <a:prstGeom prst="flowChartAlternateProcess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82472" y="6001428"/>
            <a:ext cx="11487276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latin typeface="Cambria" panose="02040503050406030204" pitchFamily="18" charset="0"/>
              </a:rPr>
              <a:t>с</a:t>
            </a:r>
            <a:r>
              <a:rPr lang="ru-RU" sz="2000" b="1" dirty="0" smtClean="0">
                <a:latin typeface="Cambria" panose="02040503050406030204" pitchFamily="18" charset="0"/>
              </a:rPr>
              <a:t>тр. 050</a:t>
            </a:r>
            <a:r>
              <a:rPr lang="ru-RU" sz="2000" dirty="0" smtClean="0">
                <a:latin typeface="Cambria" panose="02040503050406030204" pitchFamily="18" charset="0"/>
              </a:rPr>
              <a:t> «Амортизация ОС» ф. </a:t>
            </a:r>
            <a:r>
              <a:rPr lang="ru-RU" sz="2000" b="1" dirty="0">
                <a:latin typeface="Cambria" panose="02040503050406030204" pitchFamily="18" charset="0"/>
              </a:rPr>
              <a:t>0503168</a:t>
            </a:r>
            <a:r>
              <a:rPr lang="ru-RU" sz="2000" dirty="0">
                <a:latin typeface="Cambria" panose="02040503050406030204" pitchFamily="18" charset="0"/>
              </a:rPr>
              <a:t> = </a:t>
            </a:r>
            <a:r>
              <a:rPr lang="ru-RU" sz="2000" b="1" dirty="0" smtClean="0">
                <a:latin typeface="Cambria" panose="02040503050406030204" pitchFamily="18" charset="0"/>
              </a:rPr>
              <a:t>стр. 021</a:t>
            </a:r>
            <a:r>
              <a:rPr lang="ru-RU" sz="2000" dirty="0" smtClean="0">
                <a:latin typeface="Cambria" panose="02040503050406030204" pitchFamily="18" charset="0"/>
              </a:rPr>
              <a:t> «Амортизация ОС» ф. </a:t>
            </a:r>
            <a:r>
              <a:rPr lang="ru-RU" sz="2000" b="1" dirty="0" smtClean="0">
                <a:latin typeface="Cambria" panose="02040503050406030204" pitchFamily="18" charset="0"/>
              </a:rPr>
              <a:t>0503130</a:t>
            </a:r>
            <a:endParaRPr lang="ru-RU" sz="2000" b="1" dirty="0">
              <a:latin typeface="Cambria" panose="02040503050406030204" pitchFamily="18" charset="0"/>
            </a:endParaRPr>
          </a:p>
        </p:txBody>
      </p:sp>
      <p:sp>
        <p:nvSpPr>
          <p:cNvPr id="17" name="Shape 393"/>
          <p:cNvSpPr/>
          <p:nvPr/>
        </p:nvSpPr>
        <p:spPr>
          <a:xfrm>
            <a:off x="6581960" y="3222482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393"/>
          <p:cNvSpPr/>
          <p:nvPr/>
        </p:nvSpPr>
        <p:spPr>
          <a:xfrm>
            <a:off x="69192" y="6075483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172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028" y="2381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21687" y="1011917"/>
            <a:ext cx="5157116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5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>
          <a:xfrm>
            <a:off x="669121" y="1254126"/>
            <a:ext cx="5157116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Баланс ф. 0503130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723" y="1414988"/>
            <a:ext cx="4447619" cy="526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Стрелка вправо 22"/>
          <p:cNvSpPr/>
          <p:nvPr/>
        </p:nvSpPr>
        <p:spPr>
          <a:xfrm rot="9705449" flipH="1">
            <a:off x="6162199" y="2825088"/>
            <a:ext cx="710644" cy="455913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671" y="4865773"/>
            <a:ext cx="5534026" cy="18774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endParaRPr lang="ru-RU" sz="1600" b="1" dirty="0" smtClean="0">
              <a:latin typeface="Cambria" panose="02040503050406030204" pitchFamily="18" charset="0"/>
            </a:endParaRPr>
          </a:p>
          <a:p>
            <a:pPr lvl="0" algn="ctr"/>
            <a:r>
              <a:rPr lang="ru-RU" sz="1600" b="1" dirty="0">
                <a:latin typeface="Cambria" panose="02040503050406030204" pitchFamily="18" charset="0"/>
              </a:rPr>
              <a:t>стр. 020 </a:t>
            </a:r>
            <a:r>
              <a:rPr lang="ru-RU" sz="1600" dirty="0">
                <a:latin typeface="Cambria" panose="02040503050406030204" pitchFamily="18" charset="0"/>
              </a:rPr>
              <a:t>«Уменьшение стоимости </a:t>
            </a:r>
            <a:r>
              <a:rPr lang="ru-RU" sz="1600" dirty="0" smtClean="0">
                <a:latin typeface="Cambria" panose="02040503050406030204" pitchFamily="18" charset="0"/>
              </a:rPr>
              <a:t>ОС» </a:t>
            </a:r>
            <a:r>
              <a:rPr lang="ru-RU" sz="1600" dirty="0">
                <a:latin typeface="Cambria" panose="02040503050406030204" pitchFamily="18" charset="0"/>
              </a:rPr>
              <a:t>ф. </a:t>
            </a:r>
            <a:r>
              <a:rPr lang="ru-RU" sz="1600" b="1" dirty="0" smtClean="0">
                <a:latin typeface="Cambria" panose="02040503050406030204" pitchFamily="18" charset="0"/>
              </a:rPr>
              <a:t>0503130</a:t>
            </a:r>
          </a:p>
          <a:p>
            <a:pPr lvl="0" algn="ctr"/>
            <a:r>
              <a:rPr lang="ru-RU" b="1" dirty="0" smtClean="0">
                <a:latin typeface="Cambria" panose="02040503050406030204" pitchFamily="18" charset="0"/>
              </a:rPr>
              <a:t>=</a:t>
            </a:r>
          </a:p>
          <a:p>
            <a:pPr lvl="0" algn="ctr"/>
            <a:r>
              <a:rPr lang="ru-RU" sz="1600" b="1" dirty="0">
                <a:latin typeface="Cambria" panose="02040503050406030204" pitchFamily="18" charset="0"/>
              </a:rPr>
              <a:t>стр. 021</a:t>
            </a:r>
            <a:r>
              <a:rPr lang="ru-RU" sz="1600" dirty="0">
                <a:latin typeface="Cambria" panose="02040503050406030204" pitchFamily="18" charset="0"/>
              </a:rPr>
              <a:t> «Амортизация основных средств» ф. </a:t>
            </a:r>
            <a:r>
              <a:rPr lang="ru-RU" sz="1600" b="1" dirty="0" smtClean="0">
                <a:latin typeface="Cambria" panose="02040503050406030204" pitchFamily="18" charset="0"/>
              </a:rPr>
              <a:t>0503130</a:t>
            </a:r>
          </a:p>
          <a:p>
            <a:pPr lvl="0" algn="ctr"/>
            <a:r>
              <a:rPr lang="ru-RU" b="1" dirty="0" smtClean="0">
                <a:latin typeface="Cambria" panose="02040503050406030204" pitchFamily="18" charset="0"/>
              </a:rPr>
              <a:t>+</a:t>
            </a:r>
          </a:p>
          <a:p>
            <a:pPr lvl="0" algn="ctr"/>
            <a:r>
              <a:rPr lang="ru-RU" sz="1600" b="1" dirty="0" smtClean="0">
                <a:latin typeface="Cambria" panose="02040503050406030204" pitchFamily="18" charset="0"/>
              </a:rPr>
              <a:t>стр. 060</a:t>
            </a:r>
            <a:r>
              <a:rPr lang="ru-RU" sz="1600" dirty="0" smtClean="0">
                <a:latin typeface="Cambria" panose="02040503050406030204" pitchFamily="18" charset="0"/>
              </a:rPr>
              <a:t> «Обесценение ОС» ф. </a:t>
            </a:r>
            <a:r>
              <a:rPr lang="ru-RU" sz="1600" b="1" dirty="0" smtClean="0">
                <a:latin typeface="Cambria" panose="02040503050406030204" pitchFamily="18" charset="0"/>
              </a:rPr>
              <a:t>0503168</a:t>
            </a:r>
          </a:p>
          <a:p>
            <a:pPr lvl="0" algn="ctr"/>
            <a:endParaRPr lang="ru-RU" sz="1600" b="1" dirty="0">
              <a:latin typeface="Cambria" panose="02040503050406030204" pitchFamily="18" charset="0"/>
            </a:endParaRPr>
          </a:p>
        </p:txBody>
      </p:sp>
      <p:sp>
        <p:nvSpPr>
          <p:cNvPr id="32" name="Shape 393"/>
          <p:cNvSpPr/>
          <p:nvPr/>
        </p:nvSpPr>
        <p:spPr>
          <a:xfrm>
            <a:off x="6858439" y="2697166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" y="1710676"/>
            <a:ext cx="5922962" cy="300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hape 393"/>
          <p:cNvSpPr/>
          <p:nvPr/>
        </p:nvSpPr>
        <p:spPr>
          <a:xfrm>
            <a:off x="252000" y="5192716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393"/>
          <p:cNvSpPr/>
          <p:nvPr/>
        </p:nvSpPr>
        <p:spPr>
          <a:xfrm>
            <a:off x="3042458" y="2823166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393"/>
          <p:cNvSpPr/>
          <p:nvPr/>
        </p:nvSpPr>
        <p:spPr>
          <a:xfrm>
            <a:off x="3042458" y="3119327"/>
            <a:ext cx="252000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29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9228" y="1619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16632" y="1009648"/>
            <a:ext cx="4409525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16070" y="1030626"/>
            <a:ext cx="4800000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338257" y="6281394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6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633" y="1457321"/>
            <a:ext cx="4409524" cy="51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0" y="1457319"/>
            <a:ext cx="4800000" cy="51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16070" y="5028311"/>
            <a:ext cx="4800000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latin typeface="Cambria" panose="02040503050406030204" pitchFamily="18" charset="0"/>
              </a:rPr>
              <a:t> </a:t>
            </a:r>
            <a:r>
              <a:rPr lang="ru-RU" sz="1400" b="1" dirty="0">
                <a:latin typeface="Cambria" panose="02040503050406030204" pitchFamily="18" charset="0"/>
              </a:rPr>
              <a:t>стр. 070 </a:t>
            </a:r>
            <a:r>
              <a:rPr lang="ru-RU" sz="1400" dirty="0" smtClean="0">
                <a:latin typeface="Cambria" panose="02040503050406030204" pitchFamily="18" charset="0"/>
              </a:rPr>
              <a:t>«Остаточная стоимость</a:t>
            </a:r>
            <a:br>
              <a:rPr lang="ru-RU" sz="1400" dirty="0" smtClean="0">
                <a:latin typeface="Cambria" panose="02040503050406030204" pitchFamily="18" charset="0"/>
              </a:rPr>
            </a:br>
            <a:r>
              <a:rPr lang="ru-RU" sz="1400" dirty="0" smtClean="0">
                <a:latin typeface="Cambria" panose="02040503050406030204" pitchFamily="18" charset="0"/>
              </a:rPr>
              <a:t> непроизведенных активов»  ф</a:t>
            </a:r>
            <a:r>
              <a:rPr lang="ru-RU" sz="1400" dirty="0">
                <a:latin typeface="Cambria" panose="02040503050406030204" pitchFamily="18" charset="0"/>
              </a:rPr>
              <a:t>. </a:t>
            </a:r>
            <a:r>
              <a:rPr lang="ru-RU" sz="1400" b="1" dirty="0">
                <a:latin typeface="Cambria" panose="02040503050406030204" pitchFamily="18" charset="0"/>
              </a:rPr>
              <a:t>0503130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=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стр. 150</a:t>
            </a:r>
            <a:r>
              <a:rPr lang="ru-RU" sz="1400" dirty="0" smtClean="0">
                <a:latin typeface="Cambria" panose="02040503050406030204" pitchFamily="18" charset="0"/>
              </a:rPr>
              <a:t> «Непроизведенные активы» ф. </a:t>
            </a:r>
            <a:r>
              <a:rPr lang="ru-RU" sz="1400" b="1" dirty="0" smtClean="0">
                <a:latin typeface="Cambria" panose="02040503050406030204" pitchFamily="18" charset="0"/>
              </a:rPr>
              <a:t>0503168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минус</a:t>
            </a:r>
            <a:r>
              <a:rPr lang="ru-RU" sz="1400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стр. 160 </a:t>
            </a:r>
            <a:r>
              <a:rPr lang="ru-RU" sz="1400" dirty="0" smtClean="0">
                <a:latin typeface="Cambria" panose="02040503050406030204" pitchFamily="18" charset="0"/>
              </a:rPr>
              <a:t>«Обесценение непроизведенных активов»</a:t>
            </a:r>
            <a:br>
              <a:rPr lang="ru-RU" sz="1400" dirty="0" smtClean="0">
                <a:latin typeface="Cambria" panose="02040503050406030204" pitchFamily="18" charset="0"/>
              </a:rPr>
            </a:br>
            <a:r>
              <a:rPr lang="ru-RU" sz="1400" dirty="0" smtClean="0">
                <a:latin typeface="Cambria" panose="02040503050406030204" pitchFamily="18" charset="0"/>
              </a:rPr>
              <a:t> ф. </a:t>
            </a:r>
            <a:r>
              <a:rPr lang="ru-RU" sz="1400" b="1" dirty="0" smtClean="0">
                <a:latin typeface="Cambria" panose="02040503050406030204" pitchFamily="18" charset="0"/>
              </a:rPr>
              <a:t>0503168 </a:t>
            </a:r>
          </a:p>
        </p:txBody>
      </p:sp>
      <p:sp>
        <p:nvSpPr>
          <p:cNvPr id="16" name="Shape 393"/>
          <p:cNvSpPr/>
          <p:nvPr/>
        </p:nvSpPr>
        <p:spPr>
          <a:xfrm>
            <a:off x="6569923" y="4161207"/>
            <a:ext cx="289211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393"/>
          <p:cNvSpPr/>
          <p:nvPr/>
        </p:nvSpPr>
        <p:spPr>
          <a:xfrm>
            <a:off x="6569922" y="4954427"/>
            <a:ext cx="289211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393"/>
          <p:cNvSpPr/>
          <p:nvPr/>
        </p:nvSpPr>
        <p:spPr>
          <a:xfrm>
            <a:off x="-96691" y="5027920"/>
            <a:ext cx="289211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20321906"/>
              </p:ext>
            </p:extLst>
          </p:nvPr>
        </p:nvGraphicFramePr>
        <p:xfrm>
          <a:off x="5137893" y="1457321"/>
          <a:ext cx="1778740" cy="2213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093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7803" y="171451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7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 rot="16200000">
            <a:off x="9887324" y="3465116"/>
            <a:ext cx="3589337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434" y="1019214"/>
            <a:ext cx="3965917" cy="5794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право 9"/>
          <p:cNvSpPr/>
          <p:nvPr/>
        </p:nvSpPr>
        <p:spPr>
          <a:xfrm rot="8658852" flipH="1">
            <a:off x="5900963" y="2775219"/>
            <a:ext cx="1142613" cy="429595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Shape 393"/>
          <p:cNvSpPr/>
          <p:nvPr/>
        </p:nvSpPr>
        <p:spPr>
          <a:xfrm>
            <a:off x="7083070" y="4399335"/>
            <a:ext cx="289211" cy="252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393"/>
          <p:cNvSpPr/>
          <p:nvPr/>
        </p:nvSpPr>
        <p:spPr>
          <a:xfrm>
            <a:off x="7099596" y="2333445"/>
            <a:ext cx="289211" cy="288000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Стрелка вправо 16"/>
          <p:cNvSpPr/>
          <p:nvPr/>
        </p:nvSpPr>
        <p:spPr>
          <a:xfrm rot="12802383" flipH="1">
            <a:off x="5933030" y="3816892"/>
            <a:ext cx="1142613" cy="429595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17940" y="4683403"/>
            <a:ext cx="4971511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latin typeface="Cambria" panose="02040503050406030204" pitchFamily="18" charset="0"/>
              </a:rPr>
              <a:t> </a:t>
            </a:r>
            <a:r>
              <a:rPr lang="ru-RU" sz="1400" b="1" dirty="0">
                <a:latin typeface="Cambria" panose="02040503050406030204" pitchFamily="18" charset="0"/>
              </a:rPr>
              <a:t>стр. </a:t>
            </a:r>
            <a:r>
              <a:rPr lang="ru-RU" sz="1400" b="1" dirty="0" smtClean="0">
                <a:latin typeface="Cambria" panose="02040503050406030204" pitchFamily="18" charset="0"/>
              </a:rPr>
              <a:t>100 </a:t>
            </a:r>
            <a:r>
              <a:rPr lang="ru-RU" sz="1400" dirty="0">
                <a:latin typeface="Cambria" panose="02040503050406030204" pitchFamily="18" charset="0"/>
              </a:rPr>
              <a:t>«Права пользования </a:t>
            </a:r>
            <a:r>
              <a:rPr lang="ru-RU" sz="1400" dirty="0" smtClean="0">
                <a:latin typeface="Cambria" panose="02040503050406030204" pitchFamily="18" charset="0"/>
              </a:rPr>
              <a:t>активами</a:t>
            </a:r>
            <a:br>
              <a:rPr lang="ru-RU" sz="1400" dirty="0" smtClean="0">
                <a:latin typeface="Cambria" panose="02040503050406030204" pitchFamily="18" charset="0"/>
              </a:rPr>
            </a:br>
            <a:r>
              <a:rPr lang="ru-RU" sz="1400" dirty="0" smtClean="0">
                <a:latin typeface="Cambria" panose="02040503050406030204" pitchFamily="18" charset="0"/>
              </a:rPr>
              <a:t> (остаточная стоимость)»  ф</a:t>
            </a:r>
            <a:r>
              <a:rPr lang="ru-RU" sz="1400" dirty="0">
                <a:latin typeface="Cambria" panose="02040503050406030204" pitchFamily="18" charset="0"/>
              </a:rPr>
              <a:t>. </a:t>
            </a:r>
            <a:r>
              <a:rPr lang="ru-RU" sz="1400" b="1" dirty="0">
                <a:latin typeface="Cambria" panose="02040503050406030204" pitchFamily="18" charset="0"/>
              </a:rPr>
              <a:t>0503130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=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стр. 260</a:t>
            </a:r>
            <a:r>
              <a:rPr lang="ru-RU" sz="1400" dirty="0">
                <a:latin typeface="Cambria" panose="02040503050406030204" pitchFamily="18" charset="0"/>
              </a:rPr>
              <a:t> «Права пользования нефинансовыми активами» 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минус</a:t>
            </a:r>
            <a:r>
              <a:rPr lang="ru-RU" sz="1400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</a:p>
          <a:p>
            <a:pPr algn="ctr"/>
            <a:r>
              <a:rPr lang="ru-RU" sz="1400" b="1" dirty="0" smtClean="0">
                <a:latin typeface="Cambria" panose="02040503050406030204" pitchFamily="18" charset="0"/>
              </a:rPr>
              <a:t>стр. 270 </a:t>
            </a:r>
            <a:r>
              <a:rPr lang="ru-RU" sz="1400" dirty="0">
                <a:latin typeface="Cambria" panose="02040503050406030204" pitchFamily="18" charset="0"/>
              </a:rPr>
              <a:t>«Амортизация прав пользования активами</a:t>
            </a:r>
            <a:r>
              <a:rPr lang="ru-RU" sz="1400" dirty="0" smtClean="0">
                <a:latin typeface="Cambria" panose="02040503050406030204" pitchFamily="18" charset="0"/>
              </a:rPr>
              <a:t>»</a:t>
            </a:r>
            <a:br>
              <a:rPr lang="ru-RU" sz="1400" dirty="0" smtClean="0">
                <a:latin typeface="Cambria" panose="02040503050406030204" pitchFamily="18" charset="0"/>
              </a:rPr>
            </a:br>
            <a:r>
              <a:rPr lang="ru-RU" sz="1400" dirty="0" smtClean="0">
                <a:latin typeface="Cambria" panose="02040503050406030204" pitchFamily="18" charset="0"/>
              </a:rPr>
              <a:t>ф. </a:t>
            </a:r>
            <a:r>
              <a:rPr lang="ru-RU" sz="1400" b="1" dirty="0" smtClean="0">
                <a:latin typeface="Cambria" panose="02040503050406030204" pitchFamily="18" charset="0"/>
              </a:rPr>
              <a:t>0503168 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"/>
          </p:nvPr>
        </p:nvSpPr>
        <p:spPr>
          <a:xfrm>
            <a:off x="118674" y="1221694"/>
            <a:ext cx="5157116" cy="447675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Баланс ф. 0503130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40" y="1720890"/>
            <a:ext cx="5237162" cy="26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7328" y="1238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3"/>
          </p:nvPr>
        </p:nvSpPr>
        <p:spPr>
          <a:xfrm rot="16200000">
            <a:off x="-1846850" y="3620811"/>
            <a:ext cx="4800000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12" y="1245697"/>
            <a:ext cx="4328381" cy="450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6734176" y="1245697"/>
            <a:ext cx="4881738" cy="5544787"/>
            <a:chOff x="1038226" y="1053685"/>
            <a:chExt cx="4881738" cy="5544787"/>
          </a:xfrm>
        </p:grpSpPr>
        <p:sp>
          <p:nvSpPr>
            <p:cNvPr id="6" name="Текст 2"/>
            <p:cNvSpPr txBox="1">
              <a:spLocks/>
            </p:cNvSpPr>
            <p:nvPr/>
          </p:nvSpPr>
          <p:spPr bwMode="auto">
            <a:xfrm rot="16200000">
              <a:off x="3491364" y="3535259"/>
              <a:ext cx="4409525" cy="44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0" indent="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None/>
                <a:defRPr sz="2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dirty="0" smtClean="0">
                  <a:solidFill>
                    <a:srgbClr val="008080"/>
                  </a:solidFill>
                  <a:latin typeface="Cambria" panose="02040503050406030204" pitchFamily="18" charset="0"/>
                </a:rPr>
                <a:t>Новая ф. 0503168</a:t>
              </a:r>
              <a:endParaRPr lang="ru-RU" dirty="0">
                <a:solidFill>
                  <a:srgbClr val="008080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026" y="1053685"/>
              <a:ext cx="4019099" cy="5544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Блок-схема: альтернативный процесс 9"/>
            <p:cNvSpPr/>
            <p:nvPr/>
          </p:nvSpPr>
          <p:spPr>
            <a:xfrm>
              <a:off x="1038226" y="5803144"/>
              <a:ext cx="4229100" cy="321431"/>
            </a:xfrm>
            <a:prstGeom prst="flowChartAlternateProcess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трелка вправо 10"/>
          <p:cNvSpPr/>
          <p:nvPr/>
        </p:nvSpPr>
        <p:spPr>
          <a:xfrm rot="10800000" flipH="1">
            <a:off x="5572409" y="3662234"/>
            <a:ext cx="856424" cy="429595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 flipH="1">
            <a:off x="5572409" y="4833809"/>
            <a:ext cx="856424" cy="429595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95599" y="937920"/>
            <a:ext cx="7038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8000"/>
                </a:solidFill>
                <a:latin typeface="Cambria" panose="02040503050406030204" pitchFamily="18" charset="0"/>
              </a:rPr>
              <a:t>Раздел 2. Нефинансовые активы, составляющие имущество казны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3046" y="5901088"/>
            <a:ext cx="497151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</a:rPr>
              <a:t>Объекты НЕ закреплены на праве оперативного управления за ФОИВ, уполномоченным на передачу указанного имущества</a:t>
            </a:r>
            <a:endParaRPr lang="ru-RU" sz="1600" b="1" dirty="0">
              <a:latin typeface="Cambria" panose="02040503050406030204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0800000" flipH="1">
            <a:off x="5724809" y="6155871"/>
            <a:ext cx="856424" cy="429595"/>
          </a:xfrm>
          <a:prstGeom prst="rightArrow">
            <a:avLst>
              <a:gd name="adj1" fmla="val 50000"/>
              <a:gd name="adj2" fmla="val 506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8889" y="161926"/>
            <a:ext cx="7750413" cy="676275"/>
          </a:xfrm>
        </p:spPr>
        <p:txBody>
          <a:bodyPr/>
          <a:lstStyle/>
          <a:p>
            <a:pPr algn="r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движении нефинансовых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активов</a:t>
            </a:r>
            <a:b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(ф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0503168)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239874" y="6346837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D9AC3CE3-15E3-41B9-AE14-EA2B846D9B63}" type="slidenum">
              <a:rPr lang="ru-RU" sz="1400" b="1">
                <a:latin typeface="Cambria" panose="02040503050406030204" pitchFamily="18" charset="0"/>
              </a:rPr>
              <a:pPr/>
              <a:t>9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 rot="16200000">
            <a:off x="8620400" y="3559355"/>
            <a:ext cx="440952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008080"/>
                </a:solidFill>
                <a:latin typeface="Cambria" panose="02040503050406030204" pitchFamily="18" charset="0"/>
              </a:rPr>
              <a:t>Новая ф. 0503168</a:t>
            </a:r>
            <a:endParaRPr lang="ru-RU" dirty="0">
              <a:solidFill>
                <a:srgbClr val="00808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/>
          </p:nvPr>
        </p:nvSpPr>
        <p:spPr>
          <a:xfrm rot="16200000">
            <a:off x="-1560629" y="3813362"/>
            <a:ext cx="4800000" cy="4095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anose="02040503050406030204" pitchFamily="18" charset="0"/>
              </a:rPr>
              <a:t>Старая </a:t>
            </a:r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ф. 0503168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0800000" flipH="1">
            <a:off x="5905784" y="2508738"/>
            <a:ext cx="856424" cy="429595"/>
          </a:xfrm>
          <a:prstGeom prst="rightArrow">
            <a:avLst>
              <a:gd name="adj1" fmla="val 50000"/>
              <a:gd name="adj2" fmla="val 50663"/>
            </a:avLst>
          </a:prstGeom>
          <a:gradFill flip="none" rotWithShape="1">
            <a:gsLst>
              <a:gs pos="0">
                <a:srgbClr val="81BB59">
                  <a:shade val="30000"/>
                  <a:satMod val="115000"/>
                </a:srgbClr>
              </a:gs>
              <a:gs pos="50000">
                <a:srgbClr val="81BB59">
                  <a:shade val="67500"/>
                  <a:satMod val="115000"/>
                </a:srgbClr>
              </a:gs>
              <a:gs pos="100000">
                <a:srgbClr val="81BB59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 flipH="1">
            <a:off x="5805358" y="5773157"/>
            <a:ext cx="856424" cy="429595"/>
          </a:xfrm>
          <a:prstGeom prst="rightArrow">
            <a:avLst>
              <a:gd name="adj1" fmla="val 50000"/>
              <a:gd name="adj2" fmla="val 50663"/>
            </a:avLst>
          </a:prstGeom>
          <a:gradFill flip="none" rotWithShape="1">
            <a:gsLst>
              <a:gs pos="0">
                <a:srgbClr val="81BB59">
                  <a:shade val="30000"/>
                  <a:satMod val="115000"/>
                </a:srgbClr>
              </a:gs>
              <a:gs pos="50000">
                <a:srgbClr val="81BB59">
                  <a:shade val="67500"/>
                  <a:satMod val="115000"/>
                </a:srgbClr>
              </a:gs>
              <a:gs pos="100000">
                <a:srgbClr val="81BB59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066924" y="885406"/>
            <a:ext cx="7458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8000"/>
                </a:solidFill>
                <a:latin typeface="Cambria" panose="02040503050406030204" pitchFamily="18" charset="0"/>
              </a:rPr>
              <a:t>Раздел 3. Движение материальных ценностей на </a:t>
            </a:r>
            <a:r>
              <a:rPr lang="ru-RU" sz="1600" b="1" dirty="0" err="1">
                <a:solidFill>
                  <a:srgbClr val="008000"/>
                </a:solidFill>
                <a:latin typeface="Cambria" panose="02040503050406030204" pitchFamily="18" charset="0"/>
              </a:rPr>
              <a:t>забалансовых</a:t>
            </a:r>
            <a:r>
              <a:rPr lang="ru-RU" sz="1600" b="1" dirty="0">
                <a:solidFill>
                  <a:srgbClr val="008000"/>
                </a:solidFill>
                <a:latin typeface="Cambria" panose="02040503050406030204" pitchFamily="18" charset="0"/>
              </a:rPr>
              <a:t> счетах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750" y="1330699"/>
            <a:ext cx="3770575" cy="5374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9" y="1330699"/>
            <a:ext cx="4111620" cy="5405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0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33750</TotalTime>
  <Words>877</Words>
  <Application>Microsoft Office PowerPoint</Application>
  <PresentationFormat>Произвольный</PresentationFormat>
  <Paragraphs>172</Paragraphs>
  <Slides>17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Лист</vt:lpstr>
      <vt:lpstr>Презентация PowerPoint</vt:lpstr>
      <vt:lpstr>Сведения о движении нефинансовых активов (ф. 0503168)</vt:lpstr>
      <vt:lpstr>Сведения о движении нефинансовых активов (ф. 0503168)</vt:lpstr>
      <vt:lpstr>Сведения о движении нефинансовых активов (ф. 0503168)</vt:lpstr>
      <vt:lpstr>Сведения о движении нефинансовых активов  (ф. 0503168)</vt:lpstr>
      <vt:lpstr>Сведения о движении нефинансовых активов  (ф. 0503168)</vt:lpstr>
      <vt:lpstr>Сведения о движении нефинансовых активов  (ф. 0503168)</vt:lpstr>
      <vt:lpstr>Сведения о движении нефинансовых активов  (ф. 0503168)</vt:lpstr>
      <vt:lpstr>Сведения о движении нефинансовых активов  (ф. 0503168)</vt:lpstr>
      <vt:lpstr>Сведения о движении нефинансовых активов  (ф. 0503168)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Виардо Полина Владимировна</cp:lastModifiedBy>
  <cp:revision>1348</cp:revision>
  <cp:lastPrinted>2019-01-21T09:25:50Z</cp:lastPrinted>
  <dcterms:created xsi:type="dcterms:W3CDTF">2015-03-03T16:27:21Z</dcterms:created>
  <dcterms:modified xsi:type="dcterms:W3CDTF">2019-01-21T16:39:22Z</dcterms:modified>
</cp:coreProperties>
</file>